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6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5" r:id="rId2"/>
  </p:sldMasterIdLst>
  <p:notesMasterIdLst>
    <p:notesMasterId r:id="rId29"/>
  </p:notesMasterIdLst>
  <p:sldIdLst>
    <p:sldId id="410" r:id="rId3"/>
    <p:sldId id="451" r:id="rId4"/>
    <p:sldId id="452" r:id="rId5"/>
    <p:sldId id="534" r:id="rId6"/>
    <p:sldId id="16602257" r:id="rId7"/>
    <p:sldId id="581" r:id="rId8"/>
    <p:sldId id="256" r:id="rId9"/>
    <p:sldId id="582" r:id="rId10"/>
    <p:sldId id="286" r:id="rId11"/>
    <p:sldId id="268" r:id="rId12"/>
    <p:sldId id="292" r:id="rId13"/>
    <p:sldId id="567" r:id="rId14"/>
    <p:sldId id="561" r:id="rId15"/>
    <p:sldId id="566" r:id="rId16"/>
    <p:sldId id="568" r:id="rId17"/>
    <p:sldId id="562" r:id="rId18"/>
    <p:sldId id="570" r:id="rId19"/>
    <p:sldId id="571" r:id="rId20"/>
    <p:sldId id="572" r:id="rId21"/>
    <p:sldId id="575" r:id="rId22"/>
    <p:sldId id="16602223" r:id="rId23"/>
    <p:sldId id="16602231" r:id="rId24"/>
    <p:sldId id="526" r:id="rId25"/>
    <p:sldId id="301" r:id="rId26"/>
    <p:sldId id="579" r:id="rId27"/>
    <p:sldId id="26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403693032@qq.com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CAC"/>
    <a:srgbClr val="E55697"/>
    <a:srgbClr val="FFBA55"/>
    <a:srgbClr val="FCECE8"/>
    <a:srgbClr val="F8D7CD"/>
    <a:srgbClr val="FFE8CB"/>
    <a:srgbClr val="FFF4E7"/>
    <a:srgbClr val="78D5AA"/>
    <a:srgbClr val="F6C67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4" y="40"/>
      </p:cViewPr>
      <p:guideLst>
        <p:guide orient="horz" pos="22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8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33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11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692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48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4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0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图形"/>
          <p:cNvSpPr/>
          <p:nvPr userDrawn="1">
            <p:custDataLst>
              <p:tags r:id="rId1"/>
            </p:custDataLst>
          </p:nvPr>
        </p:nvSpPr>
        <p:spPr>
          <a:xfrm flipH="1">
            <a:off x="2667635" y="716915"/>
            <a:ext cx="1561465" cy="354330"/>
          </a:xfrm>
          <a:custGeom>
            <a:avLst/>
            <a:gdLst>
              <a:gd name="connsiteX0" fmla="*/ 131114 w 2618361"/>
              <a:gd name="connsiteY0" fmla="*/ 50789 h 594771"/>
              <a:gd name="connsiteX1" fmla="*/ 237451 w 2618361"/>
              <a:gd name="connsiteY1" fmla="*/ 6042 h 594771"/>
              <a:gd name="connsiteX2" fmla="*/ 282685 w 2618361"/>
              <a:gd name="connsiteY2" fmla="*/ 1482 h 594771"/>
              <a:gd name="connsiteX3" fmla="*/ 282685 w 2618361"/>
              <a:gd name="connsiteY3" fmla="*/ 1 h 594771"/>
              <a:gd name="connsiteX4" fmla="*/ 297379 w 2618361"/>
              <a:gd name="connsiteY4" fmla="*/ 0 h 594771"/>
              <a:gd name="connsiteX5" fmla="*/ 297385 w 2618361"/>
              <a:gd name="connsiteY5" fmla="*/ 0 h 594771"/>
              <a:gd name="connsiteX6" fmla="*/ 297390 w 2618361"/>
              <a:gd name="connsiteY6" fmla="*/ 1 h 594771"/>
              <a:gd name="connsiteX7" fmla="*/ 2618361 w 2618361"/>
              <a:gd name="connsiteY7" fmla="*/ 1 h 594771"/>
              <a:gd name="connsiteX8" fmla="*/ 2618360 w 2618361"/>
              <a:gd name="connsiteY8" fmla="*/ 594771 h 594771"/>
              <a:gd name="connsiteX9" fmla="*/ 282684 w 2618361"/>
              <a:gd name="connsiteY9" fmla="*/ 594771 h 594771"/>
              <a:gd name="connsiteX10" fmla="*/ 282684 w 2618361"/>
              <a:gd name="connsiteY10" fmla="*/ 593288 h 594771"/>
              <a:gd name="connsiteX11" fmla="*/ 237452 w 2618361"/>
              <a:gd name="connsiteY11" fmla="*/ 588728 h 594771"/>
              <a:gd name="connsiteX12" fmla="*/ 0 w 2618361"/>
              <a:gd name="connsiteY12" fmla="*/ 297385 h 594771"/>
              <a:gd name="connsiteX13" fmla="*/ 131114 w 2618361"/>
              <a:gd name="connsiteY13" fmla="*/ 50789 h 5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8361" h="594771">
                <a:moveTo>
                  <a:pt x="131114" y="50789"/>
                </a:moveTo>
                <a:cubicBezTo>
                  <a:pt x="162756" y="29411"/>
                  <a:pt x="198734" y="13965"/>
                  <a:pt x="237451" y="6042"/>
                </a:cubicBezTo>
                <a:lnTo>
                  <a:pt x="282685" y="1482"/>
                </a:lnTo>
                <a:lnTo>
                  <a:pt x="282685" y="1"/>
                </a:lnTo>
                <a:lnTo>
                  <a:pt x="297379" y="0"/>
                </a:lnTo>
                <a:lnTo>
                  <a:pt x="297385" y="0"/>
                </a:lnTo>
                <a:lnTo>
                  <a:pt x="297390" y="1"/>
                </a:lnTo>
                <a:lnTo>
                  <a:pt x="2618361" y="1"/>
                </a:lnTo>
                <a:lnTo>
                  <a:pt x="2618360" y="594771"/>
                </a:lnTo>
                <a:lnTo>
                  <a:pt x="282684" y="594771"/>
                </a:lnTo>
                <a:lnTo>
                  <a:pt x="282684" y="593288"/>
                </a:lnTo>
                <a:lnTo>
                  <a:pt x="237452" y="588728"/>
                </a:lnTo>
                <a:cubicBezTo>
                  <a:pt x="101938" y="560998"/>
                  <a:pt x="0" y="441096"/>
                  <a:pt x="0" y="297385"/>
                </a:cubicBezTo>
                <a:cubicBezTo>
                  <a:pt x="0" y="194735"/>
                  <a:pt x="52009" y="104231"/>
                  <a:pt x="131114" y="50789"/>
                </a:cubicBezTo>
                <a:close/>
              </a:path>
            </a:pathLst>
          </a:custGeom>
          <a:gradFill flip="none" rotWithShape="1">
            <a:gsLst>
              <a:gs pos="100000">
                <a:srgbClr val="FFBA55">
                  <a:alpha val="58000"/>
                </a:srgb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10" name="Freeform: Shape 26"/>
          <p:cNvSpPr/>
          <p:nvPr userDrawn="1">
            <p:custDataLst>
              <p:tags r:id="rId2"/>
            </p:custDataLst>
          </p:nvPr>
        </p:nvSpPr>
        <p:spPr>
          <a:xfrm rot="17100000" flipH="1">
            <a:off x="10936515" y="-458168"/>
            <a:ext cx="1723883" cy="1825288"/>
          </a:xfrm>
          <a:custGeom>
            <a:avLst/>
            <a:gdLst>
              <a:gd name="connsiteX0" fmla="*/ 789532 w 809625"/>
              <a:gd name="connsiteY0" fmla="*/ 631363 h 857250"/>
              <a:gd name="connsiteX1" fmla="*/ 777149 w 809625"/>
              <a:gd name="connsiteY1" fmla="*/ 807576 h 857250"/>
              <a:gd name="connsiteX2" fmla="*/ 608557 w 809625"/>
              <a:gd name="connsiteY2" fmla="*/ 859011 h 857250"/>
              <a:gd name="connsiteX3" fmla="*/ 411389 w 809625"/>
              <a:gd name="connsiteY3" fmla="*/ 750426 h 857250"/>
              <a:gd name="connsiteX4" fmla="*/ 198029 w 809625"/>
              <a:gd name="connsiteY4" fmla="*/ 785668 h 857250"/>
              <a:gd name="connsiteX5" fmla="*/ 4672 w 809625"/>
              <a:gd name="connsiteY5" fmla="*/ 558973 h 857250"/>
              <a:gd name="connsiteX6" fmla="*/ 257084 w 809625"/>
              <a:gd name="connsiteY6" fmla="*/ 47480 h 857250"/>
              <a:gd name="connsiteX7" fmla="*/ 543787 w 809625"/>
              <a:gd name="connsiteY7" fmla="*/ 237980 h 857250"/>
              <a:gd name="connsiteX8" fmla="*/ 789532 w 809625"/>
              <a:gd name="connsiteY8" fmla="*/ 631363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625" h="857250">
                <a:moveTo>
                  <a:pt x="789532" y="631363"/>
                </a:moveTo>
                <a:cubicBezTo>
                  <a:pt x="820964" y="685655"/>
                  <a:pt x="816202" y="758998"/>
                  <a:pt x="777149" y="807576"/>
                </a:cubicBezTo>
                <a:cubicBezTo>
                  <a:pt x="738097" y="856153"/>
                  <a:pt x="667612" y="878061"/>
                  <a:pt x="608557" y="859011"/>
                </a:cubicBezTo>
                <a:cubicBezTo>
                  <a:pt x="536167" y="836151"/>
                  <a:pt x="485684" y="762808"/>
                  <a:pt x="411389" y="750426"/>
                </a:cubicBezTo>
                <a:cubicBezTo>
                  <a:pt x="339952" y="738995"/>
                  <a:pt x="270419" y="787573"/>
                  <a:pt x="198029" y="785668"/>
                </a:cubicBezTo>
                <a:cubicBezTo>
                  <a:pt x="90397" y="781858"/>
                  <a:pt x="19912" y="666605"/>
                  <a:pt x="4672" y="558973"/>
                </a:cubicBezTo>
                <a:cubicBezTo>
                  <a:pt x="-23903" y="358948"/>
                  <a:pt x="80872" y="146540"/>
                  <a:pt x="257084" y="47480"/>
                </a:cubicBezTo>
                <a:cubicBezTo>
                  <a:pt x="465682" y="-69677"/>
                  <a:pt x="597127" y="43670"/>
                  <a:pt x="543787" y="237980"/>
                </a:cubicBezTo>
                <a:cubicBezTo>
                  <a:pt x="469492" y="511348"/>
                  <a:pt x="670469" y="428480"/>
                  <a:pt x="789532" y="631363"/>
                </a:cubicBezTo>
                <a:close/>
              </a:path>
            </a:pathLst>
          </a:custGeom>
          <a:solidFill>
            <a:srgbClr val="FFBA55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cs typeface="字魂58号-创中黑" panose="00000500000000000000" charset="-122"/>
            </a:endParaRPr>
          </a:p>
        </p:txBody>
      </p:sp>
      <p:sp>
        <p:nvSpPr>
          <p:cNvPr id="75" name="Freeform: Shape 74"/>
          <p:cNvSpPr/>
          <p:nvPr userDrawn="1">
            <p:custDataLst>
              <p:tags r:id="rId3"/>
            </p:custDataLst>
          </p:nvPr>
        </p:nvSpPr>
        <p:spPr>
          <a:xfrm rot="18000000" flipH="1">
            <a:off x="-570143" y="-763175"/>
            <a:ext cx="1843867" cy="1983551"/>
          </a:xfrm>
          <a:custGeom>
            <a:avLst/>
            <a:gdLst>
              <a:gd name="connsiteX0" fmla="*/ 7 w 628650"/>
              <a:gd name="connsiteY0" fmla="*/ 536473 h 676275"/>
              <a:gd name="connsiteX1" fmla="*/ 176219 w 628650"/>
              <a:gd name="connsiteY1" fmla="*/ 674586 h 676275"/>
              <a:gd name="connsiteX2" fmla="*/ 323857 w 628650"/>
              <a:gd name="connsiteY2" fmla="*/ 486943 h 676275"/>
              <a:gd name="connsiteX3" fmla="*/ 559124 w 628650"/>
              <a:gd name="connsiteY3" fmla="*/ 405028 h 676275"/>
              <a:gd name="connsiteX4" fmla="*/ 632467 w 628650"/>
              <a:gd name="connsiteY4" fmla="*/ 244056 h 676275"/>
              <a:gd name="connsiteX5" fmla="*/ 305759 w 628650"/>
              <a:gd name="connsiteY5" fmla="*/ 81178 h 676275"/>
              <a:gd name="connsiteX6" fmla="*/ 180029 w 628650"/>
              <a:gd name="connsiteY6" fmla="*/ 279298 h 676275"/>
              <a:gd name="connsiteX7" fmla="*/ 7 w 628650"/>
              <a:gd name="connsiteY7" fmla="*/ 536473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650" h="676275">
                <a:moveTo>
                  <a:pt x="7" y="536473"/>
                </a:moveTo>
                <a:cubicBezTo>
                  <a:pt x="959" y="625056"/>
                  <a:pt x="96209" y="711733"/>
                  <a:pt x="176219" y="674586"/>
                </a:cubicBezTo>
                <a:cubicBezTo>
                  <a:pt x="249562" y="640296"/>
                  <a:pt x="260992" y="537426"/>
                  <a:pt x="323857" y="486943"/>
                </a:cubicBezTo>
                <a:cubicBezTo>
                  <a:pt x="388627" y="433603"/>
                  <a:pt x="488639" y="450748"/>
                  <a:pt x="559124" y="405028"/>
                </a:cubicBezTo>
                <a:cubicBezTo>
                  <a:pt x="610559" y="370738"/>
                  <a:pt x="636277" y="305968"/>
                  <a:pt x="632467" y="244056"/>
                </a:cubicBezTo>
                <a:cubicBezTo>
                  <a:pt x="621989" y="51651"/>
                  <a:pt x="419107" y="-99797"/>
                  <a:pt x="305759" y="81178"/>
                </a:cubicBezTo>
                <a:cubicBezTo>
                  <a:pt x="256229" y="161188"/>
                  <a:pt x="255277" y="208813"/>
                  <a:pt x="180029" y="279298"/>
                </a:cubicBezTo>
                <a:cubicBezTo>
                  <a:pt x="100972" y="352641"/>
                  <a:pt x="-946" y="412648"/>
                  <a:pt x="7" y="536473"/>
                </a:cubicBezTo>
                <a:close/>
              </a:path>
            </a:pathLst>
          </a:custGeom>
          <a:solidFill>
            <a:srgbClr val="78D5AA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cs typeface="字魂58号-创中黑" panose="00000500000000000000" charset="-122"/>
            </a:endParaRPr>
          </a:p>
        </p:txBody>
      </p:sp>
      <p:sp>
        <p:nvSpPr>
          <p:cNvPr id="52" name="Freeform: Shape 51"/>
          <p:cNvSpPr/>
          <p:nvPr userDrawn="1">
            <p:custDataLst>
              <p:tags r:id="rId4"/>
            </p:custDataLst>
          </p:nvPr>
        </p:nvSpPr>
        <p:spPr>
          <a:xfrm flipH="1">
            <a:off x="229" y="6083574"/>
            <a:ext cx="720496" cy="774426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solidFill>
            <a:srgbClr val="FFB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字魂58号-创中黑" panose="00000500000000000000" charset="-122"/>
            </a:endParaRPr>
          </a:p>
        </p:txBody>
      </p:sp>
      <p:sp>
        <p:nvSpPr>
          <p:cNvPr id="12" name="Freeform: Shape 51"/>
          <p:cNvSpPr/>
          <p:nvPr userDrawn="1">
            <p:custDataLst>
              <p:tags r:id="rId5"/>
            </p:custDataLst>
          </p:nvPr>
        </p:nvSpPr>
        <p:spPr>
          <a:xfrm>
            <a:off x="11471504" y="6083574"/>
            <a:ext cx="720496" cy="774426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solidFill>
            <a:srgbClr val="78D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字魂58号-创中黑" panose="00000500000000000000" charset="-122"/>
            </a:endParaRPr>
          </a:p>
        </p:txBody>
      </p:sp>
      <p:sp>
        <p:nvSpPr>
          <p:cNvPr id="242" name="图形"/>
          <p:cNvSpPr>
            <a:spLocks noEditPoints="1"/>
          </p:cNvSpPr>
          <p:nvPr userDrawn="1">
            <p:custDataLst>
              <p:tags r:id="rId6"/>
            </p:custDataLst>
          </p:nvPr>
        </p:nvSpPr>
        <p:spPr bwMode="auto">
          <a:xfrm>
            <a:off x="758825" y="716915"/>
            <a:ext cx="255270" cy="288925"/>
          </a:xfrm>
          <a:custGeom>
            <a:avLst/>
            <a:gdLst>
              <a:gd name="T0" fmla="*/ 34 w 281"/>
              <a:gd name="T1" fmla="*/ 45 h 318"/>
              <a:gd name="T2" fmla="*/ 34 w 281"/>
              <a:gd name="T3" fmla="*/ 159 h 318"/>
              <a:gd name="T4" fmla="*/ 34 w 281"/>
              <a:gd name="T5" fmla="*/ 272 h 318"/>
              <a:gd name="T6" fmla="*/ 132 w 281"/>
              <a:gd name="T7" fmla="*/ 216 h 318"/>
              <a:gd name="T8" fmla="*/ 141 w 281"/>
              <a:gd name="T9" fmla="*/ 230 h 318"/>
              <a:gd name="T10" fmla="*/ 140 w 281"/>
              <a:gd name="T11" fmla="*/ 230 h 318"/>
              <a:gd name="T12" fmla="*/ 132 w 281"/>
              <a:gd name="T13" fmla="*/ 216 h 318"/>
              <a:gd name="T14" fmla="*/ 230 w 281"/>
              <a:gd name="T15" fmla="*/ 158 h 318"/>
              <a:gd name="T16" fmla="*/ 132 w 281"/>
              <a:gd name="T17" fmla="*/ 102 h 318"/>
              <a:gd name="T18" fmla="*/ 132 w 281"/>
              <a:gd name="T19" fmla="*/ 102 h 318"/>
              <a:gd name="T20" fmla="*/ 34 w 281"/>
              <a:gd name="T21" fmla="*/ 45 h 318"/>
              <a:gd name="T22" fmla="*/ 17 w 281"/>
              <a:gd name="T23" fmla="*/ 0 h 318"/>
              <a:gd name="T24" fmla="*/ 22 w 281"/>
              <a:gd name="T25" fmla="*/ 0 h 318"/>
              <a:gd name="T26" fmla="*/ 26 w 281"/>
              <a:gd name="T27" fmla="*/ 2 h 318"/>
              <a:gd name="T28" fmla="*/ 149 w 281"/>
              <a:gd name="T29" fmla="*/ 73 h 318"/>
              <a:gd name="T30" fmla="*/ 149 w 281"/>
              <a:gd name="T31" fmla="*/ 73 h 318"/>
              <a:gd name="T32" fmla="*/ 272 w 281"/>
              <a:gd name="T33" fmla="*/ 144 h 318"/>
              <a:gd name="T34" fmla="*/ 276 w 281"/>
              <a:gd name="T35" fmla="*/ 146 h 318"/>
              <a:gd name="T36" fmla="*/ 279 w 281"/>
              <a:gd name="T37" fmla="*/ 150 h 318"/>
              <a:gd name="T38" fmla="*/ 280 w 281"/>
              <a:gd name="T39" fmla="*/ 154 h 318"/>
              <a:gd name="T40" fmla="*/ 281 w 281"/>
              <a:gd name="T41" fmla="*/ 158 h 318"/>
              <a:gd name="T42" fmla="*/ 280 w 281"/>
              <a:gd name="T43" fmla="*/ 163 h 318"/>
              <a:gd name="T44" fmla="*/ 279 w 281"/>
              <a:gd name="T45" fmla="*/ 167 h 318"/>
              <a:gd name="T46" fmla="*/ 276 w 281"/>
              <a:gd name="T47" fmla="*/ 171 h 318"/>
              <a:gd name="T48" fmla="*/ 272 w 281"/>
              <a:gd name="T49" fmla="*/ 174 h 318"/>
              <a:gd name="T50" fmla="*/ 149 w 281"/>
              <a:gd name="T51" fmla="*/ 244 h 318"/>
              <a:gd name="T52" fmla="*/ 149 w 281"/>
              <a:gd name="T53" fmla="*/ 244 h 318"/>
              <a:gd name="T54" fmla="*/ 26 w 281"/>
              <a:gd name="T55" fmla="*/ 315 h 318"/>
              <a:gd name="T56" fmla="*/ 22 w 281"/>
              <a:gd name="T57" fmla="*/ 318 h 318"/>
              <a:gd name="T58" fmla="*/ 17 w 281"/>
              <a:gd name="T59" fmla="*/ 318 h 318"/>
              <a:gd name="T60" fmla="*/ 13 w 281"/>
              <a:gd name="T61" fmla="*/ 318 h 318"/>
              <a:gd name="T62" fmla="*/ 9 w 281"/>
              <a:gd name="T63" fmla="*/ 316 h 318"/>
              <a:gd name="T64" fmla="*/ 5 w 281"/>
              <a:gd name="T65" fmla="*/ 312 h 318"/>
              <a:gd name="T66" fmla="*/ 3 w 281"/>
              <a:gd name="T67" fmla="*/ 310 h 318"/>
              <a:gd name="T68" fmla="*/ 1 w 281"/>
              <a:gd name="T69" fmla="*/ 306 h 318"/>
              <a:gd name="T70" fmla="*/ 0 w 281"/>
              <a:gd name="T71" fmla="*/ 301 h 318"/>
              <a:gd name="T72" fmla="*/ 0 w 281"/>
              <a:gd name="T73" fmla="*/ 159 h 318"/>
              <a:gd name="T74" fmla="*/ 0 w 281"/>
              <a:gd name="T75" fmla="*/ 17 h 318"/>
              <a:gd name="T76" fmla="*/ 1 w 281"/>
              <a:gd name="T77" fmla="*/ 13 h 318"/>
              <a:gd name="T78" fmla="*/ 3 w 281"/>
              <a:gd name="T79" fmla="*/ 7 h 318"/>
              <a:gd name="T80" fmla="*/ 5 w 281"/>
              <a:gd name="T81" fmla="*/ 5 h 318"/>
              <a:gd name="T82" fmla="*/ 9 w 281"/>
              <a:gd name="T83" fmla="*/ 2 h 318"/>
              <a:gd name="T84" fmla="*/ 13 w 281"/>
              <a:gd name="T85" fmla="*/ 0 h 318"/>
              <a:gd name="T86" fmla="*/ 17 w 281"/>
              <a:gd name="T8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1" h="318">
                <a:moveTo>
                  <a:pt x="34" y="45"/>
                </a:moveTo>
                <a:lnTo>
                  <a:pt x="34" y="159"/>
                </a:lnTo>
                <a:lnTo>
                  <a:pt x="34" y="272"/>
                </a:lnTo>
                <a:lnTo>
                  <a:pt x="132" y="216"/>
                </a:lnTo>
                <a:lnTo>
                  <a:pt x="141" y="230"/>
                </a:lnTo>
                <a:lnTo>
                  <a:pt x="140" y="230"/>
                </a:lnTo>
                <a:lnTo>
                  <a:pt x="132" y="216"/>
                </a:lnTo>
                <a:lnTo>
                  <a:pt x="230" y="158"/>
                </a:lnTo>
                <a:lnTo>
                  <a:pt x="132" y="102"/>
                </a:lnTo>
                <a:lnTo>
                  <a:pt x="132" y="102"/>
                </a:lnTo>
                <a:lnTo>
                  <a:pt x="34" y="45"/>
                </a:lnTo>
                <a:close/>
                <a:moveTo>
                  <a:pt x="17" y="0"/>
                </a:moveTo>
                <a:lnTo>
                  <a:pt x="22" y="0"/>
                </a:lnTo>
                <a:lnTo>
                  <a:pt x="26" y="2"/>
                </a:lnTo>
                <a:lnTo>
                  <a:pt x="149" y="73"/>
                </a:lnTo>
                <a:lnTo>
                  <a:pt x="149" y="73"/>
                </a:lnTo>
                <a:lnTo>
                  <a:pt x="272" y="144"/>
                </a:lnTo>
                <a:lnTo>
                  <a:pt x="276" y="146"/>
                </a:lnTo>
                <a:lnTo>
                  <a:pt x="279" y="150"/>
                </a:lnTo>
                <a:lnTo>
                  <a:pt x="280" y="154"/>
                </a:lnTo>
                <a:lnTo>
                  <a:pt x="281" y="158"/>
                </a:lnTo>
                <a:lnTo>
                  <a:pt x="280" y="163"/>
                </a:lnTo>
                <a:lnTo>
                  <a:pt x="279" y="167"/>
                </a:lnTo>
                <a:lnTo>
                  <a:pt x="276" y="171"/>
                </a:lnTo>
                <a:lnTo>
                  <a:pt x="272" y="174"/>
                </a:lnTo>
                <a:lnTo>
                  <a:pt x="149" y="244"/>
                </a:lnTo>
                <a:lnTo>
                  <a:pt x="149" y="244"/>
                </a:lnTo>
                <a:lnTo>
                  <a:pt x="26" y="315"/>
                </a:lnTo>
                <a:lnTo>
                  <a:pt x="22" y="318"/>
                </a:lnTo>
                <a:lnTo>
                  <a:pt x="17" y="318"/>
                </a:lnTo>
                <a:lnTo>
                  <a:pt x="13" y="318"/>
                </a:lnTo>
                <a:lnTo>
                  <a:pt x="9" y="316"/>
                </a:lnTo>
                <a:lnTo>
                  <a:pt x="5" y="312"/>
                </a:lnTo>
                <a:lnTo>
                  <a:pt x="3" y="310"/>
                </a:lnTo>
                <a:lnTo>
                  <a:pt x="1" y="306"/>
                </a:lnTo>
                <a:lnTo>
                  <a:pt x="0" y="301"/>
                </a:lnTo>
                <a:lnTo>
                  <a:pt x="0" y="159"/>
                </a:lnTo>
                <a:lnTo>
                  <a:pt x="0" y="17"/>
                </a:lnTo>
                <a:lnTo>
                  <a:pt x="1" y="13"/>
                </a:lnTo>
                <a:lnTo>
                  <a:pt x="3" y="7"/>
                </a:lnTo>
                <a:lnTo>
                  <a:pt x="5" y="5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close/>
              </a:path>
            </a:pathLst>
          </a:custGeom>
          <a:solidFill>
            <a:srgbClr val="FABC00"/>
          </a:solidFill>
          <a:ln w="0">
            <a:noFill/>
            <a:prstDash val="solid"/>
            <a:round/>
          </a:ln>
        </p:spPr>
        <p:txBody>
          <a:bodyPr vert="horz" wrap="square" lIns="182880" tIns="91440" rIns="182880" bIns="91440" numCol="1" anchor="t" anchorCtr="0" compatLnSpc="1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0" i="0" u="none" strike="noStrike" cap="none" spc="0" normalizeH="0" baseline="0">
                <a:ln>
                  <a:noFill/>
                </a:ln>
                <a:solidFill>
                  <a:srgbClr val="454752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endParaRPr lang="en-US" sz="600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9" name="Freeform: Shape 8"/>
          <p:cNvSpPr/>
          <p:nvPr userDrawn="1">
            <p:custDataLst>
              <p:tags r:id="rId7"/>
            </p:custDataLst>
          </p:nvPr>
        </p:nvSpPr>
        <p:spPr>
          <a:xfrm flipH="1">
            <a:off x="11332011" y="6083571"/>
            <a:ext cx="235815" cy="235815"/>
          </a:xfrm>
          <a:custGeom>
            <a:avLst/>
            <a:gdLst>
              <a:gd name="connsiteX0" fmla="*/ 76200 w 76200"/>
              <a:gd name="connsiteY0" fmla="*/ 38100 h 76200"/>
              <a:gd name="connsiteX1" fmla="*/ 38100 w 76200"/>
              <a:gd name="connsiteY1" fmla="*/ 76200 h 76200"/>
              <a:gd name="connsiteX2" fmla="*/ 0 w 76200"/>
              <a:gd name="connsiteY2" fmla="*/ 38100 h 76200"/>
              <a:gd name="connsiteX3" fmla="*/ 38100 w 76200"/>
              <a:gd name="connsiteY3" fmla="*/ 0 h 76200"/>
              <a:gd name="connsiteX4" fmla="*/ 76200 w 76200"/>
              <a:gd name="connsiteY4" fmla="*/ 381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76200">
                <a:moveTo>
                  <a:pt x="76200" y="38100"/>
                </a:moveTo>
                <a:cubicBezTo>
                  <a:pt x="76200" y="59142"/>
                  <a:pt x="59142" y="76200"/>
                  <a:pt x="38100" y="76200"/>
                </a:cubicBezTo>
                <a:cubicBezTo>
                  <a:pt x="17058" y="76200"/>
                  <a:pt x="0" y="59142"/>
                  <a:pt x="0" y="38100"/>
                </a:cubicBezTo>
                <a:cubicBezTo>
                  <a:pt x="0" y="17058"/>
                  <a:pt x="17058" y="0"/>
                  <a:pt x="38100" y="0"/>
                </a:cubicBezTo>
                <a:cubicBezTo>
                  <a:pt x="59142" y="0"/>
                  <a:pt x="76200" y="17058"/>
                  <a:pt x="76200" y="38100"/>
                </a:cubicBezTo>
                <a:close/>
              </a:path>
            </a:pathLst>
          </a:custGeom>
          <a:solidFill>
            <a:srgbClr val="78D5AA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cs typeface="字魂58号-创中黑" panose="00000500000000000000" charset="-122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6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546100"/>
            <a:ext cx="8596668" cy="369332"/>
          </a:xfr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right-arrowheads_44810"/>
          <p:cNvSpPr/>
          <p:nvPr userDrawn="1"/>
        </p:nvSpPr>
        <p:spPr>
          <a:xfrm>
            <a:off x="11316847" y="630278"/>
            <a:ext cx="212242" cy="207327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E2C2-BE16-4886-A481-F17B995D6EAC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2242-EA9F-4C9A-8FDF-71307F863F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slideLayout" Target="../slideLayouts/slideLayout54.xml"/><Relationship Id="rId8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9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microsoft.com/office/2007/relationships/hdphoto" Target="../media/hdphoto1.wdp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8.png"/><Relationship Id="rId5" Type="http://schemas.openxmlformats.org/officeDocument/2006/relationships/tags" Target="../tags/tag18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slideLayout" Target="../slideLayouts/slideLayout55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00362" y="6383656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图形"/>
          <p:cNvSpPr/>
          <p:nvPr/>
        </p:nvSpPr>
        <p:spPr>
          <a:xfrm rot="17100000" flipH="1">
            <a:off x="8711731" y="-1860485"/>
            <a:ext cx="3537432" cy="5973145"/>
          </a:xfrm>
          <a:custGeom>
            <a:avLst/>
            <a:gdLst>
              <a:gd name="connsiteX0" fmla="*/ 789532 w 809625"/>
              <a:gd name="connsiteY0" fmla="*/ 631363 h 857250"/>
              <a:gd name="connsiteX1" fmla="*/ 777149 w 809625"/>
              <a:gd name="connsiteY1" fmla="*/ 807576 h 857250"/>
              <a:gd name="connsiteX2" fmla="*/ 608557 w 809625"/>
              <a:gd name="connsiteY2" fmla="*/ 859011 h 857250"/>
              <a:gd name="connsiteX3" fmla="*/ 411389 w 809625"/>
              <a:gd name="connsiteY3" fmla="*/ 750426 h 857250"/>
              <a:gd name="connsiteX4" fmla="*/ 198029 w 809625"/>
              <a:gd name="connsiteY4" fmla="*/ 785668 h 857250"/>
              <a:gd name="connsiteX5" fmla="*/ 4672 w 809625"/>
              <a:gd name="connsiteY5" fmla="*/ 558973 h 857250"/>
              <a:gd name="connsiteX6" fmla="*/ 257084 w 809625"/>
              <a:gd name="connsiteY6" fmla="*/ 47480 h 857250"/>
              <a:gd name="connsiteX7" fmla="*/ 543787 w 809625"/>
              <a:gd name="connsiteY7" fmla="*/ 237980 h 857250"/>
              <a:gd name="connsiteX8" fmla="*/ 789532 w 809625"/>
              <a:gd name="connsiteY8" fmla="*/ 631363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625" h="857250">
                <a:moveTo>
                  <a:pt x="789532" y="631363"/>
                </a:moveTo>
                <a:cubicBezTo>
                  <a:pt x="820964" y="685655"/>
                  <a:pt x="816202" y="758998"/>
                  <a:pt x="777149" y="807576"/>
                </a:cubicBezTo>
                <a:cubicBezTo>
                  <a:pt x="738097" y="856153"/>
                  <a:pt x="667612" y="878061"/>
                  <a:pt x="608557" y="859011"/>
                </a:cubicBezTo>
                <a:cubicBezTo>
                  <a:pt x="536167" y="836151"/>
                  <a:pt x="485684" y="762808"/>
                  <a:pt x="411389" y="750426"/>
                </a:cubicBezTo>
                <a:cubicBezTo>
                  <a:pt x="339952" y="738995"/>
                  <a:pt x="270419" y="787573"/>
                  <a:pt x="198029" y="785668"/>
                </a:cubicBezTo>
                <a:cubicBezTo>
                  <a:pt x="90397" y="781858"/>
                  <a:pt x="19912" y="666605"/>
                  <a:pt x="4672" y="558973"/>
                </a:cubicBezTo>
                <a:cubicBezTo>
                  <a:pt x="-23903" y="358948"/>
                  <a:pt x="80872" y="146540"/>
                  <a:pt x="257084" y="47480"/>
                </a:cubicBezTo>
                <a:cubicBezTo>
                  <a:pt x="465682" y="-69677"/>
                  <a:pt x="597127" y="43670"/>
                  <a:pt x="543787" y="237980"/>
                </a:cubicBezTo>
                <a:cubicBezTo>
                  <a:pt x="469492" y="511348"/>
                  <a:pt x="670469" y="428480"/>
                  <a:pt x="789532" y="631363"/>
                </a:cubicBezTo>
                <a:close/>
              </a:path>
            </a:pathLst>
          </a:custGeom>
          <a:solidFill>
            <a:srgbClr val="FFBA55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cs typeface="+mn-ea"/>
              <a:sym typeface="+mn-lt"/>
            </a:endParaRPr>
          </a:p>
        </p:txBody>
      </p:sp>
      <p:sp>
        <p:nvSpPr>
          <p:cNvPr id="52" name="图形"/>
          <p:cNvSpPr/>
          <p:nvPr/>
        </p:nvSpPr>
        <p:spPr>
          <a:xfrm flipH="1">
            <a:off x="228" y="5408815"/>
            <a:ext cx="4987407" cy="1449185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solidFill>
            <a:srgbClr val="FFB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2" name="图形"/>
          <p:cNvSpPr/>
          <p:nvPr/>
        </p:nvSpPr>
        <p:spPr>
          <a:xfrm>
            <a:off x="6384175" y="4278284"/>
            <a:ext cx="5807825" cy="2579716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solidFill>
            <a:srgbClr val="78D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grpSp>
        <p:nvGrpSpPr>
          <p:cNvPr id="25" name="图形"/>
          <p:cNvGrpSpPr/>
          <p:nvPr/>
        </p:nvGrpSpPr>
        <p:grpSpPr>
          <a:xfrm>
            <a:off x="-643622" y="-1051982"/>
            <a:ext cx="4264429" cy="3419995"/>
            <a:chOff x="-1008" y="-1092"/>
            <a:chExt cx="3124" cy="3093"/>
          </a:xfrm>
        </p:grpSpPr>
        <p:sp>
          <p:nvSpPr>
            <p:cNvPr id="75" name="图形"/>
            <p:cNvSpPr/>
            <p:nvPr>
              <p:custDataLst>
                <p:tags r:id="rId33"/>
              </p:custDataLst>
            </p:nvPr>
          </p:nvSpPr>
          <p:spPr>
            <a:xfrm rot="18000000" flipH="1">
              <a:off x="-898" y="-1202"/>
              <a:ext cx="2904" cy="3124"/>
            </a:xfrm>
            <a:custGeom>
              <a:avLst/>
              <a:gdLst>
                <a:gd name="connsiteX0" fmla="*/ 7 w 628650"/>
                <a:gd name="connsiteY0" fmla="*/ 536473 h 676275"/>
                <a:gd name="connsiteX1" fmla="*/ 176219 w 628650"/>
                <a:gd name="connsiteY1" fmla="*/ 674586 h 676275"/>
                <a:gd name="connsiteX2" fmla="*/ 323857 w 628650"/>
                <a:gd name="connsiteY2" fmla="*/ 486943 h 676275"/>
                <a:gd name="connsiteX3" fmla="*/ 559124 w 628650"/>
                <a:gd name="connsiteY3" fmla="*/ 405028 h 676275"/>
                <a:gd name="connsiteX4" fmla="*/ 632467 w 628650"/>
                <a:gd name="connsiteY4" fmla="*/ 244056 h 676275"/>
                <a:gd name="connsiteX5" fmla="*/ 305759 w 628650"/>
                <a:gd name="connsiteY5" fmla="*/ 81178 h 676275"/>
                <a:gd name="connsiteX6" fmla="*/ 180029 w 628650"/>
                <a:gd name="connsiteY6" fmla="*/ 279298 h 676275"/>
                <a:gd name="connsiteX7" fmla="*/ 7 w 628650"/>
                <a:gd name="connsiteY7" fmla="*/ 53647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76275">
                  <a:moveTo>
                    <a:pt x="7" y="536473"/>
                  </a:moveTo>
                  <a:cubicBezTo>
                    <a:pt x="959" y="625056"/>
                    <a:pt x="96209" y="711733"/>
                    <a:pt x="176219" y="674586"/>
                  </a:cubicBezTo>
                  <a:cubicBezTo>
                    <a:pt x="249562" y="640296"/>
                    <a:pt x="260992" y="537426"/>
                    <a:pt x="323857" y="486943"/>
                  </a:cubicBezTo>
                  <a:cubicBezTo>
                    <a:pt x="388627" y="433603"/>
                    <a:pt x="488639" y="450748"/>
                    <a:pt x="559124" y="405028"/>
                  </a:cubicBezTo>
                  <a:cubicBezTo>
                    <a:pt x="610559" y="370738"/>
                    <a:pt x="636277" y="305968"/>
                    <a:pt x="632467" y="244056"/>
                  </a:cubicBezTo>
                  <a:cubicBezTo>
                    <a:pt x="621989" y="51651"/>
                    <a:pt x="419107" y="-99797"/>
                    <a:pt x="305759" y="81178"/>
                  </a:cubicBezTo>
                  <a:cubicBezTo>
                    <a:pt x="256229" y="161188"/>
                    <a:pt x="255277" y="208813"/>
                    <a:pt x="180029" y="279298"/>
                  </a:cubicBezTo>
                  <a:cubicBezTo>
                    <a:pt x="100972" y="352641"/>
                    <a:pt x="-946" y="412648"/>
                    <a:pt x="7" y="536473"/>
                  </a:cubicBezTo>
                  <a:close/>
                </a:path>
              </a:pathLst>
            </a:custGeom>
            <a:solidFill>
              <a:srgbClr val="78D5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242" name="图形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1195" y="1547"/>
              <a:ext cx="402" cy="455"/>
            </a:xfrm>
            <a:custGeom>
              <a:avLst/>
              <a:gdLst>
                <a:gd name="T0" fmla="*/ 34 w 281"/>
                <a:gd name="T1" fmla="*/ 45 h 318"/>
                <a:gd name="T2" fmla="*/ 34 w 281"/>
                <a:gd name="T3" fmla="*/ 159 h 318"/>
                <a:gd name="T4" fmla="*/ 34 w 281"/>
                <a:gd name="T5" fmla="*/ 272 h 318"/>
                <a:gd name="T6" fmla="*/ 132 w 281"/>
                <a:gd name="T7" fmla="*/ 216 h 318"/>
                <a:gd name="T8" fmla="*/ 141 w 281"/>
                <a:gd name="T9" fmla="*/ 230 h 318"/>
                <a:gd name="T10" fmla="*/ 140 w 281"/>
                <a:gd name="T11" fmla="*/ 230 h 318"/>
                <a:gd name="T12" fmla="*/ 132 w 281"/>
                <a:gd name="T13" fmla="*/ 216 h 318"/>
                <a:gd name="T14" fmla="*/ 230 w 281"/>
                <a:gd name="T15" fmla="*/ 158 h 318"/>
                <a:gd name="T16" fmla="*/ 132 w 281"/>
                <a:gd name="T17" fmla="*/ 102 h 318"/>
                <a:gd name="T18" fmla="*/ 132 w 281"/>
                <a:gd name="T19" fmla="*/ 102 h 318"/>
                <a:gd name="T20" fmla="*/ 34 w 281"/>
                <a:gd name="T21" fmla="*/ 45 h 318"/>
                <a:gd name="T22" fmla="*/ 17 w 281"/>
                <a:gd name="T23" fmla="*/ 0 h 318"/>
                <a:gd name="T24" fmla="*/ 22 w 281"/>
                <a:gd name="T25" fmla="*/ 0 h 318"/>
                <a:gd name="T26" fmla="*/ 26 w 281"/>
                <a:gd name="T27" fmla="*/ 2 h 318"/>
                <a:gd name="T28" fmla="*/ 149 w 281"/>
                <a:gd name="T29" fmla="*/ 73 h 318"/>
                <a:gd name="T30" fmla="*/ 149 w 281"/>
                <a:gd name="T31" fmla="*/ 73 h 318"/>
                <a:gd name="T32" fmla="*/ 272 w 281"/>
                <a:gd name="T33" fmla="*/ 144 h 318"/>
                <a:gd name="T34" fmla="*/ 276 w 281"/>
                <a:gd name="T35" fmla="*/ 146 h 318"/>
                <a:gd name="T36" fmla="*/ 279 w 281"/>
                <a:gd name="T37" fmla="*/ 150 h 318"/>
                <a:gd name="T38" fmla="*/ 280 w 281"/>
                <a:gd name="T39" fmla="*/ 154 h 318"/>
                <a:gd name="T40" fmla="*/ 281 w 281"/>
                <a:gd name="T41" fmla="*/ 158 h 318"/>
                <a:gd name="T42" fmla="*/ 280 w 281"/>
                <a:gd name="T43" fmla="*/ 163 h 318"/>
                <a:gd name="T44" fmla="*/ 279 w 281"/>
                <a:gd name="T45" fmla="*/ 167 h 318"/>
                <a:gd name="T46" fmla="*/ 276 w 281"/>
                <a:gd name="T47" fmla="*/ 171 h 318"/>
                <a:gd name="T48" fmla="*/ 272 w 281"/>
                <a:gd name="T49" fmla="*/ 174 h 318"/>
                <a:gd name="T50" fmla="*/ 149 w 281"/>
                <a:gd name="T51" fmla="*/ 244 h 318"/>
                <a:gd name="T52" fmla="*/ 149 w 281"/>
                <a:gd name="T53" fmla="*/ 244 h 318"/>
                <a:gd name="T54" fmla="*/ 26 w 281"/>
                <a:gd name="T55" fmla="*/ 315 h 318"/>
                <a:gd name="T56" fmla="*/ 22 w 281"/>
                <a:gd name="T57" fmla="*/ 318 h 318"/>
                <a:gd name="T58" fmla="*/ 17 w 281"/>
                <a:gd name="T59" fmla="*/ 318 h 318"/>
                <a:gd name="T60" fmla="*/ 13 w 281"/>
                <a:gd name="T61" fmla="*/ 318 h 318"/>
                <a:gd name="T62" fmla="*/ 9 w 281"/>
                <a:gd name="T63" fmla="*/ 316 h 318"/>
                <a:gd name="T64" fmla="*/ 5 w 281"/>
                <a:gd name="T65" fmla="*/ 312 h 318"/>
                <a:gd name="T66" fmla="*/ 3 w 281"/>
                <a:gd name="T67" fmla="*/ 310 h 318"/>
                <a:gd name="T68" fmla="*/ 1 w 281"/>
                <a:gd name="T69" fmla="*/ 306 h 318"/>
                <a:gd name="T70" fmla="*/ 0 w 281"/>
                <a:gd name="T71" fmla="*/ 301 h 318"/>
                <a:gd name="T72" fmla="*/ 0 w 281"/>
                <a:gd name="T73" fmla="*/ 159 h 318"/>
                <a:gd name="T74" fmla="*/ 0 w 281"/>
                <a:gd name="T75" fmla="*/ 17 h 318"/>
                <a:gd name="T76" fmla="*/ 1 w 281"/>
                <a:gd name="T77" fmla="*/ 13 h 318"/>
                <a:gd name="T78" fmla="*/ 3 w 281"/>
                <a:gd name="T79" fmla="*/ 7 h 318"/>
                <a:gd name="T80" fmla="*/ 5 w 281"/>
                <a:gd name="T81" fmla="*/ 5 h 318"/>
                <a:gd name="T82" fmla="*/ 9 w 281"/>
                <a:gd name="T83" fmla="*/ 2 h 318"/>
                <a:gd name="T84" fmla="*/ 13 w 281"/>
                <a:gd name="T85" fmla="*/ 0 h 318"/>
                <a:gd name="T86" fmla="*/ 17 w 281"/>
                <a:gd name="T8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1" h="318">
                  <a:moveTo>
                    <a:pt x="34" y="45"/>
                  </a:moveTo>
                  <a:lnTo>
                    <a:pt x="34" y="159"/>
                  </a:lnTo>
                  <a:lnTo>
                    <a:pt x="34" y="272"/>
                  </a:lnTo>
                  <a:lnTo>
                    <a:pt x="132" y="216"/>
                  </a:lnTo>
                  <a:lnTo>
                    <a:pt x="141" y="230"/>
                  </a:lnTo>
                  <a:lnTo>
                    <a:pt x="140" y="230"/>
                  </a:lnTo>
                  <a:lnTo>
                    <a:pt x="132" y="216"/>
                  </a:lnTo>
                  <a:lnTo>
                    <a:pt x="230" y="158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34" y="45"/>
                  </a:lnTo>
                  <a:close/>
                  <a:moveTo>
                    <a:pt x="17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149" y="73"/>
                  </a:lnTo>
                  <a:lnTo>
                    <a:pt x="149" y="73"/>
                  </a:lnTo>
                  <a:lnTo>
                    <a:pt x="272" y="144"/>
                  </a:lnTo>
                  <a:lnTo>
                    <a:pt x="276" y="146"/>
                  </a:lnTo>
                  <a:lnTo>
                    <a:pt x="279" y="150"/>
                  </a:lnTo>
                  <a:lnTo>
                    <a:pt x="280" y="154"/>
                  </a:lnTo>
                  <a:lnTo>
                    <a:pt x="281" y="158"/>
                  </a:lnTo>
                  <a:lnTo>
                    <a:pt x="280" y="163"/>
                  </a:lnTo>
                  <a:lnTo>
                    <a:pt x="279" y="167"/>
                  </a:lnTo>
                  <a:lnTo>
                    <a:pt x="276" y="171"/>
                  </a:lnTo>
                  <a:lnTo>
                    <a:pt x="272" y="174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26" y="315"/>
                  </a:lnTo>
                  <a:lnTo>
                    <a:pt x="22" y="318"/>
                  </a:lnTo>
                  <a:lnTo>
                    <a:pt x="17" y="318"/>
                  </a:lnTo>
                  <a:lnTo>
                    <a:pt x="13" y="318"/>
                  </a:lnTo>
                  <a:lnTo>
                    <a:pt x="9" y="316"/>
                  </a:lnTo>
                  <a:lnTo>
                    <a:pt x="5" y="312"/>
                  </a:lnTo>
                  <a:lnTo>
                    <a:pt x="3" y="310"/>
                  </a:lnTo>
                  <a:lnTo>
                    <a:pt x="1" y="306"/>
                  </a:lnTo>
                  <a:lnTo>
                    <a:pt x="0" y="301"/>
                  </a:lnTo>
                  <a:lnTo>
                    <a:pt x="0" y="159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BC00"/>
            </a:solidFill>
            <a:ln w="0">
              <a:noFill/>
              <a:prstDash val="solid"/>
              <a:round/>
            </a:ln>
          </p:spPr>
          <p:txBody>
            <a:bodyPr vert="horz" wrap="square" lIns="182880" tIns="91440" rIns="182880" bIns="91440" numCol="1" anchor="t" anchorCtr="0" compatLnSpc="1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lang="en-US" sz="6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2" name="图形"/>
          <p:cNvGrpSpPr/>
          <p:nvPr/>
        </p:nvGrpSpPr>
        <p:grpSpPr>
          <a:xfrm>
            <a:off x="341630" y="5981700"/>
            <a:ext cx="1489075" cy="390525"/>
            <a:chOff x="1406579" y="1891875"/>
            <a:chExt cx="1478240" cy="387775"/>
          </a:xfrm>
          <a:gradFill>
            <a:gsLst>
              <a:gs pos="77000">
                <a:srgbClr val="FFBA55">
                  <a:alpha val="100000"/>
                </a:srgbClr>
              </a:gs>
              <a:gs pos="0">
                <a:schemeClr val="bg1"/>
              </a:gs>
            </a:gsLst>
            <a:lin ang="0"/>
          </a:gradFill>
        </p:grpSpPr>
        <p:sp>
          <p:nvSpPr>
            <p:cNvPr id="133" name="图形"/>
            <p:cNvSpPr/>
            <p:nvPr>
              <p:custDataLst>
                <p:tags r:id="rId3"/>
              </p:custDataLst>
            </p:nvPr>
          </p:nvSpPr>
          <p:spPr>
            <a:xfrm>
              <a:off x="2369937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34" name="图形"/>
            <p:cNvSpPr/>
            <p:nvPr>
              <p:custDataLst>
                <p:tags r:id="rId4"/>
              </p:custDataLst>
            </p:nvPr>
          </p:nvSpPr>
          <p:spPr>
            <a:xfrm>
              <a:off x="2369937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35" name="图形"/>
            <p:cNvSpPr/>
            <p:nvPr>
              <p:custDataLst>
                <p:tags r:id="rId5"/>
              </p:custDataLst>
            </p:nvPr>
          </p:nvSpPr>
          <p:spPr>
            <a:xfrm>
              <a:off x="2369937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36" name="图形"/>
            <p:cNvSpPr/>
            <p:nvPr>
              <p:custDataLst>
                <p:tags r:id="rId6"/>
              </p:custDataLst>
            </p:nvPr>
          </p:nvSpPr>
          <p:spPr>
            <a:xfrm>
              <a:off x="2522337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37" name="图形"/>
            <p:cNvSpPr/>
            <p:nvPr>
              <p:custDataLst>
                <p:tags r:id="rId7"/>
              </p:custDataLst>
            </p:nvPr>
          </p:nvSpPr>
          <p:spPr>
            <a:xfrm>
              <a:off x="2522337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38" name="图形"/>
            <p:cNvSpPr/>
            <p:nvPr>
              <p:custDataLst>
                <p:tags r:id="rId8"/>
              </p:custDataLst>
            </p:nvPr>
          </p:nvSpPr>
          <p:spPr>
            <a:xfrm>
              <a:off x="2522337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39" name="图形"/>
            <p:cNvSpPr/>
            <p:nvPr>
              <p:custDataLst>
                <p:tags r:id="rId9"/>
              </p:custDataLst>
            </p:nvPr>
          </p:nvSpPr>
          <p:spPr>
            <a:xfrm>
              <a:off x="2686700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0" name="图形"/>
            <p:cNvSpPr/>
            <p:nvPr>
              <p:custDataLst>
                <p:tags r:id="rId10"/>
              </p:custDataLst>
            </p:nvPr>
          </p:nvSpPr>
          <p:spPr>
            <a:xfrm>
              <a:off x="2686700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1" name="图形"/>
            <p:cNvSpPr/>
            <p:nvPr>
              <p:custDataLst>
                <p:tags r:id="rId11"/>
              </p:custDataLst>
            </p:nvPr>
          </p:nvSpPr>
          <p:spPr>
            <a:xfrm>
              <a:off x="2686700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2" name="图形"/>
            <p:cNvSpPr/>
            <p:nvPr>
              <p:custDataLst>
                <p:tags r:id="rId12"/>
              </p:custDataLst>
            </p:nvPr>
          </p:nvSpPr>
          <p:spPr>
            <a:xfrm>
              <a:off x="2839100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3" name="图形"/>
            <p:cNvSpPr/>
            <p:nvPr>
              <p:custDataLst>
                <p:tags r:id="rId13"/>
              </p:custDataLst>
            </p:nvPr>
          </p:nvSpPr>
          <p:spPr>
            <a:xfrm>
              <a:off x="2839100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4" name="图形"/>
            <p:cNvSpPr/>
            <p:nvPr>
              <p:custDataLst>
                <p:tags r:id="rId14"/>
              </p:custDataLst>
            </p:nvPr>
          </p:nvSpPr>
          <p:spPr>
            <a:xfrm>
              <a:off x="2839100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25" name="图形"/>
            <p:cNvSpPr/>
            <p:nvPr>
              <p:custDataLst>
                <p:tags r:id="rId15"/>
              </p:custDataLst>
            </p:nvPr>
          </p:nvSpPr>
          <p:spPr>
            <a:xfrm>
              <a:off x="1737934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6" name="图形"/>
            <p:cNvSpPr/>
            <p:nvPr>
              <p:custDataLst>
                <p:tags r:id="rId16"/>
              </p:custDataLst>
            </p:nvPr>
          </p:nvSpPr>
          <p:spPr>
            <a:xfrm>
              <a:off x="1737934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7" name="图形"/>
            <p:cNvSpPr/>
            <p:nvPr>
              <p:custDataLst>
                <p:tags r:id="rId17"/>
              </p:custDataLst>
            </p:nvPr>
          </p:nvSpPr>
          <p:spPr>
            <a:xfrm>
              <a:off x="1737934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8" name="图形"/>
            <p:cNvSpPr/>
            <p:nvPr>
              <p:custDataLst>
                <p:tags r:id="rId18"/>
              </p:custDataLst>
            </p:nvPr>
          </p:nvSpPr>
          <p:spPr>
            <a:xfrm>
              <a:off x="1890334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49" name="图形"/>
            <p:cNvSpPr/>
            <p:nvPr>
              <p:custDataLst>
                <p:tags r:id="rId19"/>
              </p:custDataLst>
            </p:nvPr>
          </p:nvSpPr>
          <p:spPr>
            <a:xfrm>
              <a:off x="1890334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0" name="图形"/>
            <p:cNvSpPr/>
            <p:nvPr>
              <p:custDataLst>
                <p:tags r:id="rId20"/>
              </p:custDataLst>
            </p:nvPr>
          </p:nvSpPr>
          <p:spPr>
            <a:xfrm>
              <a:off x="1890334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1" name="图形"/>
            <p:cNvSpPr/>
            <p:nvPr>
              <p:custDataLst>
                <p:tags r:id="rId21"/>
              </p:custDataLst>
            </p:nvPr>
          </p:nvSpPr>
          <p:spPr>
            <a:xfrm>
              <a:off x="2054697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2" name="图形"/>
            <p:cNvSpPr/>
            <p:nvPr>
              <p:custDataLst>
                <p:tags r:id="rId22"/>
              </p:custDataLst>
            </p:nvPr>
          </p:nvSpPr>
          <p:spPr>
            <a:xfrm>
              <a:off x="2054697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3" name="图形"/>
            <p:cNvSpPr/>
            <p:nvPr>
              <p:custDataLst>
                <p:tags r:id="rId23"/>
              </p:custDataLst>
            </p:nvPr>
          </p:nvSpPr>
          <p:spPr>
            <a:xfrm>
              <a:off x="2054697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4" name="图形"/>
            <p:cNvSpPr/>
            <p:nvPr>
              <p:custDataLst>
                <p:tags r:id="rId24"/>
              </p:custDataLst>
            </p:nvPr>
          </p:nvSpPr>
          <p:spPr>
            <a:xfrm>
              <a:off x="2207097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5" name="图形"/>
            <p:cNvSpPr/>
            <p:nvPr>
              <p:custDataLst>
                <p:tags r:id="rId25"/>
              </p:custDataLst>
            </p:nvPr>
          </p:nvSpPr>
          <p:spPr>
            <a:xfrm>
              <a:off x="2207097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6" name="图形"/>
            <p:cNvSpPr/>
            <p:nvPr>
              <p:custDataLst>
                <p:tags r:id="rId26"/>
              </p:custDataLst>
            </p:nvPr>
          </p:nvSpPr>
          <p:spPr>
            <a:xfrm>
              <a:off x="2207097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7" name="图形"/>
            <p:cNvSpPr/>
            <p:nvPr>
              <p:custDataLst>
                <p:tags r:id="rId27"/>
              </p:custDataLst>
            </p:nvPr>
          </p:nvSpPr>
          <p:spPr>
            <a:xfrm>
              <a:off x="1406579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8" name="图形"/>
            <p:cNvSpPr/>
            <p:nvPr>
              <p:custDataLst>
                <p:tags r:id="rId28"/>
              </p:custDataLst>
            </p:nvPr>
          </p:nvSpPr>
          <p:spPr>
            <a:xfrm>
              <a:off x="1406579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59" name="图形"/>
            <p:cNvSpPr/>
            <p:nvPr>
              <p:custDataLst>
                <p:tags r:id="rId29"/>
              </p:custDataLst>
            </p:nvPr>
          </p:nvSpPr>
          <p:spPr>
            <a:xfrm>
              <a:off x="1406579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60" name="图形"/>
            <p:cNvSpPr/>
            <p:nvPr>
              <p:custDataLst>
                <p:tags r:id="rId30"/>
              </p:custDataLst>
            </p:nvPr>
          </p:nvSpPr>
          <p:spPr>
            <a:xfrm>
              <a:off x="1558979" y="223393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61" name="图形"/>
            <p:cNvSpPr/>
            <p:nvPr>
              <p:custDataLst>
                <p:tags r:id="rId31"/>
              </p:custDataLst>
            </p:nvPr>
          </p:nvSpPr>
          <p:spPr>
            <a:xfrm>
              <a:off x="1558979" y="2062903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  <p:sp>
          <p:nvSpPr>
            <p:cNvPr id="162" name="图形"/>
            <p:cNvSpPr/>
            <p:nvPr>
              <p:custDataLst>
                <p:tags r:id="rId32"/>
              </p:custDataLst>
            </p:nvPr>
          </p:nvSpPr>
          <p:spPr>
            <a:xfrm>
              <a:off x="1558979" y="1891875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US" sz="6000" dirty="0">
                <a:cs typeface="+mn-ea"/>
                <a:sym typeface="+mn-lt"/>
              </a:endParaRPr>
            </a:p>
          </p:txBody>
        </p:sp>
      </p:grpSp>
      <p:sp>
        <p:nvSpPr>
          <p:cNvPr id="15" name="图形"/>
          <p:cNvSpPr txBox="1"/>
          <p:nvPr>
            <p:custDataLst>
              <p:tags r:id="rId2"/>
            </p:custDataLst>
          </p:nvPr>
        </p:nvSpPr>
        <p:spPr>
          <a:xfrm>
            <a:off x="1148016" y="2108723"/>
            <a:ext cx="978171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n-ea"/>
                <a:sym typeface="+mn-lt"/>
              </a:rPr>
              <a:t>Places</a:t>
            </a:r>
          </a:p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Theme: Men and Society 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09469" y="337915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72513" y="405839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28579" y="2050998"/>
            <a:ext cx="609691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j-ea"/>
                <a:ea typeface="+mj-ea"/>
              </a:rPr>
              <a:t>1. Where is this “Cliff Village”?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952625" y="2717800"/>
            <a:ext cx="7896860" cy="1177290"/>
          </a:xfrm>
          <a:prstGeom prst="rect">
            <a:avLst/>
          </a:prstGeom>
          <a:solidFill>
            <a:srgbClr val="F6C678"/>
          </a:solidFill>
        </p:spPr>
        <p:txBody>
          <a:bodyPr wrap="square" rtlCol="0">
            <a:noAutofit/>
          </a:bodyPr>
          <a:lstStyle/>
          <a:p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947545" y="2717800"/>
            <a:ext cx="741934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It is on a top of a mountain in Liangshan 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</a:rPr>
              <a:t>Yi Autonomous prefecture</a:t>
            </a:r>
            <a:r>
              <a:rPr lang="en-US" altLang="zh-CN" sz="2400" b="1" dirty="0">
                <a:latin typeface="+mj-ea"/>
                <a:ea typeface="+mj-ea"/>
              </a:rPr>
              <a:t> of Southwest China’s Sichuan Province.</a:t>
            </a:r>
          </a:p>
        </p:txBody>
      </p:sp>
      <p:sp>
        <p:nvSpPr>
          <p:cNvPr id="11" name="圆角矩形 28"/>
          <p:cNvSpPr/>
          <p:nvPr>
            <p:custDataLst>
              <p:tags r:id="rId1"/>
            </p:custDataLst>
          </p:nvPr>
        </p:nvSpPr>
        <p:spPr>
          <a:xfrm>
            <a:off x="38328" y="964173"/>
            <a:ext cx="3668552" cy="429417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Fast Reading  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653674" y="4788896"/>
            <a:ext cx="75393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>
                <a:latin typeface="+mj-ea"/>
                <a:ea typeface="+mj-ea"/>
              </a:rPr>
              <a:t>2. Find out the time markers in the text.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7729220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Detailed reading (Jigsaw reading)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610" y="3549015"/>
            <a:ext cx="12240260" cy="2432050"/>
            <a:chOff x="86" y="5589"/>
            <a:chExt cx="19276" cy="3830"/>
          </a:xfrm>
        </p:grpSpPr>
        <p:cxnSp>
          <p:nvCxnSpPr>
            <p:cNvPr id="5" name="肘形连接符 4"/>
            <p:cNvCxnSpPr/>
            <p:nvPr/>
          </p:nvCxnSpPr>
          <p:spPr>
            <a:xfrm flipV="1">
              <a:off x="86" y="7926"/>
              <a:ext cx="7571" cy="741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548" y="8895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2016</a:t>
              </a:r>
            </a:p>
          </p:txBody>
        </p:sp>
        <p:cxnSp>
          <p:nvCxnSpPr>
            <p:cNvPr id="4" name="肘形连接符 3"/>
            <p:cNvCxnSpPr/>
            <p:nvPr>
              <p:custDataLst>
                <p:tags r:id="rId3"/>
              </p:custDataLst>
            </p:nvPr>
          </p:nvCxnSpPr>
          <p:spPr>
            <a:xfrm flipV="1">
              <a:off x="3949" y="7147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肘形连接符 5"/>
            <p:cNvCxnSpPr/>
            <p:nvPr>
              <p:custDataLst>
                <p:tags r:id="rId4"/>
              </p:custDataLst>
            </p:nvPr>
          </p:nvCxnSpPr>
          <p:spPr>
            <a:xfrm flipV="1">
              <a:off x="7842" y="6368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肘形连接符 7"/>
            <p:cNvCxnSpPr/>
            <p:nvPr>
              <p:custDataLst>
                <p:tags r:id="rId5"/>
              </p:custDataLst>
            </p:nvPr>
          </p:nvCxnSpPr>
          <p:spPr>
            <a:xfrm flipV="1">
              <a:off x="11732" y="5589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9" name="圆角矩形 38"/>
            <p:cNvSpPr/>
            <p:nvPr>
              <p:custDataLst>
                <p:tags r:id="rId6"/>
              </p:custDataLst>
            </p:nvPr>
          </p:nvSpPr>
          <p:spPr>
            <a:xfrm>
              <a:off x="4724" y="814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2017</a:t>
              </a:r>
            </a:p>
          </p:txBody>
        </p:sp>
        <p:sp>
          <p:nvSpPr>
            <p:cNvPr id="58" name="圆角矩形 57"/>
            <p:cNvSpPr/>
            <p:nvPr>
              <p:custDataLst>
                <p:tags r:id="rId7"/>
              </p:custDataLst>
            </p:nvPr>
          </p:nvSpPr>
          <p:spPr>
            <a:xfrm>
              <a:off x="8905" y="7397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2019</a:t>
              </a:r>
            </a:p>
          </p:txBody>
        </p:sp>
        <p:sp>
          <p:nvSpPr>
            <p:cNvPr id="61" name="圆角矩形 60"/>
            <p:cNvSpPr/>
            <p:nvPr>
              <p:custDataLst>
                <p:tags r:id="rId8"/>
              </p:custDataLst>
            </p:nvPr>
          </p:nvSpPr>
          <p:spPr>
            <a:xfrm>
              <a:off x="12735" y="662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2020</a:t>
              </a:r>
            </a:p>
          </p:txBody>
        </p:sp>
        <p:sp>
          <p:nvSpPr>
            <p:cNvPr id="64" name="圆角矩形 63"/>
            <p:cNvSpPr/>
            <p:nvPr>
              <p:custDataLst>
                <p:tags r:id="rId9"/>
              </p:custDataLst>
            </p:nvPr>
          </p:nvSpPr>
          <p:spPr>
            <a:xfrm>
              <a:off x="15824" y="5709"/>
              <a:ext cx="3074" cy="914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+mj-ea"/>
                  <a:ea typeface="+mj-ea"/>
                </a:rPr>
                <a:t>in the future</a:t>
              </a:r>
            </a:p>
          </p:txBody>
        </p:sp>
      </p:grpSp>
      <p:sp>
        <p:nvSpPr>
          <p:cNvPr id="11" name="圆角矩形 28"/>
          <p:cNvSpPr/>
          <p:nvPr>
            <p:custDataLst>
              <p:tags r:id="rId2"/>
            </p:custDataLst>
          </p:nvPr>
        </p:nvSpPr>
        <p:spPr>
          <a:xfrm>
            <a:off x="129768" y="1109588"/>
            <a:ext cx="3668552" cy="429417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Fast Reading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cxnSp>
        <p:nvCxnSpPr>
          <p:cNvPr id="5" name="肘形连接符 4"/>
          <p:cNvCxnSpPr/>
          <p:nvPr/>
        </p:nvCxnSpPr>
        <p:spPr>
          <a:xfrm flipV="1">
            <a:off x="2990518" y="4095028"/>
            <a:ext cx="8814521" cy="971751"/>
          </a:xfrm>
          <a:prstGeom prst="bentConnector3">
            <a:avLst>
              <a:gd name="adj1" fmla="val 50000"/>
            </a:avLst>
          </a:prstGeom>
          <a:ln w="28575">
            <a:solidFill>
              <a:srgbClr val="F6C67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3742732" y="5371579"/>
            <a:ext cx="2926167" cy="74814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+mj-ea"/>
                <a:ea typeface="+mj-ea"/>
              </a:rPr>
              <a:t>2016</a:t>
            </a:r>
          </a:p>
        </p:txBody>
      </p:sp>
      <p:sp>
        <p:nvSpPr>
          <p:cNvPr id="11" name="圆角矩形 51"/>
          <p:cNvSpPr/>
          <p:nvPr/>
        </p:nvSpPr>
        <p:spPr>
          <a:xfrm>
            <a:off x="3840902" y="3431976"/>
            <a:ext cx="2272146" cy="526415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800 </a:t>
            </a:r>
            <a:r>
              <a:rPr lang="en-US" altLang="zh-CN" sz="2400" b="1" dirty="0" err="1">
                <a:solidFill>
                  <a:schemeClr val="tx1"/>
                </a:solidFill>
                <a:latin typeface="+mj-ea"/>
                <a:ea typeface="+mj-ea"/>
              </a:rPr>
              <a:t>metres</a:t>
            </a:r>
            <a:endParaRPr lang="en-US" altLang="zh-CN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圆角矩形 52"/>
          <p:cNvSpPr/>
          <p:nvPr>
            <p:custDataLst>
              <p:tags r:id="rId1"/>
            </p:custDataLst>
          </p:nvPr>
        </p:nvSpPr>
        <p:spPr>
          <a:xfrm>
            <a:off x="3841115" y="4281170"/>
            <a:ext cx="2272030" cy="526415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2 hours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7536873" y="897775"/>
            <a:ext cx="4525414" cy="312240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414010" y="1252220"/>
            <a:ext cx="1840230" cy="482600"/>
          </a:xfrm>
          <a:prstGeom prst="rect">
            <a:avLst/>
          </a:prstGeom>
          <a:solidFill>
            <a:srgbClr val="FFE8CB"/>
          </a:solidFill>
          <a:ln>
            <a:solidFill>
              <a:srgbClr val="FFF4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+mj-ea"/>
                <a:ea typeface="+mj-ea"/>
              </a:rPr>
              <a:t>Vine ladder</a:t>
            </a:r>
          </a:p>
        </p:txBody>
      </p:sp>
      <p:sp>
        <p:nvSpPr>
          <p:cNvPr id="7" name="圆角矩形 28"/>
          <p:cNvSpPr/>
          <p:nvPr>
            <p:custDataLst>
              <p:tags r:id="rId2"/>
            </p:custDataLst>
          </p:nvPr>
        </p:nvSpPr>
        <p:spPr>
          <a:xfrm>
            <a:off x="129540" y="1175385"/>
            <a:ext cx="3959225" cy="49085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PA_文本框 2"/>
          <p:cNvSpPr txBox="1"/>
          <p:nvPr>
            <p:custDataLst>
              <p:tags r:id="rId3"/>
            </p:custDataLst>
          </p:nvPr>
        </p:nvSpPr>
        <p:spPr>
          <a:xfrm>
            <a:off x="393065" y="1107440"/>
            <a:ext cx="3302635" cy="49212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Detailed 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ldLvl="0" animBg="1"/>
      <p:bldP spid="14" grpId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7729220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Detailed reading</a:t>
            </a:r>
          </a:p>
        </p:txBody>
      </p:sp>
      <p:sp>
        <p:nvSpPr>
          <p:cNvPr id="10" name="圆角矩形 52"/>
          <p:cNvSpPr/>
          <p:nvPr>
            <p:custDataLst>
              <p:tags r:id="rId2"/>
            </p:custDataLst>
          </p:nvPr>
        </p:nvSpPr>
        <p:spPr>
          <a:xfrm>
            <a:off x="53975" y="3855720"/>
            <a:ext cx="2351405" cy="526415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There was a vine ladder. </a:t>
            </a:r>
          </a:p>
        </p:txBody>
      </p:sp>
      <p:sp>
        <p:nvSpPr>
          <p:cNvPr id="11" name="圆角矩形 53"/>
          <p:cNvSpPr/>
          <p:nvPr>
            <p:custDataLst>
              <p:tags r:id="rId3"/>
            </p:custDataLst>
          </p:nvPr>
        </p:nvSpPr>
        <p:spPr>
          <a:xfrm>
            <a:off x="53975" y="4538345"/>
            <a:ext cx="2351405" cy="902970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It took 2 hours to make the journey.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4610" y="3549015"/>
            <a:ext cx="12240260" cy="2432050"/>
            <a:chOff x="86" y="5589"/>
            <a:chExt cx="19276" cy="3830"/>
          </a:xfrm>
        </p:grpSpPr>
        <p:cxnSp>
          <p:nvCxnSpPr>
            <p:cNvPr id="9" name="肘形连接符 8"/>
            <p:cNvCxnSpPr/>
            <p:nvPr>
              <p:custDataLst>
                <p:tags r:id="rId12"/>
              </p:custDataLst>
            </p:nvPr>
          </p:nvCxnSpPr>
          <p:spPr>
            <a:xfrm flipV="1">
              <a:off x="86" y="7926"/>
              <a:ext cx="7571" cy="741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圆角矩形 11"/>
            <p:cNvSpPr/>
            <p:nvPr>
              <p:custDataLst>
                <p:tags r:id="rId13"/>
              </p:custDataLst>
            </p:nvPr>
          </p:nvSpPr>
          <p:spPr>
            <a:xfrm>
              <a:off x="548" y="8895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2016</a:t>
              </a:r>
            </a:p>
          </p:txBody>
        </p:sp>
        <p:cxnSp>
          <p:nvCxnSpPr>
            <p:cNvPr id="13" name="肘形连接符 12"/>
            <p:cNvCxnSpPr/>
            <p:nvPr>
              <p:custDataLst>
                <p:tags r:id="rId14"/>
              </p:custDataLst>
            </p:nvPr>
          </p:nvCxnSpPr>
          <p:spPr>
            <a:xfrm flipV="1">
              <a:off x="3949" y="7147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肘形连接符 13"/>
            <p:cNvCxnSpPr/>
            <p:nvPr>
              <p:custDataLst>
                <p:tags r:id="rId15"/>
              </p:custDataLst>
            </p:nvPr>
          </p:nvCxnSpPr>
          <p:spPr>
            <a:xfrm flipV="1">
              <a:off x="7842" y="6368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/>
            <p:nvPr>
              <p:custDataLst>
                <p:tags r:id="rId16"/>
              </p:custDataLst>
            </p:nvPr>
          </p:nvCxnSpPr>
          <p:spPr>
            <a:xfrm flipV="1">
              <a:off x="11732" y="5589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>
              <p:custDataLst>
                <p:tags r:id="rId17"/>
              </p:custDataLst>
            </p:nvPr>
          </p:nvSpPr>
          <p:spPr>
            <a:xfrm>
              <a:off x="4724" y="814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2017</a:t>
              </a:r>
            </a:p>
          </p:txBody>
        </p:sp>
        <p:sp>
          <p:nvSpPr>
            <p:cNvPr id="18" name="圆角矩形 17"/>
            <p:cNvSpPr/>
            <p:nvPr>
              <p:custDataLst>
                <p:tags r:id="rId18"/>
              </p:custDataLst>
            </p:nvPr>
          </p:nvSpPr>
          <p:spPr>
            <a:xfrm>
              <a:off x="8905" y="7397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2019</a:t>
              </a:r>
            </a:p>
          </p:txBody>
        </p:sp>
        <p:sp>
          <p:nvSpPr>
            <p:cNvPr id="19" name="圆角矩形 18"/>
            <p:cNvSpPr/>
            <p:nvPr>
              <p:custDataLst>
                <p:tags r:id="rId19"/>
              </p:custDataLst>
            </p:nvPr>
          </p:nvSpPr>
          <p:spPr>
            <a:xfrm>
              <a:off x="12735" y="662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2020</a:t>
              </a:r>
            </a:p>
          </p:txBody>
        </p:sp>
        <p:sp>
          <p:nvSpPr>
            <p:cNvPr id="20" name="圆角矩形 19"/>
            <p:cNvSpPr/>
            <p:nvPr>
              <p:custDataLst>
                <p:tags r:id="rId20"/>
              </p:custDataLst>
            </p:nvPr>
          </p:nvSpPr>
          <p:spPr>
            <a:xfrm>
              <a:off x="15824" y="5709"/>
              <a:ext cx="3074" cy="914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+mj-ea"/>
                  <a:ea typeface="+mj-ea"/>
                </a:rPr>
                <a:t>in the future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82995" y="3497283"/>
            <a:ext cx="641985" cy="774065"/>
            <a:chOff x="5109845" y="3090248"/>
            <a:chExt cx="641985" cy="774065"/>
          </a:xfrm>
        </p:grpSpPr>
        <p:sp>
          <p:nvSpPr>
            <p:cNvPr id="59" name="波形 58"/>
            <p:cNvSpPr/>
            <p:nvPr>
              <p:custDataLst>
                <p:tags r:id="rId10"/>
              </p:custDataLst>
            </p:nvPr>
          </p:nvSpPr>
          <p:spPr>
            <a:xfrm>
              <a:off x="5115560" y="3090248"/>
              <a:ext cx="636270" cy="332105"/>
            </a:xfrm>
            <a:prstGeom prst="wav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/>
            <p:cNvCxnSpPr/>
            <p:nvPr>
              <p:custDataLst>
                <p:tags r:id="rId11"/>
              </p:custDataLst>
            </p:nvPr>
          </p:nvCxnSpPr>
          <p:spPr>
            <a:xfrm flipH="1">
              <a:off x="5109845" y="3354408"/>
              <a:ext cx="5715" cy="5099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8538210" y="3001645"/>
            <a:ext cx="641985" cy="774065"/>
            <a:chOff x="7444740" y="2106295"/>
            <a:chExt cx="641985" cy="774065"/>
          </a:xfrm>
        </p:grpSpPr>
        <p:sp>
          <p:nvSpPr>
            <p:cNvPr id="62" name="波形 61"/>
            <p:cNvSpPr/>
            <p:nvPr>
              <p:custDataLst>
                <p:tags r:id="rId8"/>
              </p:custDataLst>
            </p:nvPr>
          </p:nvSpPr>
          <p:spPr>
            <a:xfrm>
              <a:off x="7450455" y="2106295"/>
              <a:ext cx="636270" cy="332105"/>
            </a:xfrm>
            <a:prstGeom prst="wav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/>
            <p:nvPr>
              <p:custDataLst>
                <p:tags r:id="rId9"/>
              </p:custDataLst>
            </p:nvPr>
          </p:nvCxnSpPr>
          <p:spPr>
            <a:xfrm flipH="1">
              <a:off x="7444740" y="2370455"/>
              <a:ext cx="5715" cy="5099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710305" y="4029413"/>
            <a:ext cx="641985" cy="774065"/>
            <a:chOff x="5109845" y="3090248"/>
            <a:chExt cx="641985" cy="774065"/>
          </a:xfrm>
        </p:grpSpPr>
        <p:sp>
          <p:nvSpPr>
            <p:cNvPr id="28" name="波形 27"/>
            <p:cNvSpPr/>
            <p:nvPr>
              <p:custDataLst>
                <p:tags r:id="rId6"/>
              </p:custDataLst>
            </p:nvPr>
          </p:nvSpPr>
          <p:spPr>
            <a:xfrm>
              <a:off x="5115560" y="3090248"/>
              <a:ext cx="636270" cy="332105"/>
            </a:xfrm>
            <a:prstGeom prst="wav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>
              <p:custDataLst>
                <p:tags r:id="rId7"/>
              </p:custDataLst>
            </p:nvPr>
          </p:nvCxnSpPr>
          <p:spPr>
            <a:xfrm flipH="1">
              <a:off x="5109845" y="3354408"/>
              <a:ext cx="5715" cy="50990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圆角矩形 28"/>
          <p:cNvSpPr/>
          <p:nvPr>
            <p:custDataLst>
              <p:tags r:id="rId4"/>
            </p:custDataLst>
          </p:nvPr>
        </p:nvSpPr>
        <p:spPr>
          <a:xfrm>
            <a:off x="129540" y="1175385"/>
            <a:ext cx="3959225" cy="49085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PA_文本框 2"/>
          <p:cNvSpPr txBox="1"/>
          <p:nvPr>
            <p:custDataLst>
              <p:tags r:id="rId5"/>
            </p:custDataLst>
          </p:nvPr>
        </p:nvSpPr>
        <p:spPr>
          <a:xfrm>
            <a:off x="393065" y="1107440"/>
            <a:ext cx="3302635" cy="49212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Detailed 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圆角矩形 28"/>
          <p:cNvSpPr/>
          <p:nvPr/>
        </p:nvSpPr>
        <p:spPr>
          <a:xfrm>
            <a:off x="-9525" y="1366520"/>
            <a:ext cx="3956050" cy="414020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5558155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Detailed Reading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34934" y="2470645"/>
          <a:ext cx="10543309" cy="3422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5287"/>
                <a:gridCol w="8018022"/>
              </a:tblGrid>
              <a:tr h="855728">
                <a:tc>
                  <a:txBody>
                    <a:bodyPr/>
                    <a:lstStyle/>
                    <a:p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6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latin typeface="+mj-ea"/>
                          <a:ea typeface="+mj-ea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678"/>
                    </a:solidFill>
                  </a:tcPr>
                </a:tc>
              </a:tr>
              <a:tr h="855728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Change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5728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Change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5728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Change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287645" y="1780540"/>
            <a:ext cx="2665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highlight>
                  <a:srgbClr val="FFFF00"/>
                </a:highlight>
                <a:latin typeface="+mj-ea"/>
                <a:ea typeface="+mj-ea"/>
              </a:rPr>
              <a:t>Change Listing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圆角矩形 28"/>
          <p:cNvSpPr/>
          <p:nvPr/>
        </p:nvSpPr>
        <p:spPr>
          <a:xfrm>
            <a:off x="-9525" y="1366520"/>
            <a:ext cx="5662295" cy="414020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7729220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Detailed Reading</a:t>
            </a:r>
          </a:p>
        </p:txBody>
      </p:sp>
      <p:cxnSp>
        <p:nvCxnSpPr>
          <p:cNvPr id="4" name="肘形连接符 3"/>
          <p:cNvCxnSpPr/>
          <p:nvPr>
            <p:custDataLst>
              <p:tags r:id="rId2"/>
            </p:custDataLst>
          </p:nvPr>
        </p:nvCxnSpPr>
        <p:spPr>
          <a:xfrm flipV="1">
            <a:off x="684704" y="4538345"/>
            <a:ext cx="7223586" cy="871855"/>
          </a:xfrm>
          <a:prstGeom prst="bentConnector3">
            <a:avLst>
              <a:gd name="adj1" fmla="val 50000"/>
            </a:avLst>
          </a:prstGeom>
          <a:ln w="28575">
            <a:solidFill>
              <a:srgbClr val="F6C67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肘形连接符 5"/>
          <p:cNvCxnSpPr/>
          <p:nvPr>
            <p:custDataLst>
              <p:tags r:id="rId3"/>
            </p:custDataLst>
          </p:nvPr>
        </p:nvCxnSpPr>
        <p:spPr>
          <a:xfrm flipV="1">
            <a:off x="4654897" y="3721513"/>
            <a:ext cx="6810548" cy="816832"/>
          </a:xfrm>
          <a:prstGeom prst="bentConnector3">
            <a:avLst>
              <a:gd name="adj1" fmla="val 50000"/>
            </a:avLst>
          </a:prstGeom>
          <a:ln w="28575">
            <a:solidFill>
              <a:srgbClr val="F6C67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>
            <p:custDataLst>
              <p:tags r:id="rId4"/>
            </p:custDataLst>
          </p:nvPr>
        </p:nvSpPr>
        <p:spPr>
          <a:xfrm>
            <a:off x="1586576" y="5535556"/>
            <a:ext cx="1883987" cy="57510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2017</a:t>
            </a:r>
          </a:p>
        </p:txBody>
      </p:sp>
      <p:sp>
        <p:nvSpPr>
          <p:cNvPr id="15" name="圆角矩形 38"/>
          <p:cNvSpPr/>
          <p:nvPr>
            <p:custDataLst>
              <p:tags r:id="rId5"/>
            </p:custDataLst>
          </p:nvPr>
        </p:nvSpPr>
        <p:spPr>
          <a:xfrm>
            <a:off x="5355880" y="4780072"/>
            <a:ext cx="1883987" cy="57510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2019</a:t>
            </a:r>
          </a:p>
        </p:txBody>
      </p:sp>
      <p:sp>
        <p:nvSpPr>
          <p:cNvPr id="17" name="圆角矩形 38"/>
          <p:cNvSpPr/>
          <p:nvPr>
            <p:custDataLst>
              <p:tags r:id="rId6"/>
            </p:custDataLst>
          </p:nvPr>
        </p:nvSpPr>
        <p:spPr>
          <a:xfrm>
            <a:off x="9006260" y="3984176"/>
            <a:ext cx="1883987" cy="57510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2020</a:t>
            </a:r>
          </a:p>
        </p:txBody>
      </p:sp>
      <p:sp>
        <p:nvSpPr>
          <p:cNvPr id="23" name="矩形 22"/>
          <p:cNvSpPr/>
          <p:nvPr/>
        </p:nvSpPr>
        <p:spPr>
          <a:xfrm>
            <a:off x="255270" y="3559810"/>
            <a:ext cx="3660140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A new steel ladder was built.</a:t>
            </a:r>
          </a:p>
        </p:txBody>
      </p:sp>
      <p:sp>
        <p:nvSpPr>
          <p:cNvPr id="24" name="矩形 23"/>
          <p:cNvSpPr/>
          <p:nvPr/>
        </p:nvSpPr>
        <p:spPr>
          <a:xfrm>
            <a:off x="255270" y="4352925"/>
            <a:ext cx="3660140" cy="76327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... was connected to electricity and internet. </a:t>
            </a:r>
          </a:p>
        </p:txBody>
      </p:sp>
      <p:sp>
        <p:nvSpPr>
          <p:cNvPr id="27" name="矩形 26"/>
          <p:cNvSpPr/>
          <p:nvPr/>
        </p:nvSpPr>
        <p:spPr>
          <a:xfrm>
            <a:off x="4507795" y="2750163"/>
            <a:ext cx="3176409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100,000 tourists came to the village.</a:t>
            </a:r>
          </a:p>
        </p:txBody>
      </p:sp>
      <p:sp>
        <p:nvSpPr>
          <p:cNvPr id="28" name="矩形 27"/>
          <p:cNvSpPr/>
          <p:nvPr/>
        </p:nvSpPr>
        <p:spPr>
          <a:xfrm>
            <a:off x="4507796" y="3543775"/>
            <a:ext cx="3176409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Villagers earned 1 million yuan. </a:t>
            </a:r>
          </a:p>
        </p:txBody>
      </p:sp>
      <p:sp>
        <p:nvSpPr>
          <p:cNvPr id="29" name="矩形 28"/>
          <p:cNvSpPr/>
          <p:nvPr/>
        </p:nvSpPr>
        <p:spPr>
          <a:xfrm>
            <a:off x="8040704" y="1587891"/>
            <a:ext cx="3881130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84 families moved to new houses.</a:t>
            </a:r>
          </a:p>
        </p:txBody>
      </p:sp>
      <p:sp>
        <p:nvSpPr>
          <p:cNvPr id="31" name="矩形 30"/>
          <p:cNvSpPr/>
          <p:nvPr/>
        </p:nvSpPr>
        <p:spPr>
          <a:xfrm>
            <a:off x="8040704" y="2381503"/>
            <a:ext cx="3881131" cy="1162272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... a kindergarten, schools, a hospital and a playground.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圆角矩形 28"/>
          <p:cNvSpPr/>
          <p:nvPr/>
        </p:nvSpPr>
        <p:spPr>
          <a:xfrm>
            <a:off x="-9525" y="1366520"/>
            <a:ext cx="5662295" cy="414020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7729220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Detailed reading</a:t>
            </a:r>
          </a:p>
        </p:txBody>
      </p:sp>
      <p:sp>
        <p:nvSpPr>
          <p:cNvPr id="11" name="矩形 10"/>
          <p:cNvSpPr/>
          <p:nvPr/>
        </p:nvSpPr>
        <p:spPr>
          <a:xfrm>
            <a:off x="2485361" y="3311701"/>
            <a:ext cx="2389763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A new steel ladder was built.</a:t>
            </a:r>
          </a:p>
        </p:txBody>
      </p:sp>
      <p:sp>
        <p:nvSpPr>
          <p:cNvPr id="12" name="矩形 11"/>
          <p:cNvSpPr/>
          <p:nvPr/>
        </p:nvSpPr>
        <p:spPr>
          <a:xfrm>
            <a:off x="2509747" y="4167222"/>
            <a:ext cx="2365377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... was connected to electricity and internet. </a:t>
            </a:r>
          </a:p>
        </p:txBody>
      </p:sp>
      <p:sp>
        <p:nvSpPr>
          <p:cNvPr id="13" name="矩形 12"/>
          <p:cNvSpPr/>
          <p:nvPr/>
        </p:nvSpPr>
        <p:spPr>
          <a:xfrm>
            <a:off x="4979670" y="2810082"/>
            <a:ext cx="2273167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100,000 tourists came to the village.</a:t>
            </a:r>
          </a:p>
        </p:txBody>
      </p:sp>
      <p:sp>
        <p:nvSpPr>
          <p:cNvPr id="14" name="矩形 13"/>
          <p:cNvSpPr/>
          <p:nvPr/>
        </p:nvSpPr>
        <p:spPr>
          <a:xfrm>
            <a:off x="4998155" y="3582847"/>
            <a:ext cx="2273167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Villagers earned 1 million yuan.</a:t>
            </a:r>
          </a:p>
        </p:txBody>
      </p:sp>
      <p:sp>
        <p:nvSpPr>
          <p:cNvPr id="15" name="矩形 14"/>
          <p:cNvSpPr/>
          <p:nvPr/>
        </p:nvSpPr>
        <p:spPr>
          <a:xfrm>
            <a:off x="7334703" y="1716768"/>
            <a:ext cx="2389764" cy="941461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84 families moved to new houses.</a:t>
            </a:r>
          </a:p>
        </p:txBody>
      </p:sp>
      <p:sp>
        <p:nvSpPr>
          <p:cNvPr id="17" name="矩形 16"/>
          <p:cNvSpPr/>
          <p:nvPr/>
        </p:nvSpPr>
        <p:spPr>
          <a:xfrm>
            <a:off x="7356726" y="2741082"/>
            <a:ext cx="2389764" cy="1162272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... a kindergarten, schools, a hospital and a playground.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93040" y="6336030"/>
            <a:ext cx="3408680" cy="1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2"/>
            </p:custDataLst>
          </p:nvPr>
        </p:nvCxnSpPr>
        <p:spPr>
          <a:xfrm flipH="1" flipV="1">
            <a:off x="5991860" y="6348095"/>
            <a:ext cx="372618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104640" y="6140450"/>
            <a:ext cx="2130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past tense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902825" y="4044315"/>
            <a:ext cx="25400" cy="2934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3"/>
            </p:custDataLst>
          </p:nvPr>
        </p:nvCxnSpPr>
        <p:spPr>
          <a:xfrm>
            <a:off x="105410" y="5543550"/>
            <a:ext cx="0" cy="1435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圆角矩形 52"/>
          <p:cNvSpPr/>
          <p:nvPr>
            <p:custDataLst>
              <p:tags r:id="rId4"/>
            </p:custDataLst>
          </p:nvPr>
        </p:nvSpPr>
        <p:spPr>
          <a:xfrm>
            <a:off x="50800" y="3855720"/>
            <a:ext cx="2315845" cy="526415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There was a vine ladder.</a:t>
            </a:r>
          </a:p>
        </p:txBody>
      </p:sp>
      <p:sp>
        <p:nvSpPr>
          <p:cNvPr id="24" name="圆角矩形 53"/>
          <p:cNvSpPr/>
          <p:nvPr>
            <p:custDataLst>
              <p:tags r:id="rId5"/>
            </p:custDataLst>
          </p:nvPr>
        </p:nvSpPr>
        <p:spPr>
          <a:xfrm>
            <a:off x="40005" y="4538345"/>
            <a:ext cx="2365375" cy="902970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It took 2 hours to make the journey.</a:t>
            </a:r>
          </a:p>
        </p:txBody>
      </p:sp>
      <p:sp>
        <p:nvSpPr>
          <p:cNvPr id="25" name="椭圆 24"/>
          <p:cNvSpPr/>
          <p:nvPr/>
        </p:nvSpPr>
        <p:spPr>
          <a:xfrm>
            <a:off x="2999740" y="3677909"/>
            <a:ext cx="1203757" cy="2683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j-ea"/>
              <a:ea typeface="+mj-ea"/>
              <a:sym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710465" y="4093357"/>
            <a:ext cx="1782160" cy="3834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875124" y="3193313"/>
            <a:ext cx="931182" cy="279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j-ea"/>
              <a:ea typeface="+mj-ea"/>
              <a:sym typeface="+mn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058466" y="3671104"/>
            <a:ext cx="931182" cy="279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j-ea"/>
              <a:ea typeface="+mj-ea"/>
              <a:sym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701133" y="1918829"/>
            <a:ext cx="931182" cy="279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+mj-ea"/>
              <a:ea typeface="+mj-ea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610" y="3549015"/>
            <a:ext cx="12240260" cy="2432050"/>
            <a:chOff x="86" y="5589"/>
            <a:chExt cx="19276" cy="3830"/>
          </a:xfrm>
        </p:grpSpPr>
        <p:cxnSp>
          <p:nvCxnSpPr>
            <p:cNvPr id="9" name="肘形连接符 8"/>
            <p:cNvCxnSpPr/>
            <p:nvPr>
              <p:custDataLst>
                <p:tags r:id="rId6"/>
              </p:custDataLst>
            </p:nvPr>
          </p:nvCxnSpPr>
          <p:spPr>
            <a:xfrm flipV="1">
              <a:off x="86" y="7926"/>
              <a:ext cx="7571" cy="741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>
              <p:custDataLst>
                <p:tags r:id="rId7"/>
              </p:custDataLst>
            </p:nvPr>
          </p:nvSpPr>
          <p:spPr>
            <a:xfrm>
              <a:off x="548" y="8895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2016</a:t>
              </a:r>
            </a:p>
          </p:txBody>
        </p:sp>
        <p:cxnSp>
          <p:nvCxnSpPr>
            <p:cNvPr id="31" name="肘形连接符 30"/>
            <p:cNvCxnSpPr/>
            <p:nvPr>
              <p:custDataLst>
                <p:tags r:id="rId8"/>
              </p:custDataLst>
            </p:nvPr>
          </p:nvCxnSpPr>
          <p:spPr>
            <a:xfrm flipV="1">
              <a:off x="3949" y="7147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肘形连接符 31"/>
            <p:cNvCxnSpPr/>
            <p:nvPr>
              <p:custDataLst>
                <p:tags r:id="rId9"/>
              </p:custDataLst>
            </p:nvPr>
          </p:nvCxnSpPr>
          <p:spPr>
            <a:xfrm flipV="1">
              <a:off x="7842" y="6368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/>
            <p:nvPr>
              <p:custDataLst>
                <p:tags r:id="rId10"/>
              </p:custDataLst>
            </p:nvPr>
          </p:nvCxnSpPr>
          <p:spPr>
            <a:xfrm flipV="1">
              <a:off x="11732" y="5589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6" name="圆角矩形 35"/>
            <p:cNvSpPr/>
            <p:nvPr>
              <p:custDataLst>
                <p:tags r:id="rId11"/>
              </p:custDataLst>
            </p:nvPr>
          </p:nvSpPr>
          <p:spPr>
            <a:xfrm>
              <a:off x="4724" y="814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2017</a:t>
              </a:r>
            </a:p>
          </p:txBody>
        </p:sp>
        <p:sp>
          <p:nvSpPr>
            <p:cNvPr id="37" name="圆角矩形 36"/>
            <p:cNvSpPr/>
            <p:nvPr>
              <p:custDataLst>
                <p:tags r:id="rId12"/>
              </p:custDataLst>
            </p:nvPr>
          </p:nvSpPr>
          <p:spPr>
            <a:xfrm>
              <a:off x="8905" y="7397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2019</a:t>
              </a:r>
            </a:p>
          </p:txBody>
        </p:sp>
        <p:sp>
          <p:nvSpPr>
            <p:cNvPr id="38" name="圆角矩形 37"/>
            <p:cNvSpPr/>
            <p:nvPr>
              <p:custDataLst>
                <p:tags r:id="rId13"/>
              </p:custDataLst>
            </p:nvPr>
          </p:nvSpPr>
          <p:spPr>
            <a:xfrm>
              <a:off x="12735" y="662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2020</a:t>
              </a:r>
            </a:p>
          </p:txBody>
        </p:sp>
        <p:sp>
          <p:nvSpPr>
            <p:cNvPr id="40" name="圆角矩形 39"/>
            <p:cNvSpPr/>
            <p:nvPr>
              <p:custDataLst>
                <p:tags r:id="rId14"/>
              </p:custDataLst>
            </p:nvPr>
          </p:nvSpPr>
          <p:spPr>
            <a:xfrm>
              <a:off x="15824" y="5709"/>
              <a:ext cx="3074" cy="914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+mj-ea"/>
                  <a:ea typeface="+mj-ea"/>
                </a:rPr>
                <a:t>in the future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7729220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Detailed reading (Jigsaw reading)</a:t>
            </a:r>
          </a:p>
        </p:txBody>
      </p:sp>
      <p:cxnSp>
        <p:nvCxnSpPr>
          <p:cNvPr id="5" name="肘形连接符 4"/>
          <p:cNvCxnSpPr/>
          <p:nvPr/>
        </p:nvCxnSpPr>
        <p:spPr>
          <a:xfrm flipV="1">
            <a:off x="-298248" y="5117388"/>
            <a:ext cx="8814521" cy="971751"/>
          </a:xfrm>
          <a:prstGeom prst="bentConnector3">
            <a:avLst>
              <a:gd name="adj1" fmla="val 50000"/>
            </a:avLst>
          </a:prstGeom>
          <a:ln w="28575">
            <a:solidFill>
              <a:srgbClr val="F6C67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626397" y="5355772"/>
            <a:ext cx="3487944" cy="627653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j-ea"/>
                <a:ea typeface="+mj-ea"/>
              </a:rPr>
              <a:t>in the future</a:t>
            </a:r>
          </a:p>
        </p:txBody>
      </p:sp>
      <p:sp>
        <p:nvSpPr>
          <p:cNvPr id="13" name="圆角矩形 53"/>
          <p:cNvSpPr/>
          <p:nvPr>
            <p:custDataLst>
              <p:tags r:id="rId2"/>
            </p:custDataLst>
          </p:nvPr>
        </p:nvSpPr>
        <p:spPr>
          <a:xfrm>
            <a:off x="4364609" y="2470645"/>
            <a:ext cx="3595830" cy="458756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cable cars </a:t>
            </a:r>
          </a:p>
        </p:txBody>
      </p:sp>
      <p:sp>
        <p:nvSpPr>
          <p:cNvPr id="2" name="圆角矩形 53"/>
          <p:cNvSpPr/>
          <p:nvPr>
            <p:custDataLst>
              <p:tags r:id="rId3"/>
            </p:custDataLst>
          </p:nvPr>
        </p:nvSpPr>
        <p:spPr>
          <a:xfrm>
            <a:off x="4400739" y="3335260"/>
            <a:ext cx="3595830" cy="458756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cliff-style hotels</a:t>
            </a:r>
          </a:p>
        </p:txBody>
      </p:sp>
      <p:sp>
        <p:nvSpPr>
          <p:cNvPr id="4" name="圆角矩形 53"/>
          <p:cNvSpPr/>
          <p:nvPr>
            <p:custDataLst>
              <p:tags r:id="rId4"/>
            </p:custDataLst>
          </p:nvPr>
        </p:nvSpPr>
        <p:spPr>
          <a:xfrm>
            <a:off x="4364609" y="4199875"/>
            <a:ext cx="3595830" cy="458756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open-air museum 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7996569" y="2929401"/>
            <a:ext cx="1794042" cy="1374810"/>
          </a:xfrm>
          <a:prstGeom prst="straightConnector1">
            <a:avLst/>
          </a:prstGeom>
          <a:ln w="28575">
            <a:solidFill>
              <a:srgbClr val="618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云形 7"/>
          <p:cNvSpPr/>
          <p:nvPr/>
        </p:nvSpPr>
        <p:spPr>
          <a:xfrm>
            <a:off x="8863149" y="1574074"/>
            <a:ext cx="2847702" cy="1658983"/>
          </a:xfrm>
          <a:prstGeom prst="cloud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+mj-ea"/>
                <a:ea typeface="+mj-ea"/>
              </a:rPr>
              <a:t>Is it a real museum?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5361" y="3311701"/>
            <a:ext cx="2389763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A new steel ladder was built.</a:t>
            </a:r>
          </a:p>
        </p:txBody>
      </p:sp>
      <p:sp>
        <p:nvSpPr>
          <p:cNvPr id="12" name="矩形 11"/>
          <p:cNvSpPr/>
          <p:nvPr/>
        </p:nvSpPr>
        <p:spPr>
          <a:xfrm>
            <a:off x="2509747" y="4167222"/>
            <a:ext cx="2365377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... was connected to electricity and internet. </a:t>
            </a:r>
          </a:p>
        </p:txBody>
      </p:sp>
      <p:sp>
        <p:nvSpPr>
          <p:cNvPr id="13" name="矩形 12"/>
          <p:cNvSpPr/>
          <p:nvPr/>
        </p:nvSpPr>
        <p:spPr>
          <a:xfrm>
            <a:off x="4979670" y="2810082"/>
            <a:ext cx="2273167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100,000 tourists came to the village.</a:t>
            </a:r>
          </a:p>
        </p:txBody>
      </p:sp>
      <p:sp>
        <p:nvSpPr>
          <p:cNvPr id="14" name="矩形 13"/>
          <p:cNvSpPr/>
          <p:nvPr/>
        </p:nvSpPr>
        <p:spPr>
          <a:xfrm>
            <a:off x="5009800" y="3609547"/>
            <a:ext cx="2273167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Villagers earned 1 million yuan.</a:t>
            </a:r>
          </a:p>
        </p:txBody>
      </p:sp>
      <p:sp>
        <p:nvSpPr>
          <p:cNvPr id="15" name="矩形 14"/>
          <p:cNvSpPr/>
          <p:nvPr/>
        </p:nvSpPr>
        <p:spPr>
          <a:xfrm>
            <a:off x="7334703" y="1716768"/>
            <a:ext cx="2389764" cy="941461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84 families moved to new houses.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93040" y="6336030"/>
            <a:ext cx="3408680" cy="1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"/>
            </p:custDataLst>
          </p:nvPr>
        </p:nvCxnSpPr>
        <p:spPr>
          <a:xfrm flipH="1" flipV="1">
            <a:off x="5941695" y="6348095"/>
            <a:ext cx="372618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104640" y="6140450"/>
            <a:ext cx="2130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past tense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871710" y="4044315"/>
            <a:ext cx="25400" cy="2934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2"/>
            </p:custDataLst>
          </p:nvPr>
        </p:nvCxnSpPr>
        <p:spPr>
          <a:xfrm>
            <a:off x="105410" y="5543550"/>
            <a:ext cx="0" cy="1435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圆角矩形 53"/>
          <p:cNvSpPr/>
          <p:nvPr>
            <p:custDataLst>
              <p:tags r:id="rId3"/>
            </p:custDataLst>
          </p:nvPr>
        </p:nvSpPr>
        <p:spPr>
          <a:xfrm>
            <a:off x="9842500" y="2110105"/>
            <a:ext cx="2247900" cy="1330960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The village will have cable cars, cliff-style hotels and an open-air museum.</a:t>
            </a:r>
          </a:p>
        </p:txBody>
      </p:sp>
      <p:cxnSp>
        <p:nvCxnSpPr>
          <p:cNvPr id="24" name="直接箭头连接符 23"/>
          <p:cNvCxnSpPr/>
          <p:nvPr>
            <p:custDataLst>
              <p:tags r:id="rId4"/>
            </p:custDataLst>
          </p:nvPr>
        </p:nvCxnSpPr>
        <p:spPr>
          <a:xfrm>
            <a:off x="10234295" y="6336030"/>
            <a:ext cx="160591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10180320" y="5914390"/>
            <a:ext cx="2130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future tense</a:t>
            </a:r>
          </a:p>
        </p:txBody>
      </p:sp>
      <p:sp>
        <p:nvSpPr>
          <p:cNvPr id="2" name="圆角矩形 52"/>
          <p:cNvSpPr/>
          <p:nvPr>
            <p:custDataLst>
              <p:tags r:id="rId6"/>
            </p:custDataLst>
          </p:nvPr>
        </p:nvSpPr>
        <p:spPr>
          <a:xfrm>
            <a:off x="52705" y="3855720"/>
            <a:ext cx="2313940" cy="526415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There was a vine ladder.</a:t>
            </a:r>
          </a:p>
        </p:txBody>
      </p:sp>
      <p:sp>
        <p:nvSpPr>
          <p:cNvPr id="3" name="圆角矩形 53"/>
          <p:cNvSpPr/>
          <p:nvPr>
            <p:custDataLst>
              <p:tags r:id="rId7"/>
            </p:custDataLst>
          </p:nvPr>
        </p:nvSpPr>
        <p:spPr>
          <a:xfrm>
            <a:off x="52705" y="4538345"/>
            <a:ext cx="2352675" cy="902970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It took 2 hours to make the journey.</a:t>
            </a:r>
          </a:p>
        </p:txBody>
      </p:sp>
      <p:sp>
        <p:nvSpPr>
          <p:cNvPr id="27" name="矩形 26"/>
          <p:cNvSpPr/>
          <p:nvPr/>
        </p:nvSpPr>
        <p:spPr>
          <a:xfrm>
            <a:off x="7356726" y="2741082"/>
            <a:ext cx="2389764" cy="1162272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... a kindergarten, schools, a hospital and a playground.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4610" y="3549015"/>
            <a:ext cx="12240260" cy="2432050"/>
            <a:chOff x="86" y="5589"/>
            <a:chExt cx="19276" cy="3830"/>
          </a:xfrm>
        </p:grpSpPr>
        <p:cxnSp>
          <p:nvCxnSpPr>
            <p:cNvPr id="9" name="肘形连接符 8"/>
            <p:cNvCxnSpPr/>
            <p:nvPr>
              <p:custDataLst>
                <p:tags r:id="rId8"/>
              </p:custDataLst>
            </p:nvPr>
          </p:nvCxnSpPr>
          <p:spPr>
            <a:xfrm flipV="1">
              <a:off x="86" y="7926"/>
              <a:ext cx="7571" cy="741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>
              <p:custDataLst>
                <p:tags r:id="rId9"/>
              </p:custDataLst>
            </p:nvPr>
          </p:nvSpPr>
          <p:spPr>
            <a:xfrm>
              <a:off x="548" y="8895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2016</a:t>
              </a:r>
            </a:p>
          </p:txBody>
        </p:sp>
        <p:cxnSp>
          <p:nvCxnSpPr>
            <p:cNvPr id="31" name="肘形连接符 30"/>
            <p:cNvCxnSpPr/>
            <p:nvPr>
              <p:custDataLst>
                <p:tags r:id="rId10"/>
              </p:custDataLst>
            </p:nvPr>
          </p:nvCxnSpPr>
          <p:spPr>
            <a:xfrm flipV="1">
              <a:off x="3949" y="7147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肘形连接符 31"/>
            <p:cNvCxnSpPr/>
            <p:nvPr>
              <p:custDataLst>
                <p:tags r:id="rId11"/>
              </p:custDataLst>
            </p:nvPr>
          </p:nvCxnSpPr>
          <p:spPr>
            <a:xfrm flipV="1">
              <a:off x="7842" y="6368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/>
            <p:nvPr>
              <p:custDataLst>
                <p:tags r:id="rId12"/>
              </p:custDataLst>
            </p:nvPr>
          </p:nvCxnSpPr>
          <p:spPr>
            <a:xfrm flipV="1">
              <a:off x="11732" y="5589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6" name="圆角矩形 35"/>
            <p:cNvSpPr/>
            <p:nvPr>
              <p:custDataLst>
                <p:tags r:id="rId13"/>
              </p:custDataLst>
            </p:nvPr>
          </p:nvSpPr>
          <p:spPr>
            <a:xfrm>
              <a:off x="4724" y="814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2017</a:t>
              </a:r>
            </a:p>
          </p:txBody>
        </p:sp>
        <p:sp>
          <p:nvSpPr>
            <p:cNvPr id="37" name="圆角矩形 36"/>
            <p:cNvSpPr/>
            <p:nvPr>
              <p:custDataLst>
                <p:tags r:id="rId14"/>
              </p:custDataLst>
            </p:nvPr>
          </p:nvSpPr>
          <p:spPr>
            <a:xfrm>
              <a:off x="8905" y="7397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2019</a:t>
              </a:r>
            </a:p>
          </p:txBody>
        </p:sp>
        <p:sp>
          <p:nvSpPr>
            <p:cNvPr id="38" name="圆角矩形 37"/>
            <p:cNvSpPr/>
            <p:nvPr>
              <p:custDataLst>
                <p:tags r:id="rId15"/>
              </p:custDataLst>
            </p:nvPr>
          </p:nvSpPr>
          <p:spPr>
            <a:xfrm>
              <a:off x="12735" y="662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2020</a:t>
              </a:r>
            </a:p>
          </p:txBody>
        </p:sp>
        <p:sp>
          <p:nvSpPr>
            <p:cNvPr id="40" name="圆角矩形 39"/>
            <p:cNvSpPr/>
            <p:nvPr>
              <p:custDataLst>
                <p:tags r:id="rId16"/>
              </p:custDataLst>
            </p:nvPr>
          </p:nvSpPr>
          <p:spPr>
            <a:xfrm>
              <a:off x="15824" y="5709"/>
              <a:ext cx="3074" cy="914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+mj-ea"/>
                  <a:ea typeface="+mj-ea"/>
                </a:rPr>
                <a:t>in the future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箭头连接符 25"/>
          <p:cNvCxnSpPr/>
          <p:nvPr/>
        </p:nvCxnSpPr>
        <p:spPr>
          <a:xfrm flipV="1">
            <a:off x="1649095" y="4493260"/>
            <a:ext cx="9410065" cy="2018030"/>
          </a:xfrm>
          <a:prstGeom prst="straightConnector1">
            <a:avLst/>
          </a:prstGeom>
          <a:ln>
            <a:solidFill>
              <a:srgbClr val="C0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77"/>
          <p:cNvSpPr/>
          <p:nvPr>
            <p:custDataLst>
              <p:tags r:id="rId1"/>
            </p:custDataLst>
          </p:nvPr>
        </p:nvSpPr>
        <p:spPr>
          <a:xfrm>
            <a:off x="6235700" y="5689600"/>
            <a:ext cx="1924050" cy="60833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+mj-ea"/>
                <a:ea typeface="+mj-ea"/>
              </a:rPr>
              <a:t>Government</a:t>
            </a:r>
          </a:p>
        </p:txBody>
      </p:sp>
      <p:sp>
        <p:nvSpPr>
          <p:cNvPr id="28" name="圆角矩形 77"/>
          <p:cNvSpPr/>
          <p:nvPr>
            <p:custDataLst>
              <p:tags r:id="rId2"/>
            </p:custDataLst>
          </p:nvPr>
        </p:nvSpPr>
        <p:spPr>
          <a:xfrm>
            <a:off x="8248840" y="5689600"/>
            <a:ext cx="1754068" cy="56737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+mj-ea"/>
                <a:ea typeface="+mj-ea"/>
              </a:rPr>
              <a:t>Villagers</a:t>
            </a:r>
          </a:p>
        </p:txBody>
      </p:sp>
      <p:sp>
        <p:nvSpPr>
          <p:cNvPr id="19" name="圆角矩形 77"/>
          <p:cNvSpPr/>
          <p:nvPr>
            <p:custDataLst>
              <p:tags r:id="rId3"/>
            </p:custDataLst>
          </p:nvPr>
        </p:nvSpPr>
        <p:spPr>
          <a:xfrm>
            <a:off x="10112702" y="5689600"/>
            <a:ext cx="1754068" cy="5673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+mj-ea"/>
                <a:ea typeface="+mj-ea"/>
              </a:rPr>
              <a:t>Society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2485361" y="3311701"/>
            <a:ext cx="2389763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A new steel ladder was built.</a:t>
            </a: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2509747" y="4167222"/>
            <a:ext cx="2365377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... was connected to electricity and internet. </a:t>
            </a: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4979670" y="2810082"/>
            <a:ext cx="2273167" cy="72009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100,000 tourists came to the village.</a:t>
            </a: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5009800" y="3609547"/>
            <a:ext cx="2273167" cy="7630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Villagers earned 1 million yuan.</a:t>
            </a: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7334703" y="1716768"/>
            <a:ext cx="2389764" cy="941461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84 families moved to new houses.</a:t>
            </a:r>
          </a:p>
        </p:txBody>
      </p:sp>
      <p:sp>
        <p:nvSpPr>
          <p:cNvPr id="29" name="圆角矩形 53"/>
          <p:cNvSpPr/>
          <p:nvPr>
            <p:custDataLst>
              <p:tags r:id="rId12"/>
            </p:custDataLst>
          </p:nvPr>
        </p:nvSpPr>
        <p:spPr>
          <a:xfrm>
            <a:off x="9842500" y="2110105"/>
            <a:ext cx="2247900" cy="1330960"/>
          </a:xfrm>
          <a:prstGeom prst="round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The village will have cable cars, cliff-style hotels and an open-air museum.</a:t>
            </a:r>
          </a:p>
        </p:txBody>
      </p:sp>
      <p:sp>
        <p:nvSpPr>
          <p:cNvPr id="31" name="圆角矩形 52"/>
          <p:cNvSpPr/>
          <p:nvPr>
            <p:custDataLst>
              <p:tags r:id="rId13"/>
            </p:custDataLst>
          </p:nvPr>
        </p:nvSpPr>
        <p:spPr>
          <a:xfrm>
            <a:off x="52705" y="3855720"/>
            <a:ext cx="2313940" cy="526415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There was a vine ladder.</a:t>
            </a:r>
          </a:p>
        </p:txBody>
      </p:sp>
      <p:sp>
        <p:nvSpPr>
          <p:cNvPr id="32" name="圆角矩形 53"/>
          <p:cNvSpPr/>
          <p:nvPr>
            <p:custDataLst>
              <p:tags r:id="rId14"/>
            </p:custDataLst>
          </p:nvPr>
        </p:nvSpPr>
        <p:spPr>
          <a:xfrm>
            <a:off x="52705" y="4538345"/>
            <a:ext cx="2352675" cy="902970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It took 2 hours to make the journey.</a:t>
            </a:r>
          </a:p>
        </p:txBody>
      </p:sp>
      <p:sp>
        <p:nvSpPr>
          <p:cNvPr id="33" name="矩形 32"/>
          <p:cNvSpPr/>
          <p:nvPr>
            <p:custDataLst>
              <p:tags r:id="rId15"/>
            </p:custDataLst>
          </p:nvPr>
        </p:nvSpPr>
        <p:spPr>
          <a:xfrm>
            <a:off x="7356726" y="2741082"/>
            <a:ext cx="2389764" cy="1162272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ea"/>
                <a:ea typeface="+mj-ea"/>
              </a:rPr>
              <a:t>... a kindergarten, schools, a hospital and a playground.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4610" y="3549015"/>
            <a:ext cx="12240260" cy="2432050"/>
            <a:chOff x="86" y="5589"/>
            <a:chExt cx="19276" cy="3830"/>
          </a:xfrm>
        </p:grpSpPr>
        <p:cxnSp>
          <p:nvCxnSpPr>
            <p:cNvPr id="37" name="肘形连接符 36"/>
            <p:cNvCxnSpPr/>
            <p:nvPr>
              <p:custDataLst>
                <p:tags r:id="rId16"/>
              </p:custDataLst>
            </p:nvPr>
          </p:nvCxnSpPr>
          <p:spPr>
            <a:xfrm flipV="1">
              <a:off x="86" y="7926"/>
              <a:ext cx="7571" cy="741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8" name="圆角矩形 37"/>
            <p:cNvSpPr/>
            <p:nvPr>
              <p:custDataLst>
                <p:tags r:id="rId17"/>
              </p:custDataLst>
            </p:nvPr>
          </p:nvSpPr>
          <p:spPr>
            <a:xfrm>
              <a:off x="548" y="8895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2016</a:t>
              </a:r>
            </a:p>
          </p:txBody>
        </p:sp>
        <p:cxnSp>
          <p:nvCxnSpPr>
            <p:cNvPr id="40" name="肘形连接符 39"/>
            <p:cNvCxnSpPr/>
            <p:nvPr>
              <p:custDataLst>
                <p:tags r:id="rId18"/>
              </p:custDataLst>
            </p:nvPr>
          </p:nvCxnSpPr>
          <p:spPr>
            <a:xfrm flipV="1">
              <a:off x="3949" y="7147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1" name="肘形连接符 40"/>
            <p:cNvCxnSpPr/>
            <p:nvPr>
              <p:custDataLst>
                <p:tags r:id="rId19"/>
              </p:custDataLst>
            </p:nvPr>
          </p:nvCxnSpPr>
          <p:spPr>
            <a:xfrm flipV="1">
              <a:off x="7842" y="6368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/>
            <p:nvPr>
              <p:custDataLst>
                <p:tags r:id="rId20"/>
              </p:custDataLst>
            </p:nvPr>
          </p:nvCxnSpPr>
          <p:spPr>
            <a:xfrm flipV="1">
              <a:off x="11732" y="5589"/>
              <a:ext cx="7631" cy="779"/>
            </a:xfrm>
            <a:prstGeom prst="bentConnector3">
              <a:avLst>
                <a:gd name="adj1" fmla="val 50007"/>
              </a:avLst>
            </a:prstGeom>
            <a:ln w="28575">
              <a:solidFill>
                <a:srgbClr val="F6C678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3" name="圆角矩形 42"/>
            <p:cNvSpPr/>
            <p:nvPr>
              <p:custDataLst>
                <p:tags r:id="rId21"/>
              </p:custDataLst>
            </p:nvPr>
          </p:nvSpPr>
          <p:spPr>
            <a:xfrm>
              <a:off x="4724" y="814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2017</a:t>
              </a:r>
            </a:p>
          </p:txBody>
        </p:sp>
        <p:sp>
          <p:nvSpPr>
            <p:cNvPr id="44" name="圆角矩形 43"/>
            <p:cNvSpPr/>
            <p:nvPr>
              <p:custDataLst>
                <p:tags r:id="rId22"/>
              </p:custDataLst>
            </p:nvPr>
          </p:nvSpPr>
          <p:spPr>
            <a:xfrm>
              <a:off x="8905" y="7397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2019</a:t>
              </a:r>
            </a:p>
          </p:txBody>
        </p:sp>
        <p:sp>
          <p:nvSpPr>
            <p:cNvPr id="45" name="圆角矩形 44"/>
            <p:cNvSpPr/>
            <p:nvPr>
              <p:custDataLst>
                <p:tags r:id="rId23"/>
              </p:custDataLst>
            </p:nvPr>
          </p:nvSpPr>
          <p:spPr>
            <a:xfrm>
              <a:off x="12735" y="6622"/>
              <a:ext cx="2130" cy="525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latin typeface="+mj-ea"/>
                  <a:ea typeface="+mj-ea"/>
                </a:rPr>
                <a:t>2020</a:t>
              </a:r>
            </a:p>
          </p:txBody>
        </p:sp>
        <p:sp>
          <p:nvSpPr>
            <p:cNvPr id="46" name="圆角矩形 45"/>
            <p:cNvSpPr/>
            <p:nvPr>
              <p:custDataLst>
                <p:tags r:id="rId24"/>
              </p:custDataLst>
            </p:nvPr>
          </p:nvSpPr>
          <p:spPr>
            <a:xfrm>
              <a:off x="15824" y="5709"/>
              <a:ext cx="3074" cy="914"/>
            </a:xfrm>
            <a:prstGeom prst="roundRect">
              <a:avLst/>
            </a:prstGeom>
            <a:solidFill>
              <a:srgbClr val="618CA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+mj-ea"/>
                  <a:ea typeface="+mj-ea"/>
                </a:rPr>
                <a:t>in the future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76471" y="2925402"/>
            <a:ext cx="8016555" cy="6451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+mj-ea"/>
                <a:ea typeface="+mj-ea"/>
              </a:rPr>
              <a:t>Target Students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78928" y="2970096"/>
            <a:ext cx="6697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weak at productive skills: speaking and writing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9080" y="4570008"/>
            <a:ext cx="10209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weak at autonomous learning and 4C skills ( communication, collaboration, creativity and critical thinking)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10547" y="4778074"/>
            <a:ext cx="61525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Sophomores, tourism management 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63584" y="2394019"/>
          <a:ext cx="10864832" cy="35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7107"/>
                <a:gridCol w="5307725"/>
              </a:tblGrid>
              <a:tr h="841375">
                <a:tc>
                  <a:txBody>
                    <a:bodyPr/>
                    <a:lstStyle/>
                    <a:p>
                      <a:endParaRPr lang="en-US" altLang="zh-CN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6C67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6C678"/>
                    </a:solidFill>
                  </a:tcPr>
                </a:tc>
              </a:tr>
              <a:tr h="113599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They are </a:t>
                      </a:r>
                      <a:r>
                        <a:rPr lang="en-US" altLang="zh-CN" sz="2400" b="1" dirty="0">
                          <a:latin typeface="+mj-ea"/>
                          <a:ea typeface="+mj-ea"/>
                        </a:rPr>
                        <a:t>interested in </a:t>
                      </a:r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exploring different places. </a:t>
                      </a:r>
                      <a:endParaRPr lang="zh-CN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They are weak at </a:t>
                      </a:r>
                      <a:r>
                        <a:rPr lang="en-US" altLang="zh-CN" sz="2400" b="1" dirty="0">
                          <a:latin typeface="+mj-ea"/>
                          <a:ea typeface="+mj-ea"/>
                        </a:rPr>
                        <a:t>productive skills: </a:t>
                      </a:r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talking and writing about places in English.</a:t>
                      </a:r>
                      <a:endParaRPr lang="zh-CN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</a:tr>
              <a:tr h="136560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They already have the </a:t>
                      </a:r>
                      <a:r>
                        <a:rPr lang="en-US" altLang="zh-CN" sz="2400" b="1" dirty="0">
                          <a:latin typeface="+mj-ea"/>
                          <a:ea typeface="+mj-ea"/>
                        </a:rPr>
                        <a:t>background knowledge </a:t>
                      </a:r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of  managing, planning, and analyzing a place as a tourist destination.</a:t>
                      </a:r>
                      <a:endParaRPr lang="zh-CN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They need guidance on </a:t>
                      </a:r>
                      <a:r>
                        <a:rPr lang="en-US" altLang="zh-CN" sz="2400" b="1" dirty="0">
                          <a:latin typeface="+mj-ea"/>
                          <a:ea typeface="+mj-ea"/>
                        </a:rPr>
                        <a:t>autonomous learning </a:t>
                      </a:r>
                      <a:r>
                        <a:rPr lang="en-US" altLang="zh-CN" sz="2400" dirty="0">
                          <a:latin typeface="+mj-ea"/>
                          <a:ea typeface="+mj-ea"/>
                        </a:rPr>
                        <a:t>before and after class.</a:t>
                      </a:r>
                      <a:endParaRPr lang="zh-CN" altLang="en-US" sz="24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</a:tr>
            </a:tbl>
          </a:graphicData>
        </a:graphic>
      </p:graphicFrame>
      <p:sp>
        <p:nvSpPr>
          <p:cNvPr id="11" name="图形"/>
          <p:cNvSpPr/>
          <p:nvPr/>
        </p:nvSpPr>
        <p:spPr>
          <a:xfrm rot="840000">
            <a:off x="2922269" y="2517693"/>
            <a:ext cx="563880" cy="563880"/>
          </a:xfrm>
          <a:prstGeom prst="ellipse">
            <a:avLst/>
          </a:prstGeom>
          <a:solidFill>
            <a:srgbClr val="78D5A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  <a:sym typeface="+mn-lt"/>
              </a:rPr>
              <a:t>√</a:t>
            </a:r>
          </a:p>
        </p:txBody>
      </p:sp>
      <p:sp>
        <p:nvSpPr>
          <p:cNvPr id="12" name="图形"/>
          <p:cNvSpPr/>
          <p:nvPr/>
        </p:nvSpPr>
        <p:spPr>
          <a:xfrm>
            <a:off x="8527267" y="2517692"/>
            <a:ext cx="563245" cy="56388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减号 12"/>
          <p:cNvSpPr/>
          <p:nvPr/>
        </p:nvSpPr>
        <p:spPr>
          <a:xfrm>
            <a:off x="8586789" y="2660923"/>
            <a:ext cx="462915" cy="278130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5" y="488950"/>
            <a:ext cx="2083435" cy="20129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76471" y="489156"/>
            <a:ext cx="5477749" cy="6451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+mj-ea"/>
                <a:ea typeface="+mj-ea"/>
              </a:rPr>
              <a:t>Target Students</a:t>
            </a:r>
          </a:p>
        </p:txBody>
      </p:sp>
      <p:sp>
        <p:nvSpPr>
          <p:cNvPr id="16" name="矩形 15"/>
          <p:cNvSpPr/>
          <p:nvPr/>
        </p:nvSpPr>
        <p:spPr>
          <a:xfrm>
            <a:off x="775970" y="1354455"/>
            <a:ext cx="8274050" cy="728345"/>
          </a:xfrm>
          <a:prstGeom prst="rect">
            <a:avLst/>
          </a:prstGeom>
          <a:solidFill>
            <a:srgbClr val="78D5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sophomores majored in Tourism Management</a:t>
            </a:r>
          </a:p>
        </p:txBody>
      </p: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84704" y="405860"/>
            <a:ext cx="315619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While-reading </a:t>
            </a:r>
          </a:p>
        </p:txBody>
      </p:sp>
      <p:sp>
        <p:nvSpPr>
          <p:cNvPr id="34" name="椭圆 33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7748" y="473784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-904240" y="1293495"/>
            <a:ext cx="7729220" cy="72009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Detailed reading (Jigsaw reading)</a:t>
            </a:r>
          </a:p>
        </p:txBody>
      </p:sp>
      <p:sp>
        <p:nvSpPr>
          <p:cNvPr id="19" name="矩形 18"/>
          <p:cNvSpPr/>
          <p:nvPr/>
        </p:nvSpPr>
        <p:spPr>
          <a:xfrm>
            <a:off x="757681" y="1634324"/>
            <a:ext cx="1375920" cy="4652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2016</a:t>
            </a:r>
          </a:p>
        </p:txBody>
      </p:sp>
      <p:sp>
        <p:nvSpPr>
          <p:cNvPr id="22" name="矩形 21"/>
          <p:cNvSpPr/>
          <p:nvPr/>
        </p:nvSpPr>
        <p:spPr>
          <a:xfrm>
            <a:off x="2960370" y="1633703"/>
            <a:ext cx="1449092" cy="4664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2020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53720" y="2522855"/>
            <a:ext cx="1102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+mj-ea"/>
                <a:ea typeface="+mj-ea"/>
              </a:rPr>
              <a:t>Our government has moved about 9.3 million citizens from their homes to better places. (Para. 7)</a:t>
            </a:r>
          </a:p>
        </p:txBody>
      </p:sp>
      <p:sp>
        <p:nvSpPr>
          <p:cNvPr id="2" name="矩形 1"/>
          <p:cNvSpPr/>
          <p:nvPr/>
        </p:nvSpPr>
        <p:spPr>
          <a:xfrm>
            <a:off x="541978" y="4181813"/>
            <a:ext cx="1963711" cy="558521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not only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08580" y="4230370"/>
            <a:ext cx="77463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improved lives of millions of Chinese people </a:t>
            </a:r>
          </a:p>
        </p:txBody>
      </p:sp>
      <p:sp>
        <p:nvSpPr>
          <p:cNvPr id="6" name="矩形 5"/>
          <p:cNvSpPr/>
          <p:nvPr/>
        </p:nvSpPr>
        <p:spPr>
          <a:xfrm>
            <a:off x="4272491" y="4931571"/>
            <a:ext cx="1963711" cy="558521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but also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8308" y="4922520"/>
            <a:ext cx="6546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reduced global poverty rates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331019" y="1884783"/>
            <a:ext cx="459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圆角 16"/>
          <p:cNvSpPr/>
          <p:nvPr/>
        </p:nvSpPr>
        <p:spPr>
          <a:xfrm>
            <a:off x="5015912" y="1566490"/>
            <a:ext cx="6033655" cy="653239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What has our government done?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5" grpId="0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730009" y="2387299"/>
            <a:ext cx="10731982" cy="3064688"/>
          </a:xfrm>
          <a:prstGeom prst="rect">
            <a:avLst/>
          </a:prstGeom>
          <a:solidFill>
            <a:srgbClr val="FFBA55"/>
          </a:solidFill>
          <a:ln>
            <a:noFill/>
          </a:ln>
          <a:effectLst>
            <a:outerShdw blurRad="2667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99519" y="2522052"/>
            <a:ext cx="10731982" cy="3064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 Light" panose="020B0502040204020203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7235" y="3282443"/>
            <a:ext cx="1864868" cy="0"/>
            <a:chOff x="1376172" y="2722880"/>
            <a:chExt cx="1864868" cy="0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1515872" y="2722880"/>
              <a:ext cx="172516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376172" y="2722880"/>
              <a:ext cx="338328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3465734" y="3231626"/>
            <a:ext cx="4702601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latin typeface="+mj-ea"/>
                <a:ea typeface="+mj-ea"/>
              </a:rPr>
              <a:t>At the end of 2020, China achieved the goal of eliminating extreme poverty.</a:t>
            </a: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66544" y="51053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372513" y="405839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61869" y="490315"/>
            <a:ext cx="48462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Post-reading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815106" y="6581777"/>
            <a:ext cx="5990590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476900" y="1604317"/>
            <a:ext cx="3459895" cy="52197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j-ea"/>
                <a:ea typeface="+mj-ea"/>
                <a:cs typeface="+mn-cs"/>
              </a:rPr>
              <a:t>Are there more?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75360" y="2734310"/>
            <a:ext cx="1600200" cy="508000"/>
          </a:xfrm>
          <a:prstGeom prst="roundRect">
            <a:avLst>
              <a:gd name="adj" fmla="val 9382"/>
            </a:avLst>
          </a:prstGeom>
          <a:solidFill>
            <a:srgbClr val="618CA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975360" y="5709285"/>
            <a:ext cx="1600200" cy="620395"/>
          </a:xfrm>
          <a:prstGeom prst="roundRect">
            <a:avLst>
              <a:gd name="adj" fmla="val 9382"/>
            </a:avLst>
          </a:prstGeom>
          <a:solidFill>
            <a:srgbClr val="618CA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975362" y="4025113"/>
            <a:ext cx="1599964" cy="481931"/>
          </a:xfrm>
          <a:prstGeom prst="roundRect">
            <a:avLst>
              <a:gd name="adj" fmla="val 9382"/>
            </a:avLst>
          </a:prstGeom>
          <a:solidFill>
            <a:srgbClr val="618CA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129962" y="2961389"/>
            <a:ext cx="318010" cy="131128"/>
            <a:chOff x="9916450" y="1650443"/>
            <a:chExt cx="240617" cy="181862"/>
          </a:xfrm>
          <a:solidFill>
            <a:srgbClr val="618CAC"/>
          </a:solidFill>
          <a:effectLst/>
        </p:grpSpPr>
        <p:sp>
          <p:nvSpPr>
            <p:cNvPr id="26" name="箭头: V 形 25"/>
            <p:cNvSpPr/>
            <p:nvPr/>
          </p:nvSpPr>
          <p:spPr>
            <a:xfrm>
              <a:off x="10014975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7" name="箭头: V 形 26"/>
            <p:cNvSpPr/>
            <p:nvPr/>
          </p:nvSpPr>
          <p:spPr>
            <a:xfrm>
              <a:off x="9916450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29962" y="4341161"/>
            <a:ext cx="318010" cy="131128"/>
            <a:chOff x="9916450" y="1650443"/>
            <a:chExt cx="240617" cy="181862"/>
          </a:xfrm>
          <a:solidFill>
            <a:srgbClr val="618CAC"/>
          </a:solidFill>
          <a:effectLst/>
        </p:grpSpPr>
        <p:sp>
          <p:nvSpPr>
            <p:cNvPr id="29" name="箭头: V 形 28"/>
            <p:cNvSpPr/>
            <p:nvPr/>
          </p:nvSpPr>
          <p:spPr>
            <a:xfrm>
              <a:off x="10014975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0" name="箭头: V 形 29"/>
            <p:cNvSpPr/>
            <p:nvPr/>
          </p:nvSpPr>
          <p:spPr>
            <a:xfrm>
              <a:off x="9916450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9962" y="5873334"/>
            <a:ext cx="318010" cy="131128"/>
            <a:chOff x="9916450" y="1650443"/>
            <a:chExt cx="240617" cy="181862"/>
          </a:xfrm>
          <a:solidFill>
            <a:srgbClr val="618CAC"/>
          </a:solidFill>
          <a:effectLst/>
        </p:grpSpPr>
        <p:sp>
          <p:nvSpPr>
            <p:cNvPr id="32" name="箭头: V 形 31"/>
            <p:cNvSpPr/>
            <p:nvPr/>
          </p:nvSpPr>
          <p:spPr>
            <a:xfrm>
              <a:off x="10014975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9916450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44134" y="2961389"/>
            <a:ext cx="318010" cy="131128"/>
            <a:chOff x="9916450" y="1650443"/>
            <a:chExt cx="240617" cy="181862"/>
          </a:xfrm>
          <a:solidFill>
            <a:srgbClr val="618CAC"/>
          </a:solidFill>
          <a:effectLst/>
        </p:grpSpPr>
        <p:sp>
          <p:nvSpPr>
            <p:cNvPr id="41" name="箭头: V 形 40"/>
            <p:cNvSpPr/>
            <p:nvPr/>
          </p:nvSpPr>
          <p:spPr>
            <a:xfrm>
              <a:off x="10014975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9916450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44134" y="4341161"/>
            <a:ext cx="318010" cy="131128"/>
            <a:chOff x="9916450" y="1650443"/>
            <a:chExt cx="240617" cy="181862"/>
          </a:xfrm>
          <a:solidFill>
            <a:srgbClr val="618CAC"/>
          </a:solidFill>
          <a:effectLst/>
        </p:grpSpPr>
        <p:sp>
          <p:nvSpPr>
            <p:cNvPr id="50" name="箭头: V 形 49"/>
            <p:cNvSpPr/>
            <p:nvPr/>
          </p:nvSpPr>
          <p:spPr>
            <a:xfrm>
              <a:off x="10014975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>
              <a:off x="9916450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44134" y="5873334"/>
            <a:ext cx="318010" cy="131128"/>
            <a:chOff x="9916450" y="1650443"/>
            <a:chExt cx="240617" cy="181862"/>
          </a:xfrm>
          <a:solidFill>
            <a:srgbClr val="618CAC"/>
          </a:solidFill>
          <a:effectLst/>
        </p:grpSpPr>
        <p:sp>
          <p:nvSpPr>
            <p:cNvPr id="57" name="箭头: V 形 56"/>
            <p:cNvSpPr/>
            <p:nvPr/>
          </p:nvSpPr>
          <p:spPr>
            <a:xfrm>
              <a:off x="10014975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8" name="箭头: V 形 57"/>
            <p:cNvSpPr/>
            <p:nvPr/>
          </p:nvSpPr>
          <p:spPr>
            <a:xfrm>
              <a:off x="9916450" y="1650443"/>
              <a:ext cx="142092" cy="181862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347309" y="2758427"/>
            <a:ext cx="819455" cy="430374"/>
          </a:xfrm>
          <a:prstGeom prst="rect">
            <a:avLst/>
          </a:prstGeom>
          <a:noFill/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2000" b="1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2556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066801" y="4078845"/>
            <a:ext cx="1287532" cy="430374"/>
          </a:xfrm>
          <a:prstGeom prst="rect">
            <a:avLst/>
          </a:prstGeom>
          <a:solidFill>
            <a:srgbClr val="618CAC"/>
          </a:solidFill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2000" b="1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 100,000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537328" y="5756337"/>
            <a:ext cx="496570" cy="460375"/>
          </a:xfrm>
          <a:prstGeom prst="rect">
            <a:avLst/>
          </a:prstGeom>
          <a:solidFill>
            <a:srgbClr val="618CAC"/>
          </a:solidFill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2000" b="1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84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3248512" y="2635983"/>
            <a:ext cx="2683311" cy="781941"/>
            <a:chOff x="3248512" y="2635983"/>
            <a:chExt cx="2683311" cy="781941"/>
          </a:xfrm>
          <a:effectLst/>
        </p:grpSpPr>
        <p:sp>
          <p:nvSpPr>
            <p:cNvPr id="13" name="矩形: 圆角 12"/>
            <p:cNvSpPr/>
            <p:nvPr/>
          </p:nvSpPr>
          <p:spPr>
            <a:xfrm>
              <a:off x="3248512" y="2635983"/>
              <a:ext cx="2683311" cy="781941"/>
            </a:xfrm>
            <a:prstGeom prst="roundRect">
              <a:avLst>
                <a:gd name="adj" fmla="val 8758"/>
              </a:avLst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314111" y="2817230"/>
              <a:ext cx="2479461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steps of the ladder</a:t>
              </a: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6728584" y="2635983"/>
            <a:ext cx="2136861" cy="781941"/>
            <a:chOff x="6728584" y="2635983"/>
            <a:chExt cx="2136861" cy="781941"/>
          </a:xfrm>
          <a:solidFill>
            <a:srgbClr val="FFC000"/>
          </a:solidFill>
          <a:effectLst/>
        </p:grpSpPr>
        <p:sp>
          <p:nvSpPr>
            <p:cNvPr id="15" name="矩形: 圆角 14"/>
            <p:cNvSpPr/>
            <p:nvPr/>
          </p:nvSpPr>
          <p:spPr>
            <a:xfrm>
              <a:off x="6728584" y="2635983"/>
              <a:ext cx="2136861" cy="781941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867113" y="2817229"/>
              <a:ext cx="1859803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transportation</a:t>
              </a: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9646679" y="2635983"/>
            <a:ext cx="2116695" cy="781941"/>
            <a:chOff x="9646679" y="2635983"/>
            <a:chExt cx="2116695" cy="781941"/>
          </a:xfrm>
          <a:solidFill>
            <a:srgbClr val="FFC000"/>
          </a:solidFill>
          <a:effectLst/>
        </p:grpSpPr>
        <p:sp>
          <p:nvSpPr>
            <p:cNvPr id="14" name="矩形: 圆角 13"/>
            <p:cNvSpPr/>
            <p:nvPr/>
          </p:nvSpPr>
          <p:spPr>
            <a:xfrm>
              <a:off x="9646679" y="2635983"/>
              <a:ext cx="2116695" cy="781941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883801" y="2817228"/>
              <a:ext cx="1648207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medical care</a:t>
              </a: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3124115" y="3851269"/>
            <a:ext cx="2843753" cy="707886"/>
            <a:chOff x="3124115" y="3851269"/>
            <a:chExt cx="2843753" cy="707886"/>
          </a:xfrm>
          <a:effectLst/>
        </p:grpSpPr>
        <p:sp>
          <p:nvSpPr>
            <p:cNvPr id="16" name="矩形: 圆角 15"/>
            <p:cNvSpPr/>
            <p:nvPr/>
          </p:nvSpPr>
          <p:spPr>
            <a:xfrm>
              <a:off x="3248512" y="3865116"/>
              <a:ext cx="2683311" cy="626224"/>
            </a:xfrm>
            <a:prstGeom prst="roundRect">
              <a:avLst>
                <a:gd name="adj" fmla="val 8758"/>
              </a:avLst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124115" y="3851269"/>
              <a:ext cx="284375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the number of the tourists</a:t>
              </a: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3014702" y="5547927"/>
            <a:ext cx="2952750" cy="918210"/>
            <a:chOff x="3014702" y="5547927"/>
            <a:chExt cx="2952750" cy="918210"/>
          </a:xfrm>
          <a:effectLst/>
        </p:grpSpPr>
        <p:sp>
          <p:nvSpPr>
            <p:cNvPr id="19" name="矩形: 圆角 18"/>
            <p:cNvSpPr/>
            <p:nvPr/>
          </p:nvSpPr>
          <p:spPr>
            <a:xfrm>
              <a:off x="3248512" y="5547927"/>
              <a:ext cx="2683311" cy="781941"/>
            </a:xfrm>
            <a:prstGeom prst="roundRect">
              <a:avLst>
                <a:gd name="adj" fmla="val 8758"/>
              </a:avLst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014702" y="5623492"/>
              <a:ext cx="2952750" cy="84264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  families that moved to new houses </a:t>
              </a: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6728584" y="4034805"/>
            <a:ext cx="2136861" cy="693855"/>
            <a:chOff x="6728584" y="4034805"/>
            <a:chExt cx="2136861" cy="693855"/>
          </a:xfrm>
          <a:solidFill>
            <a:srgbClr val="FFC000"/>
          </a:solidFill>
          <a:effectLst/>
        </p:grpSpPr>
        <p:sp>
          <p:nvSpPr>
            <p:cNvPr id="18" name="矩形: 圆角 17"/>
            <p:cNvSpPr/>
            <p:nvPr/>
          </p:nvSpPr>
          <p:spPr>
            <a:xfrm>
              <a:off x="6728584" y="4034805"/>
              <a:ext cx="2136861" cy="693855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66789" y="4170598"/>
              <a:ext cx="1080744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tourism</a:t>
              </a: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46679" y="3901456"/>
            <a:ext cx="2116695" cy="456534"/>
            <a:chOff x="9646679" y="3901456"/>
            <a:chExt cx="2116695" cy="456534"/>
          </a:xfrm>
          <a:solidFill>
            <a:srgbClr val="FFC000"/>
          </a:solidFill>
          <a:effectLst/>
        </p:grpSpPr>
        <p:sp>
          <p:nvSpPr>
            <p:cNvPr id="17" name="矩形: 圆角 16"/>
            <p:cNvSpPr/>
            <p:nvPr/>
          </p:nvSpPr>
          <p:spPr>
            <a:xfrm>
              <a:off x="9646679" y="3901456"/>
              <a:ext cx="2116695" cy="456534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0052244" y="3948382"/>
              <a:ext cx="1342034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education</a:t>
              </a: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28584" y="5547927"/>
            <a:ext cx="2136861" cy="781941"/>
            <a:chOff x="6728584" y="5547927"/>
            <a:chExt cx="2136861" cy="781941"/>
          </a:xfrm>
          <a:solidFill>
            <a:srgbClr val="FFC000"/>
          </a:solidFill>
          <a:effectLst/>
        </p:grpSpPr>
        <p:sp>
          <p:nvSpPr>
            <p:cNvPr id="21" name="矩形: 圆角 20"/>
            <p:cNvSpPr/>
            <p:nvPr/>
          </p:nvSpPr>
          <p:spPr>
            <a:xfrm>
              <a:off x="6728584" y="5547927"/>
              <a:ext cx="2136861" cy="781941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770657" y="5745519"/>
              <a:ext cx="2074607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accommodation</a:t>
              </a: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9646679" y="5547927"/>
            <a:ext cx="2116695" cy="781941"/>
            <a:chOff x="9646679" y="5547927"/>
            <a:chExt cx="2116695" cy="781941"/>
          </a:xfrm>
          <a:solidFill>
            <a:srgbClr val="FFC000"/>
          </a:solidFill>
          <a:effectLst/>
        </p:grpSpPr>
        <p:sp>
          <p:nvSpPr>
            <p:cNvPr id="20" name="矩形: 圆角 19"/>
            <p:cNvSpPr/>
            <p:nvPr/>
          </p:nvSpPr>
          <p:spPr>
            <a:xfrm>
              <a:off x="9646679" y="5547927"/>
              <a:ext cx="2116695" cy="781941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0387471" y="5711336"/>
              <a:ext cx="635110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9646679" y="4506433"/>
            <a:ext cx="2116695" cy="456534"/>
            <a:chOff x="9646679" y="4506433"/>
            <a:chExt cx="2116695" cy="456534"/>
          </a:xfrm>
          <a:solidFill>
            <a:srgbClr val="FFC000"/>
          </a:solidFill>
          <a:effectLst/>
        </p:grpSpPr>
        <p:sp>
          <p:nvSpPr>
            <p:cNvPr id="82" name="矩形: 圆角 81"/>
            <p:cNvSpPr/>
            <p:nvPr/>
          </p:nvSpPr>
          <p:spPr>
            <a:xfrm>
              <a:off x="9646679" y="4506433"/>
              <a:ext cx="2116695" cy="456534"/>
            </a:xfrm>
            <a:prstGeom prst="roundRect">
              <a:avLst>
                <a:gd name="adj" fmla="val 8758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821434" y="4547655"/>
              <a:ext cx="1843774" cy="40011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entertainment</a:t>
              </a:r>
            </a:p>
          </p:txBody>
        </p:sp>
      </p:grpSp>
      <p:sp>
        <p:nvSpPr>
          <p:cNvPr id="86" name="矩形: 圆角 85"/>
          <p:cNvSpPr/>
          <p:nvPr/>
        </p:nvSpPr>
        <p:spPr>
          <a:xfrm>
            <a:off x="975362" y="4539452"/>
            <a:ext cx="1599964" cy="481931"/>
          </a:xfrm>
          <a:prstGeom prst="roundRect">
            <a:avLst>
              <a:gd name="adj" fmla="val 9382"/>
            </a:avLst>
          </a:prstGeom>
          <a:solidFill>
            <a:srgbClr val="618CAC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37707" y="4583606"/>
            <a:ext cx="1675459" cy="430374"/>
          </a:xfrm>
          <a:prstGeom prst="rect">
            <a:avLst/>
          </a:prstGeom>
          <a:solidFill>
            <a:srgbClr val="618CAC"/>
          </a:solidFill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altLang="zh-CN" sz="2000" b="1" dirty="0">
                <a:solidFill>
                  <a:srgbClr val="FFFFFF"/>
                </a:solidFill>
                <a:latin typeface="+mj-ea"/>
                <a:ea typeface="+mj-ea"/>
                <a:cs typeface="+mn-ea"/>
                <a:sym typeface="+mn-lt"/>
              </a:rPr>
              <a:t>One million</a:t>
            </a:r>
          </a:p>
        </p:txBody>
      </p:sp>
      <p:grpSp>
        <p:nvGrpSpPr>
          <p:cNvPr id="227" name="组合 226"/>
          <p:cNvGrpSpPr/>
          <p:nvPr/>
        </p:nvGrpSpPr>
        <p:grpSpPr>
          <a:xfrm>
            <a:off x="3214995" y="4554678"/>
            <a:ext cx="2727775" cy="707886"/>
            <a:chOff x="3214995" y="4554678"/>
            <a:chExt cx="2727775" cy="707886"/>
          </a:xfrm>
          <a:effectLst/>
        </p:grpSpPr>
        <p:sp>
          <p:nvSpPr>
            <p:cNvPr id="90" name="矩形: 圆角 89"/>
            <p:cNvSpPr/>
            <p:nvPr/>
          </p:nvSpPr>
          <p:spPr>
            <a:xfrm>
              <a:off x="3248512" y="4580714"/>
              <a:ext cx="2683311" cy="626224"/>
            </a:xfrm>
            <a:prstGeom prst="roundRect">
              <a:avLst>
                <a:gd name="adj" fmla="val 8758"/>
              </a:avLst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</a:ln>
            <a:effectLst>
              <a:outerShdw blurRad="317500" dist="63500" dir="2700000" algn="tl" rotWithShape="0">
                <a:srgbClr val="387049">
                  <a:lumMod val="40000"/>
                  <a:lumOff val="60000"/>
                  <a:alpha val="50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214995" y="4554678"/>
              <a:ext cx="2727775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the income brought by tourists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09469" y="337915"/>
            <a:ext cx="48462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Post-reading</a:t>
            </a:r>
          </a:p>
        </p:txBody>
      </p:sp>
      <p:sp>
        <p:nvSpPr>
          <p:cNvPr id="22" name="椭圆 21"/>
          <p:cNvSpPr/>
          <p:nvPr/>
        </p:nvSpPr>
        <p:spPr>
          <a:xfrm>
            <a:off x="166544" y="51053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2513" y="405839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4" name="圆角矩形 28"/>
          <p:cNvSpPr/>
          <p:nvPr>
            <p:custDataLst>
              <p:tags r:id="rId2"/>
            </p:custDataLst>
          </p:nvPr>
        </p:nvSpPr>
        <p:spPr>
          <a:xfrm>
            <a:off x="-9525" y="1366520"/>
            <a:ext cx="5662295" cy="414020"/>
          </a:xfrm>
          <a:prstGeom prst="roundRect">
            <a:avLst/>
          </a:prstGeom>
          <a:solidFill>
            <a:srgbClr val="618C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Brainstorm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肘形连接符 3"/>
          <p:cNvCxnSpPr/>
          <p:nvPr>
            <p:custDataLst>
              <p:tags r:id="rId1"/>
            </p:custDataLst>
          </p:nvPr>
        </p:nvCxnSpPr>
        <p:spPr>
          <a:xfrm flipV="1">
            <a:off x="2578499" y="4186570"/>
            <a:ext cx="5778073" cy="679767"/>
          </a:xfrm>
          <a:prstGeom prst="bentConnector3">
            <a:avLst>
              <a:gd name="adj1" fmla="val 50000"/>
            </a:avLst>
          </a:prstGeom>
          <a:ln w="28575">
            <a:solidFill>
              <a:srgbClr val="F6C67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肘形连接符 5"/>
          <p:cNvCxnSpPr/>
          <p:nvPr>
            <p:custDataLst>
              <p:tags r:id="rId2"/>
            </p:custDataLst>
          </p:nvPr>
        </p:nvCxnSpPr>
        <p:spPr>
          <a:xfrm flipV="1">
            <a:off x="5982942" y="3551714"/>
            <a:ext cx="5747241" cy="634856"/>
          </a:xfrm>
          <a:prstGeom prst="bentConnector3">
            <a:avLst>
              <a:gd name="adj1" fmla="val 50000"/>
            </a:avLst>
          </a:prstGeom>
          <a:ln w="28575">
            <a:solidFill>
              <a:srgbClr val="F6C67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>
            <p:custDataLst>
              <p:tags r:id="rId3"/>
            </p:custDataLst>
          </p:nvPr>
        </p:nvSpPr>
        <p:spPr>
          <a:xfrm>
            <a:off x="9227023" y="3864762"/>
            <a:ext cx="2354602" cy="57086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In the future</a:t>
            </a: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709469" y="337915"/>
            <a:ext cx="48462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Post-reading</a:t>
            </a:r>
          </a:p>
        </p:txBody>
      </p:sp>
      <p:sp>
        <p:nvSpPr>
          <p:cNvPr id="18" name="椭圆 17"/>
          <p:cNvSpPr/>
          <p:nvPr>
            <p:custDataLst>
              <p:tags r:id="rId5"/>
            </p:custDataLst>
          </p:nvPr>
        </p:nvSpPr>
        <p:spPr>
          <a:xfrm>
            <a:off x="166544" y="51053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" name="椭圆 18"/>
          <p:cNvSpPr/>
          <p:nvPr>
            <p:custDataLst>
              <p:tags r:id="rId6"/>
            </p:custDataLst>
          </p:nvPr>
        </p:nvSpPr>
        <p:spPr>
          <a:xfrm>
            <a:off x="372513" y="405839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5" name="圆角矩形 28"/>
          <p:cNvSpPr/>
          <p:nvPr>
            <p:custDataLst>
              <p:tags r:id="rId7"/>
            </p:custDataLst>
          </p:nvPr>
        </p:nvSpPr>
        <p:spPr>
          <a:xfrm>
            <a:off x="17780" y="984250"/>
            <a:ext cx="5674360" cy="438150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Apply and Create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3" name="圆角矩形 60"/>
          <p:cNvSpPr/>
          <p:nvPr>
            <p:custDataLst>
              <p:tags r:id="rId8"/>
            </p:custDataLst>
          </p:nvPr>
        </p:nvSpPr>
        <p:spPr>
          <a:xfrm>
            <a:off x="2774835" y="5029657"/>
            <a:ext cx="2354602" cy="57086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2021</a:t>
            </a:r>
          </a:p>
        </p:txBody>
      </p:sp>
      <p:sp>
        <p:nvSpPr>
          <p:cNvPr id="7" name="圆角矩形 60"/>
          <p:cNvSpPr/>
          <p:nvPr>
            <p:custDataLst>
              <p:tags r:id="rId9"/>
            </p:custDataLst>
          </p:nvPr>
        </p:nvSpPr>
        <p:spPr>
          <a:xfrm>
            <a:off x="6001970" y="4377132"/>
            <a:ext cx="2354602" cy="570865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+mj-ea"/>
                <a:ea typeface="+mj-ea"/>
              </a:rPr>
              <a:t>2023</a:t>
            </a:r>
          </a:p>
        </p:txBody>
      </p:sp>
      <p:sp>
        <p:nvSpPr>
          <p:cNvPr id="26" name="圆角矩形 51"/>
          <p:cNvSpPr/>
          <p:nvPr/>
        </p:nvSpPr>
        <p:spPr>
          <a:xfrm>
            <a:off x="2578499" y="1588536"/>
            <a:ext cx="7325445" cy="634856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Rural revitalization project in Cliff Village </a:t>
            </a:r>
          </a:p>
        </p:txBody>
      </p:sp>
      <p:sp>
        <p:nvSpPr>
          <p:cNvPr id="16" name="矩形 15"/>
          <p:cNvSpPr/>
          <p:nvPr/>
        </p:nvSpPr>
        <p:spPr>
          <a:xfrm>
            <a:off x="5577840" y="2760980"/>
            <a:ext cx="3122930" cy="1365250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rgbClr val="000000"/>
                </a:solidFill>
                <a:latin typeface="+mj-ea"/>
                <a:ea typeface="+mj-ea"/>
              </a:rPr>
              <a:t>Hundreds of t</a:t>
            </a:r>
            <a:r>
              <a:rPr lang="en-US" altLang="zh-CN" sz="220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raining sessions were provided to promote employment</a:t>
            </a:r>
            <a:endParaRPr lang="zh-CN" alt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02444" y="3443501"/>
            <a:ext cx="2701678" cy="1365493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a 750-meter cableway was built to access the village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5925" y="2458720"/>
            <a:ext cx="2077720" cy="3627120"/>
            <a:chOff x="4752975" y="419100"/>
            <a:chExt cx="2695575" cy="5359288"/>
          </a:xfrm>
          <a:effectLst>
            <a:outerShdw blurRad="254000" dist="38100" dir="2700000" algn="tl" rotWithShape="0">
              <a:prstClr val="black">
                <a:alpha val="23000"/>
              </a:prstClr>
            </a:outerShdw>
          </a:effectLst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t="5047" r="9269" b="5047"/>
            <a:stretch>
              <a:fillRect/>
            </a:stretch>
          </p:blipFill>
          <p:spPr>
            <a:xfrm rot="1">
              <a:off x="4752975" y="419100"/>
              <a:ext cx="2695575" cy="5359288"/>
            </a:xfrm>
            <a:prstGeom prst="rect">
              <a:avLst/>
            </a:prstGeom>
          </p:spPr>
        </p:pic>
        <p:sp>
          <p:nvSpPr>
            <p:cNvPr id="8" name="任意多边形: 形状 7"/>
            <p:cNvSpPr/>
            <p:nvPr/>
          </p:nvSpPr>
          <p:spPr>
            <a:xfrm>
              <a:off x="4905191" y="547687"/>
              <a:ext cx="2381618" cy="5091113"/>
            </a:xfrm>
            <a:custGeom>
              <a:avLst/>
              <a:gdLst>
                <a:gd name="connsiteX0" fmla="*/ 236114 w 2381618"/>
                <a:gd name="connsiteY0" fmla="*/ 0 h 5091113"/>
                <a:gd name="connsiteX1" fmla="*/ 497863 w 2381618"/>
                <a:gd name="connsiteY1" fmla="*/ 0 h 5091113"/>
                <a:gd name="connsiteX2" fmla="*/ 497864 w 2381618"/>
                <a:gd name="connsiteY2" fmla="*/ 1 h 5091113"/>
                <a:gd name="connsiteX3" fmla="*/ 535965 w 2381618"/>
                <a:gd name="connsiteY3" fmla="*/ 54768 h 5091113"/>
                <a:gd name="connsiteX4" fmla="*/ 662172 w 2381618"/>
                <a:gd name="connsiteY4" fmla="*/ 180975 h 5091113"/>
                <a:gd name="connsiteX5" fmla="*/ 1190808 w 2381618"/>
                <a:gd name="connsiteY5" fmla="*/ 180975 h 5091113"/>
                <a:gd name="connsiteX6" fmla="*/ 1719444 w 2381618"/>
                <a:gd name="connsiteY6" fmla="*/ 180975 h 5091113"/>
                <a:gd name="connsiteX7" fmla="*/ 1845651 w 2381618"/>
                <a:gd name="connsiteY7" fmla="*/ 54768 h 5091113"/>
                <a:gd name="connsiteX8" fmla="*/ 1883752 w 2381618"/>
                <a:gd name="connsiteY8" fmla="*/ 1 h 5091113"/>
                <a:gd name="connsiteX9" fmla="*/ 1883753 w 2381618"/>
                <a:gd name="connsiteY9" fmla="*/ 0 h 5091113"/>
                <a:gd name="connsiteX10" fmla="*/ 2145504 w 2381618"/>
                <a:gd name="connsiteY10" fmla="*/ 0 h 5091113"/>
                <a:gd name="connsiteX11" fmla="*/ 2381618 w 2381618"/>
                <a:gd name="connsiteY11" fmla="*/ 236114 h 5091113"/>
                <a:gd name="connsiteX12" fmla="*/ 2381618 w 2381618"/>
                <a:gd name="connsiteY12" fmla="*/ 4854999 h 5091113"/>
                <a:gd name="connsiteX13" fmla="*/ 2145504 w 2381618"/>
                <a:gd name="connsiteY13" fmla="*/ 5091113 h 5091113"/>
                <a:gd name="connsiteX14" fmla="*/ 236114 w 2381618"/>
                <a:gd name="connsiteY14" fmla="*/ 5091113 h 5091113"/>
                <a:gd name="connsiteX15" fmla="*/ 0 w 2381618"/>
                <a:gd name="connsiteY15" fmla="*/ 4854999 h 5091113"/>
                <a:gd name="connsiteX16" fmla="*/ 0 w 2381618"/>
                <a:gd name="connsiteY16" fmla="*/ 236114 h 5091113"/>
                <a:gd name="connsiteX17" fmla="*/ 236114 w 2381618"/>
                <a:gd name="connsiteY17" fmla="*/ 0 h 509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1618" h="5091113">
                  <a:moveTo>
                    <a:pt x="236114" y="0"/>
                  </a:moveTo>
                  <a:lnTo>
                    <a:pt x="497863" y="0"/>
                  </a:lnTo>
                  <a:lnTo>
                    <a:pt x="497864" y="1"/>
                  </a:lnTo>
                  <a:cubicBezTo>
                    <a:pt x="523661" y="10716"/>
                    <a:pt x="528425" y="18256"/>
                    <a:pt x="535965" y="54768"/>
                  </a:cubicBezTo>
                  <a:cubicBezTo>
                    <a:pt x="535965" y="124470"/>
                    <a:pt x="592470" y="180975"/>
                    <a:pt x="662172" y="180975"/>
                  </a:cubicBezTo>
                  <a:lnTo>
                    <a:pt x="1190808" y="180975"/>
                  </a:lnTo>
                  <a:lnTo>
                    <a:pt x="1719444" y="180975"/>
                  </a:lnTo>
                  <a:cubicBezTo>
                    <a:pt x="1789146" y="180975"/>
                    <a:pt x="1845651" y="124470"/>
                    <a:pt x="1845651" y="54768"/>
                  </a:cubicBezTo>
                  <a:cubicBezTo>
                    <a:pt x="1853191" y="18256"/>
                    <a:pt x="1857955" y="10716"/>
                    <a:pt x="1883752" y="1"/>
                  </a:cubicBezTo>
                  <a:lnTo>
                    <a:pt x="1883753" y="0"/>
                  </a:lnTo>
                  <a:lnTo>
                    <a:pt x="2145504" y="0"/>
                  </a:lnTo>
                  <a:cubicBezTo>
                    <a:pt x="2275906" y="0"/>
                    <a:pt x="2381618" y="105712"/>
                    <a:pt x="2381618" y="236114"/>
                  </a:cubicBezTo>
                  <a:lnTo>
                    <a:pt x="2381618" y="4854999"/>
                  </a:lnTo>
                  <a:cubicBezTo>
                    <a:pt x="2381618" y="4985401"/>
                    <a:pt x="2275906" y="5091113"/>
                    <a:pt x="2145504" y="5091113"/>
                  </a:cubicBezTo>
                  <a:lnTo>
                    <a:pt x="236114" y="5091113"/>
                  </a:lnTo>
                  <a:cubicBezTo>
                    <a:pt x="105712" y="5091113"/>
                    <a:pt x="0" y="4985401"/>
                    <a:pt x="0" y="4854999"/>
                  </a:cubicBezTo>
                  <a:lnTo>
                    <a:pt x="0" y="236114"/>
                  </a:lnTo>
                  <a:cubicBezTo>
                    <a:pt x="0" y="105712"/>
                    <a:pt x="105712" y="0"/>
                    <a:pt x="236114" y="0"/>
                  </a:cubicBezTo>
                  <a:close/>
                </a:path>
              </a:pathLst>
            </a:cu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73" y="1922872"/>
            <a:ext cx="1819275" cy="162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9469" y="337915"/>
            <a:ext cx="48462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Feedback &amp; Summary</a:t>
            </a:r>
          </a:p>
        </p:txBody>
      </p:sp>
      <p:sp>
        <p:nvSpPr>
          <p:cNvPr id="11" name="椭圆 10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2513" y="405839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Diamond 1"/>
          <p:cNvSpPr/>
          <p:nvPr/>
        </p:nvSpPr>
        <p:spPr>
          <a:xfrm rot="18872676">
            <a:off x="7944332" y="2103175"/>
            <a:ext cx="1388098" cy="1388100"/>
          </a:xfrm>
          <a:prstGeom prst="roundRect">
            <a:avLst>
              <a:gd name="adj" fmla="val 9058"/>
            </a:avLst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242925" y="4144763"/>
            <a:ext cx="4207869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chronological writing structure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 to describe changes in a place</a:t>
            </a:r>
          </a:p>
        </p:txBody>
      </p:sp>
      <p:sp>
        <p:nvSpPr>
          <p:cNvPr id="9" name="Diamond 1"/>
          <p:cNvSpPr/>
          <p:nvPr/>
        </p:nvSpPr>
        <p:spPr>
          <a:xfrm rot="18872676">
            <a:off x="2774107" y="2103175"/>
            <a:ext cx="1388098" cy="1388100"/>
          </a:xfrm>
          <a:prstGeom prst="roundRect">
            <a:avLst>
              <a:gd name="adj" fmla="val 9058"/>
            </a:avLst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sp>
        <p:nvSpPr>
          <p:cNvPr id="14" name="Freeform 1171"/>
          <p:cNvSpPr/>
          <p:nvPr/>
        </p:nvSpPr>
        <p:spPr bwMode="auto">
          <a:xfrm>
            <a:off x="8355956" y="2576544"/>
            <a:ext cx="647014" cy="485212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82598" tIns="91298" rIns="182598" bIns="91298" numCol="1" anchor="t" anchorCtr="0" compatLnSpc="1"/>
          <a:lstStyle/>
          <a:p>
            <a:endParaRPr lang="en-US" sz="3595">
              <a:latin typeface="+mj-ea"/>
              <a:ea typeface="+mj-ea"/>
            </a:endParaRPr>
          </a:p>
        </p:txBody>
      </p:sp>
      <p:sp>
        <p:nvSpPr>
          <p:cNvPr id="15" name="iconfont-1187-868307"/>
          <p:cNvSpPr>
            <a:spLocks noChangeAspect="1"/>
          </p:cNvSpPr>
          <p:nvPr/>
        </p:nvSpPr>
        <p:spPr bwMode="auto">
          <a:xfrm>
            <a:off x="3199960" y="2551087"/>
            <a:ext cx="544347" cy="532879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6382385" y="4144645"/>
            <a:ext cx="5700395" cy="15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342900" marR="0" lvl="0" indent="-34290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efforts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 made to develop the rurals areas in China</a:t>
            </a:r>
          </a:p>
          <a:p>
            <a:pPr marL="342900" marR="0" lvl="0" indent="-34290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the </a:t>
            </a:r>
            <a:r>
              <a:rPr lang="en-US" altLang="zh-CN" sz="2400" b="1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huge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changes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 and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development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 taking place in China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9468" y="337915"/>
            <a:ext cx="7876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After-class task(Assignments)</a:t>
            </a:r>
          </a:p>
        </p:txBody>
      </p:sp>
      <p:sp>
        <p:nvSpPr>
          <p:cNvPr id="11" name="椭圆 10"/>
          <p:cNvSpPr/>
          <p:nvPr/>
        </p:nvSpPr>
        <p:spPr>
          <a:xfrm>
            <a:off x="129714" y="424171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2513" y="405839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" y="1775460"/>
            <a:ext cx="2414905" cy="3528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7080" y="4092575"/>
            <a:ext cx="3364230" cy="183324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05" y="1311910"/>
            <a:ext cx="3395980" cy="18503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4189996" y="3309891"/>
            <a:ext cx="2640395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kern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</a:rPr>
              <a:t>In the past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26241" y="6211812"/>
            <a:ext cx="2640395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kern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</a:rPr>
              <a:t>Now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167657" y="674869"/>
            <a:ext cx="4777063" cy="5845216"/>
            <a:chOff x="1505725" y="2174311"/>
            <a:chExt cx="4168140" cy="4020008"/>
          </a:xfrm>
        </p:grpSpPr>
        <p:sp>
          <p:nvSpPr>
            <p:cNvPr id="13" name="www.pptcool.com3"/>
            <p:cNvSpPr/>
            <p:nvPr/>
          </p:nvSpPr>
          <p:spPr>
            <a:xfrm>
              <a:off x="1505725" y="2174311"/>
              <a:ext cx="4168140" cy="402000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000000">
                  <a:lumMod val="85000"/>
                  <a:lumOff val="15000"/>
                  <a:alpha val="1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www.pptcool.com4"/>
            <p:cNvSpPr/>
            <p:nvPr/>
          </p:nvSpPr>
          <p:spPr>
            <a:xfrm>
              <a:off x="1725686" y="2394416"/>
              <a:ext cx="3109926" cy="883915"/>
            </a:xfrm>
            <a:prstGeom prst="roundRect">
              <a:avLst>
                <a:gd name="adj" fmla="val 0"/>
              </a:avLst>
            </a:prstGeom>
            <a:solidFill>
              <a:srgbClr val="FFBA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lt"/>
              </a:endParaRPr>
            </a:p>
          </p:txBody>
        </p:sp>
        <p:sp>
          <p:nvSpPr>
            <p:cNvPr id="16" name="www.pptcool.com5"/>
            <p:cNvSpPr/>
            <p:nvPr/>
          </p:nvSpPr>
          <p:spPr>
            <a:xfrm>
              <a:off x="1725872" y="3490904"/>
              <a:ext cx="3633165" cy="61099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lt"/>
              </a:endParaRPr>
            </a:p>
          </p:txBody>
        </p:sp>
        <p:sp>
          <p:nvSpPr>
            <p:cNvPr id="17" name="www.pptcool.com6"/>
            <p:cNvSpPr/>
            <p:nvPr/>
          </p:nvSpPr>
          <p:spPr>
            <a:xfrm>
              <a:off x="1725872" y="4473843"/>
              <a:ext cx="3633165" cy="782565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lt"/>
              </a:endParaRPr>
            </a:p>
          </p:txBody>
        </p:sp>
        <p:sp>
          <p:nvSpPr>
            <p:cNvPr id="18" name="www.pptcool.com9"/>
            <p:cNvSpPr txBox="1"/>
            <p:nvPr/>
          </p:nvSpPr>
          <p:spPr>
            <a:xfrm>
              <a:off x="1515428" y="3436272"/>
              <a:ext cx="3843265" cy="67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Search information about </a:t>
              </a:r>
              <a:r>
                <a:rPr kumimoji="0" lang="en-US" altLang="zh-CN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Minning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 Town</a:t>
              </a:r>
            </a:p>
          </p:txBody>
        </p:sp>
        <p:sp>
          <p:nvSpPr>
            <p:cNvPr id="19" name="www.pptcool.com10"/>
            <p:cNvSpPr txBox="1"/>
            <p:nvPr/>
          </p:nvSpPr>
          <p:spPr>
            <a:xfrm>
              <a:off x="1515428" y="4240591"/>
              <a:ext cx="3843265" cy="9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Make a mind-map about changes and development of this town</a:t>
              </a:r>
            </a:p>
          </p:txBody>
        </p:sp>
        <p:sp>
          <p:nvSpPr>
            <p:cNvPr id="20" name="www.pptcool.com11"/>
            <p:cNvSpPr/>
            <p:nvPr/>
          </p:nvSpPr>
          <p:spPr>
            <a:xfrm>
              <a:off x="2551566" y="6039260"/>
              <a:ext cx="1924628" cy="72000"/>
            </a:xfrm>
            <a:prstGeom prst="roundRect">
              <a:avLst>
                <a:gd name="adj" fmla="val 50000"/>
              </a:avLst>
            </a:prstGeom>
            <a:solidFill>
              <a:srgbClr val="FFBA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lt"/>
              </a:endParaRPr>
            </a:p>
          </p:txBody>
        </p:sp>
        <p:sp>
          <p:nvSpPr>
            <p:cNvPr id="21" name="www.pptcool.com7"/>
            <p:cNvSpPr txBox="1"/>
            <p:nvPr/>
          </p:nvSpPr>
          <p:spPr>
            <a:xfrm>
              <a:off x="2140283" y="2612294"/>
              <a:ext cx="2804266" cy="46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Homework</a:t>
              </a:r>
            </a:p>
          </p:txBody>
        </p:sp>
        <p:sp>
          <p:nvSpPr>
            <p:cNvPr id="22" name="www.pptcool.com6"/>
            <p:cNvSpPr/>
            <p:nvPr/>
          </p:nvSpPr>
          <p:spPr>
            <a:xfrm>
              <a:off x="1725872" y="5298700"/>
              <a:ext cx="3633165" cy="610990"/>
            </a:xfrm>
            <a:prstGeom prst="roundRect">
              <a:avLst>
                <a:gd name="adj" fmla="val 0"/>
              </a:avLst>
            </a:prstGeom>
            <a:solidFill>
              <a:srgbClr val="FFFFFF">
                <a:lumMod val="95000"/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lt"/>
              </a:endParaRPr>
            </a:p>
          </p:txBody>
        </p:sp>
        <p:sp>
          <p:nvSpPr>
            <p:cNvPr id="23" name="www.pptcool.com10"/>
            <p:cNvSpPr txBox="1"/>
            <p:nvPr/>
          </p:nvSpPr>
          <p:spPr>
            <a:xfrm>
              <a:off x="1591888" y="5308717"/>
              <a:ext cx="3843265" cy="67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Present it orally in the next class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7990605" y="-8686"/>
            <a:ext cx="4201394" cy="2559382"/>
          </a:xfrm>
          <a:custGeom>
            <a:avLst/>
            <a:gdLst>
              <a:gd name="connsiteX0" fmla="*/ 71135 w 3937000"/>
              <a:gd name="connsiteY0" fmla="*/ 0 h 3485309"/>
              <a:gd name="connsiteX1" fmla="*/ 3937000 w 3937000"/>
              <a:gd name="connsiteY1" fmla="*/ 0 h 3485309"/>
              <a:gd name="connsiteX2" fmla="*/ 3937000 w 3937000"/>
              <a:gd name="connsiteY2" fmla="*/ 3481867 h 3485309"/>
              <a:gd name="connsiteX3" fmla="*/ 3922699 w 3937000"/>
              <a:gd name="connsiteY3" fmla="*/ 3482920 h 3485309"/>
              <a:gd name="connsiteX4" fmla="*/ 2859661 w 3937000"/>
              <a:gd name="connsiteY4" fmla="*/ 3266421 h 3485309"/>
              <a:gd name="connsiteX5" fmla="*/ 1800401 w 3937000"/>
              <a:gd name="connsiteY5" fmla="*/ 1945621 h 3485309"/>
              <a:gd name="connsiteX6" fmla="*/ 290652 w 3937000"/>
              <a:gd name="connsiteY6" fmla="*/ 1196321 h 3485309"/>
              <a:gd name="connsiteX7" fmla="*/ 39249 w 3937000"/>
              <a:gd name="connsiteY7" fmla="*/ 94695 h 34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0" h="3485309">
                <a:moveTo>
                  <a:pt x="71135" y="0"/>
                </a:moveTo>
                <a:lnTo>
                  <a:pt x="3937000" y="0"/>
                </a:lnTo>
                <a:lnTo>
                  <a:pt x="3937000" y="3481867"/>
                </a:lnTo>
                <a:lnTo>
                  <a:pt x="3922699" y="3482920"/>
                </a:lnTo>
                <a:cubicBezTo>
                  <a:pt x="3552914" y="3498973"/>
                  <a:pt x="3193470" y="3434961"/>
                  <a:pt x="2859661" y="3266421"/>
                </a:cubicBezTo>
                <a:cubicBezTo>
                  <a:pt x="2096669" y="2881188"/>
                  <a:pt x="2228570" y="2290638"/>
                  <a:pt x="1800401" y="1945621"/>
                </a:cubicBezTo>
                <a:cubicBezTo>
                  <a:pt x="1372233" y="1600604"/>
                  <a:pt x="586920" y="1568854"/>
                  <a:pt x="290652" y="1196321"/>
                </a:cubicBezTo>
                <a:cubicBezTo>
                  <a:pt x="68451" y="916921"/>
                  <a:pt x="-72708" y="493456"/>
                  <a:pt x="39249" y="94695"/>
                </a:cubicBezTo>
                <a:close/>
              </a:path>
            </a:pathLst>
          </a:cu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8444809" y="-4205"/>
            <a:ext cx="3744608" cy="2449092"/>
          </a:xfrm>
          <a:custGeom>
            <a:avLst/>
            <a:gdLst>
              <a:gd name="T0" fmla="*/ 18 w 1619"/>
              <a:gd name="T1" fmla="*/ 36 h 1181"/>
              <a:gd name="T2" fmla="*/ 14 w 1619"/>
              <a:gd name="T3" fmla="*/ 108 h 1181"/>
              <a:gd name="T4" fmla="*/ 30 w 1619"/>
              <a:gd name="T5" fmla="*/ 285 h 1181"/>
              <a:gd name="T6" fmla="*/ 84 w 1619"/>
              <a:gd name="T7" fmla="*/ 425 h 1181"/>
              <a:gd name="T8" fmla="*/ 99 w 1619"/>
              <a:gd name="T9" fmla="*/ 448 h 1181"/>
              <a:gd name="T10" fmla="*/ 114 w 1619"/>
              <a:gd name="T11" fmla="*/ 469 h 1181"/>
              <a:gd name="T12" fmla="*/ 174 w 1619"/>
              <a:gd name="T13" fmla="*/ 519 h 1181"/>
              <a:gd name="T14" fmla="*/ 306 w 1619"/>
              <a:gd name="T15" fmla="*/ 572 h 1181"/>
              <a:gd name="T16" fmla="*/ 444 w 1619"/>
              <a:gd name="T17" fmla="*/ 615 h 1181"/>
              <a:gd name="T18" fmla="*/ 571 w 1619"/>
              <a:gd name="T19" fmla="*/ 681 h 1181"/>
              <a:gd name="T20" fmla="*/ 661 w 1619"/>
              <a:gd name="T21" fmla="*/ 794 h 1181"/>
              <a:gd name="T22" fmla="*/ 728 w 1619"/>
              <a:gd name="T23" fmla="*/ 921 h 1181"/>
              <a:gd name="T24" fmla="*/ 876 w 1619"/>
              <a:gd name="T25" fmla="*/ 1072 h 1181"/>
              <a:gd name="T26" fmla="*/ 907 w 1619"/>
              <a:gd name="T27" fmla="*/ 1090 h 1181"/>
              <a:gd name="T28" fmla="*/ 1003 w 1619"/>
              <a:gd name="T29" fmla="*/ 1135 h 1181"/>
              <a:gd name="T30" fmla="*/ 1054 w 1619"/>
              <a:gd name="T31" fmla="*/ 1150 h 1181"/>
              <a:gd name="T32" fmla="*/ 1353 w 1619"/>
              <a:gd name="T33" fmla="*/ 1143 h 1181"/>
              <a:gd name="T34" fmla="*/ 1554 w 1619"/>
              <a:gd name="T35" fmla="*/ 1068 h 1181"/>
              <a:gd name="T36" fmla="*/ 1619 w 1619"/>
              <a:gd name="T37" fmla="*/ 1037 h 1181"/>
              <a:gd name="T38" fmla="*/ 1491 w 1619"/>
              <a:gd name="T39" fmla="*/ 1104 h 1181"/>
              <a:gd name="T40" fmla="*/ 1356 w 1619"/>
              <a:gd name="T41" fmla="*/ 1154 h 1181"/>
              <a:gd name="T42" fmla="*/ 1068 w 1619"/>
              <a:gd name="T43" fmla="*/ 1168 h 1181"/>
              <a:gd name="T44" fmla="*/ 1051 w 1619"/>
              <a:gd name="T45" fmla="*/ 1164 h 1181"/>
              <a:gd name="T46" fmla="*/ 998 w 1619"/>
              <a:gd name="T47" fmla="*/ 1149 h 1181"/>
              <a:gd name="T48" fmla="*/ 899 w 1619"/>
              <a:gd name="T49" fmla="*/ 1102 h 1181"/>
              <a:gd name="T50" fmla="*/ 869 w 1619"/>
              <a:gd name="T51" fmla="*/ 1083 h 1181"/>
              <a:gd name="T52" fmla="*/ 760 w 1619"/>
              <a:gd name="T53" fmla="*/ 986 h 1181"/>
              <a:gd name="T54" fmla="*/ 654 w 1619"/>
              <a:gd name="T55" fmla="*/ 798 h 1181"/>
              <a:gd name="T56" fmla="*/ 606 w 1619"/>
              <a:gd name="T57" fmla="*/ 723 h 1181"/>
              <a:gd name="T58" fmla="*/ 595 w 1619"/>
              <a:gd name="T59" fmla="*/ 709 h 1181"/>
              <a:gd name="T60" fmla="*/ 442 w 1619"/>
              <a:gd name="T61" fmla="*/ 619 h 1181"/>
              <a:gd name="T62" fmla="*/ 304 w 1619"/>
              <a:gd name="T63" fmla="*/ 580 h 1181"/>
              <a:gd name="T64" fmla="*/ 168 w 1619"/>
              <a:gd name="T65" fmla="*/ 530 h 1181"/>
              <a:gd name="T66" fmla="*/ 104 w 1619"/>
              <a:gd name="T67" fmla="*/ 477 h 1181"/>
              <a:gd name="T68" fmla="*/ 88 w 1619"/>
              <a:gd name="T69" fmla="*/ 455 h 1181"/>
              <a:gd name="T70" fmla="*/ 74 w 1619"/>
              <a:gd name="T71" fmla="*/ 432 h 1181"/>
              <a:gd name="T72" fmla="*/ 60 w 1619"/>
              <a:gd name="T73" fmla="*/ 408 h 1181"/>
              <a:gd name="T74" fmla="*/ 49 w 1619"/>
              <a:gd name="T75" fmla="*/ 383 h 1181"/>
              <a:gd name="T76" fmla="*/ 39 w 1619"/>
              <a:gd name="T77" fmla="*/ 357 h 1181"/>
              <a:gd name="T78" fmla="*/ 28 w 1619"/>
              <a:gd name="T79" fmla="*/ 323 h 1181"/>
              <a:gd name="T80" fmla="*/ 21 w 1619"/>
              <a:gd name="T81" fmla="*/ 296 h 1181"/>
              <a:gd name="T82" fmla="*/ 21 w 1619"/>
              <a:gd name="T83" fmla="*/ 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19" h="1181">
                <a:moveTo>
                  <a:pt x="22" y="0"/>
                </a:moveTo>
                <a:cubicBezTo>
                  <a:pt x="18" y="36"/>
                  <a:pt x="18" y="36"/>
                  <a:pt x="18" y="36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84"/>
                  <a:pt x="14" y="96"/>
                  <a:pt x="14" y="108"/>
                </a:cubicBezTo>
                <a:cubicBezTo>
                  <a:pt x="14" y="120"/>
                  <a:pt x="14" y="132"/>
                  <a:pt x="14" y="143"/>
                </a:cubicBezTo>
                <a:cubicBezTo>
                  <a:pt x="15" y="191"/>
                  <a:pt x="20" y="239"/>
                  <a:pt x="30" y="285"/>
                </a:cubicBezTo>
                <a:cubicBezTo>
                  <a:pt x="40" y="332"/>
                  <a:pt x="57" y="376"/>
                  <a:pt x="80" y="418"/>
                </a:cubicBezTo>
                <a:cubicBezTo>
                  <a:pt x="84" y="425"/>
                  <a:pt x="84" y="425"/>
                  <a:pt x="84" y="425"/>
                </a:cubicBezTo>
                <a:cubicBezTo>
                  <a:pt x="86" y="428"/>
                  <a:pt x="87" y="430"/>
                  <a:pt x="89" y="433"/>
                </a:cubicBezTo>
                <a:cubicBezTo>
                  <a:pt x="99" y="448"/>
                  <a:pt x="99" y="448"/>
                  <a:pt x="99" y="448"/>
                </a:cubicBezTo>
                <a:cubicBezTo>
                  <a:pt x="102" y="453"/>
                  <a:pt x="106" y="457"/>
                  <a:pt x="109" y="462"/>
                </a:cubicBezTo>
                <a:cubicBezTo>
                  <a:pt x="114" y="469"/>
                  <a:pt x="114" y="469"/>
                  <a:pt x="114" y="469"/>
                </a:cubicBezTo>
                <a:cubicBezTo>
                  <a:pt x="116" y="472"/>
                  <a:pt x="118" y="474"/>
                  <a:pt x="120" y="476"/>
                </a:cubicBezTo>
                <a:cubicBezTo>
                  <a:pt x="135" y="493"/>
                  <a:pt x="154" y="508"/>
                  <a:pt x="174" y="519"/>
                </a:cubicBezTo>
                <a:cubicBezTo>
                  <a:pt x="194" y="531"/>
                  <a:pt x="216" y="541"/>
                  <a:pt x="238" y="549"/>
                </a:cubicBezTo>
                <a:cubicBezTo>
                  <a:pt x="260" y="558"/>
                  <a:pt x="283" y="565"/>
                  <a:pt x="306" y="572"/>
                </a:cubicBezTo>
                <a:cubicBezTo>
                  <a:pt x="375" y="593"/>
                  <a:pt x="375" y="593"/>
                  <a:pt x="375" y="593"/>
                </a:cubicBezTo>
                <a:cubicBezTo>
                  <a:pt x="398" y="600"/>
                  <a:pt x="421" y="607"/>
                  <a:pt x="444" y="615"/>
                </a:cubicBezTo>
                <a:cubicBezTo>
                  <a:pt x="466" y="623"/>
                  <a:pt x="488" y="633"/>
                  <a:pt x="510" y="643"/>
                </a:cubicBezTo>
                <a:cubicBezTo>
                  <a:pt x="532" y="654"/>
                  <a:pt x="552" y="666"/>
                  <a:pt x="571" y="681"/>
                </a:cubicBezTo>
                <a:cubicBezTo>
                  <a:pt x="590" y="696"/>
                  <a:pt x="607" y="714"/>
                  <a:pt x="622" y="733"/>
                </a:cubicBezTo>
                <a:cubicBezTo>
                  <a:pt x="637" y="752"/>
                  <a:pt x="649" y="773"/>
                  <a:pt x="661" y="794"/>
                </a:cubicBezTo>
                <a:cubicBezTo>
                  <a:pt x="672" y="816"/>
                  <a:pt x="683" y="837"/>
                  <a:pt x="694" y="858"/>
                </a:cubicBezTo>
                <a:cubicBezTo>
                  <a:pt x="705" y="880"/>
                  <a:pt x="716" y="901"/>
                  <a:pt x="728" y="921"/>
                </a:cubicBezTo>
                <a:cubicBezTo>
                  <a:pt x="753" y="961"/>
                  <a:pt x="784" y="998"/>
                  <a:pt x="819" y="1029"/>
                </a:cubicBezTo>
                <a:cubicBezTo>
                  <a:pt x="837" y="1045"/>
                  <a:pt x="856" y="1059"/>
                  <a:pt x="876" y="1072"/>
                </a:cubicBezTo>
                <a:cubicBezTo>
                  <a:pt x="891" y="1081"/>
                  <a:pt x="891" y="1081"/>
                  <a:pt x="891" y="1081"/>
                </a:cubicBezTo>
                <a:cubicBezTo>
                  <a:pt x="896" y="1084"/>
                  <a:pt x="901" y="1087"/>
                  <a:pt x="907" y="1090"/>
                </a:cubicBezTo>
                <a:cubicBezTo>
                  <a:pt x="917" y="1096"/>
                  <a:pt x="927" y="1101"/>
                  <a:pt x="938" y="1107"/>
                </a:cubicBezTo>
                <a:cubicBezTo>
                  <a:pt x="959" y="1117"/>
                  <a:pt x="981" y="1127"/>
                  <a:pt x="1003" y="1135"/>
                </a:cubicBezTo>
                <a:cubicBezTo>
                  <a:pt x="1014" y="1139"/>
                  <a:pt x="1026" y="1142"/>
                  <a:pt x="1037" y="1145"/>
                </a:cubicBezTo>
                <a:cubicBezTo>
                  <a:pt x="1043" y="1147"/>
                  <a:pt x="1048" y="1148"/>
                  <a:pt x="1054" y="1150"/>
                </a:cubicBezTo>
                <a:cubicBezTo>
                  <a:pt x="1060" y="1151"/>
                  <a:pt x="1066" y="1153"/>
                  <a:pt x="1071" y="1154"/>
                </a:cubicBezTo>
                <a:cubicBezTo>
                  <a:pt x="1164" y="1174"/>
                  <a:pt x="1261" y="1167"/>
                  <a:pt x="1353" y="1143"/>
                </a:cubicBezTo>
                <a:cubicBezTo>
                  <a:pt x="1399" y="1132"/>
                  <a:pt x="1444" y="1116"/>
                  <a:pt x="1489" y="1097"/>
                </a:cubicBezTo>
                <a:cubicBezTo>
                  <a:pt x="1511" y="1088"/>
                  <a:pt x="1532" y="1078"/>
                  <a:pt x="1554" y="1068"/>
                </a:cubicBezTo>
                <a:cubicBezTo>
                  <a:pt x="1576" y="1058"/>
                  <a:pt x="1597" y="1047"/>
                  <a:pt x="1618" y="1036"/>
                </a:cubicBezTo>
                <a:cubicBezTo>
                  <a:pt x="1619" y="1037"/>
                  <a:pt x="1619" y="1037"/>
                  <a:pt x="1619" y="1037"/>
                </a:cubicBezTo>
                <a:cubicBezTo>
                  <a:pt x="1598" y="1049"/>
                  <a:pt x="1577" y="1061"/>
                  <a:pt x="1556" y="1072"/>
                </a:cubicBezTo>
                <a:cubicBezTo>
                  <a:pt x="1535" y="1083"/>
                  <a:pt x="1513" y="1094"/>
                  <a:pt x="1491" y="1104"/>
                </a:cubicBezTo>
                <a:cubicBezTo>
                  <a:pt x="1469" y="1114"/>
                  <a:pt x="1447" y="1123"/>
                  <a:pt x="1425" y="1132"/>
                </a:cubicBezTo>
                <a:cubicBezTo>
                  <a:pt x="1402" y="1140"/>
                  <a:pt x="1379" y="1148"/>
                  <a:pt x="1356" y="1154"/>
                </a:cubicBezTo>
                <a:cubicBezTo>
                  <a:pt x="1309" y="1167"/>
                  <a:pt x="1262" y="1175"/>
                  <a:pt x="1213" y="1178"/>
                </a:cubicBezTo>
                <a:cubicBezTo>
                  <a:pt x="1165" y="1181"/>
                  <a:pt x="1116" y="1178"/>
                  <a:pt x="1068" y="1168"/>
                </a:cubicBezTo>
                <a:cubicBezTo>
                  <a:pt x="1065" y="1168"/>
                  <a:pt x="1062" y="1167"/>
                  <a:pt x="1059" y="1166"/>
                </a:cubicBezTo>
                <a:cubicBezTo>
                  <a:pt x="1051" y="1164"/>
                  <a:pt x="1051" y="1164"/>
                  <a:pt x="1051" y="1164"/>
                </a:cubicBezTo>
                <a:cubicBezTo>
                  <a:pt x="1045" y="1163"/>
                  <a:pt x="1039" y="1161"/>
                  <a:pt x="1033" y="1160"/>
                </a:cubicBezTo>
                <a:cubicBezTo>
                  <a:pt x="1021" y="1156"/>
                  <a:pt x="1010" y="1153"/>
                  <a:pt x="998" y="1149"/>
                </a:cubicBezTo>
                <a:cubicBezTo>
                  <a:pt x="975" y="1141"/>
                  <a:pt x="953" y="1131"/>
                  <a:pt x="931" y="1120"/>
                </a:cubicBezTo>
                <a:cubicBezTo>
                  <a:pt x="921" y="1114"/>
                  <a:pt x="910" y="1109"/>
                  <a:pt x="899" y="1102"/>
                </a:cubicBezTo>
                <a:cubicBezTo>
                  <a:pt x="894" y="1099"/>
                  <a:pt x="889" y="1096"/>
                  <a:pt x="884" y="1093"/>
                </a:cubicBezTo>
                <a:cubicBezTo>
                  <a:pt x="869" y="1083"/>
                  <a:pt x="869" y="1083"/>
                  <a:pt x="869" y="1083"/>
                </a:cubicBezTo>
                <a:cubicBezTo>
                  <a:pt x="848" y="1070"/>
                  <a:pt x="829" y="1055"/>
                  <a:pt x="811" y="1039"/>
                </a:cubicBezTo>
                <a:cubicBezTo>
                  <a:pt x="793" y="1023"/>
                  <a:pt x="776" y="1005"/>
                  <a:pt x="760" y="986"/>
                </a:cubicBezTo>
                <a:cubicBezTo>
                  <a:pt x="745" y="967"/>
                  <a:pt x="731" y="947"/>
                  <a:pt x="719" y="927"/>
                </a:cubicBezTo>
                <a:cubicBezTo>
                  <a:pt x="694" y="885"/>
                  <a:pt x="675" y="840"/>
                  <a:pt x="654" y="798"/>
                </a:cubicBezTo>
                <a:cubicBezTo>
                  <a:pt x="643" y="777"/>
                  <a:pt x="631" y="756"/>
                  <a:pt x="617" y="737"/>
                </a:cubicBezTo>
                <a:cubicBezTo>
                  <a:pt x="614" y="732"/>
                  <a:pt x="610" y="727"/>
                  <a:pt x="606" y="723"/>
                </a:cubicBezTo>
                <a:cubicBezTo>
                  <a:pt x="601" y="716"/>
                  <a:pt x="601" y="716"/>
                  <a:pt x="601" y="716"/>
                </a:cubicBezTo>
                <a:cubicBezTo>
                  <a:pt x="595" y="709"/>
                  <a:pt x="595" y="709"/>
                  <a:pt x="595" y="709"/>
                </a:cubicBezTo>
                <a:cubicBezTo>
                  <a:pt x="586" y="701"/>
                  <a:pt x="578" y="693"/>
                  <a:pt x="568" y="685"/>
                </a:cubicBezTo>
                <a:cubicBezTo>
                  <a:pt x="531" y="655"/>
                  <a:pt x="487" y="635"/>
                  <a:pt x="442" y="619"/>
                </a:cubicBezTo>
                <a:cubicBezTo>
                  <a:pt x="419" y="612"/>
                  <a:pt x="397" y="605"/>
                  <a:pt x="373" y="598"/>
                </a:cubicBezTo>
                <a:cubicBezTo>
                  <a:pt x="304" y="580"/>
                  <a:pt x="304" y="580"/>
                  <a:pt x="304" y="580"/>
                </a:cubicBezTo>
                <a:cubicBezTo>
                  <a:pt x="281" y="573"/>
                  <a:pt x="258" y="567"/>
                  <a:pt x="235" y="559"/>
                </a:cubicBezTo>
                <a:cubicBezTo>
                  <a:pt x="212" y="551"/>
                  <a:pt x="189" y="542"/>
                  <a:pt x="168" y="530"/>
                </a:cubicBezTo>
                <a:cubicBezTo>
                  <a:pt x="147" y="518"/>
                  <a:pt x="127" y="503"/>
                  <a:pt x="110" y="484"/>
                </a:cubicBezTo>
                <a:cubicBezTo>
                  <a:pt x="108" y="482"/>
                  <a:pt x="106" y="479"/>
                  <a:pt x="104" y="477"/>
                </a:cubicBezTo>
                <a:cubicBezTo>
                  <a:pt x="99" y="470"/>
                  <a:pt x="99" y="470"/>
                  <a:pt x="99" y="470"/>
                </a:cubicBezTo>
                <a:cubicBezTo>
                  <a:pt x="95" y="465"/>
                  <a:pt x="92" y="460"/>
                  <a:pt x="88" y="455"/>
                </a:cubicBezTo>
                <a:cubicBezTo>
                  <a:pt x="78" y="439"/>
                  <a:pt x="78" y="439"/>
                  <a:pt x="78" y="439"/>
                </a:cubicBezTo>
                <a:cubicBezTo>
                  <a:pt x="77" y="437"/>
                  <a:pt x="75" y="434"/>
                  <a:pt x="74" y="432"/>
                </a:cubicBezTo>
                <a:cubicBezTo>
                  <a:pt x="69" y="424"/>
                  <a:pt x="69" y="424"/>
                  <a:pt x="69" y="424"/>
                </a:cubicBezTo>
                <a:cubicBezTo>
                  <a:pt x="60" y="408"/>
                  <a:pt x="60" y="408"/>
                  <a:pt x="60" y="408"/>
                </a:cubicBezTo>
                <a:cubicBezTo>
                  <a:pt x="53" y="391"/>
                  <a:pt x="53" y="391"/>
                  <a:pt x="53" y="391"/>
                </a:cubicBezTo>
                <a:cubicBezTo>
                  <a:pt x="49" y="383"/>
                  <a:pt x="49" y="383"/>
                  <a:pt x="49" y="383"/>
                </a:cubicBezTo>
                <a:cubicBezTo>
                  <a:pt x="48" y="380"/>
                  <a:pt x="47" y="377"/>
                  <a:pt x="46" y="374"/>
                </a:cubicBezTo>
                <a:cubicBezTo>
                  <a:pt x="39" y="357"/>
                  <a:pt x="39" y="357"/>
                  <a:pt x="39" y="357"/>
                </a:cubicBezTo>
                <a:cubicBezTo>
                  <a:pt x="37" y="352"/>
                  <a:pt x="35" y="346"/>
                  <a:pt x="33" y="340"/>
                </a:cubicBezTo>
                <a:cubicBezTo>
                  <a:pt x="32" y="334"/>
                  <a:pt x="30" y="329"/>
                  <a:pt x="28" y="323"/>
                </a:cubicBezTo>
                <a:cubicBezTo>
                  <a:pt x="24" y="305"/>
                  <a:pt x="24" y="305"/>
                  <a:pt x="24" y="305"/>
                </a:cubicBezTo>
                <a:cubicBezTo>
                  <a:pt x="23" y="302"/>
                  <a:pt x="22" y="299"/>
                  <a:pt x="21" y="296"/>
                </a:cubicBezTo>
                <a:cubicBezTo>
                  <a:pt x="20" y="287"/>
                  <a:pt x="20" y="287"/>
                  <a:pt x="20" y="287"/>
                </a:cubicBezTo>
                <a:cubicBezTo>
                  <a:pt x="0" y="192"/>
                  <a:pt x="4" y="94"/>
                  <a:pt x="21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618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" y="4523874"/>
            <a:ext cx="3562716" cy="2350481"/>
          </a:xfrm>
          <a:custGeom>
            <a:avLst/>
            <a:gdLst>
              <a:gd name="connsiteX0" fmla="*/ 914344 w 3556001"/>
              <a:gd name="connsiteY0" fmla="*/ 1091 h 2346051"/>
              <a:gd name="connsiteX1" fmla="*/ 2430863 w 3556001"/>
              <a:gd name="connsiteY1" fmla="*/ 596106 h 2346051"/>
              <a:gd name="connsiteX2" fmla="*/ 3438830 w 3556001"/>
              <a:gd name="connsiteY2" fmla="*/ 2307077 h 2346051"/>
              <a:gd name="connsiteX3" fmla="*/ 3401736 w 3556001"/>
              <a:gd name="connsiteY3" fmla="*/ 2346051 h 2346051"/>
              <a:gd name="connsiteX4" fmla="*/ 0 w 3556001"/>
              <a:gd name="connsiteY4" fmla="*/ 2346051 h 2346051"/>
              <a:gd name="connsiteX5" fmla="*/ 0 w 3556001"/>
              <a:gd name="connsiteY5" fmla="*/ 199042 h 2346051"/>
              <a:gd name="connsiteX6" fmla="*/ 98382 w 3556001"/>
              <a:gd name="connsiteY6" fmla="*/ 151316 h 2346051"/>
              <a:gd name="connsiteX7" fmla="*/ 914344 w 3556001"/>
              <a:gd name="connsiteY7" fmla="*/ 1091 h 234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001" h="2346051">
                <a:moveTo>
                  <a:pt x="914344" y="1091"/>
                </a:moveTo>
                <a:cubicBezTo>
                  <a:pt x="1423084" y="17657"/>
                  <a:pt x="1952843" y="222610"/>
                  <a:pt x="2430863" y="596106"/>
                </a:cubicBezTo>
                <a:cubicBezTo>
                  <a:pt x="3174449" y="1177101"/>
                  <a:pt x="3830778" y="1805516"/>
                  <a:pt x="3438830" y="2307077"/>
                </a:cubicBezTo>
                <a:lnTo>
                  <a:pt x="3401736" y="2346051"/>
                </a:lnTo>
                <a:lnTo>
                  <a:pt x="0" y="2346051"/>
                </a:lnTo>
                <a:lnTo>
                  <a:pt x="0" y="199042"/>
                </a:lnTo>
                <a:lnTo>
                  <a:pt x="98382" y="151316"/>
                </a:lnTo>
                <a:cubicBezTo>
                  <a:pt x="355565" y="40829"/>
                  <a:pt x="631711" y="-8113"/>
                  <a:pt x="914344" y="1091"/>
                </a:cubicBezTo>
                <a:close/>
              </a:path>
            </a:pathLst>
          </a:cu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5"/>
          <p:cNvSpPr/>
          <p:nvPr/>
        </p:nvSpPr>
        <p:spPr bwMode="auto">
          <a:xfrm>
            <a:off x="2087" y="4824413"/>
            <a:ext cx="3968751" cy="2046287"/>
          </a:xfrm>
          <a:custGeom>
            <a:avLst/>
            <a:gdLst>
              <a:gd name="T0" fmla="*/ 0 w 1488"/>
              <a:gd name="T1" fmla="*/ 104 h 767"/>
              <a:gd name="T2" fmla="*/ 219 w 1488"/>
              <a:gd name="T3" fmla="*/ 23 h 767"/>
              <a:gd name="T4" fmla="*/ 335 w 1488"/>
              <a:gd name="T5" fmla="*/ 4 h 767"/>
              <a:gd name="T6" fmla="*/ 365 w 1488"/>
              <a:gd name="T7" fmla="*/ 2 h 767"/>
              <a:gd name="T8" fmla="*/ 380 w 1488"/>
              <a:gd name="T9" fmla="*/ 1 h 767"/>
              <a:gd name="T10" fmla="*/ 394 w 1488"/>
              <a:gd name="T11" fmla="*/ 0 h 767"/>
              <a:gd name="T12" fmla="*/ 402 w 1488"/>
              <a:gd name="T13" fmla="*/ 0 h 767"/>
              <a:gd name="T14" fmla="*/ 409 w 1488"/>
              <a:gd name="T15" fmla="*/ 0 h 767"/>
              <a:gd name="T16" fmla="*/ 424 w 1488"/>
              <a:gd name="T17" fmla="*/ 0 h 767"/>
              <a:gd name="T18" fmla="*/ 453 w 1488"/>
              <a:gd name="T19" fmla="*/ 2 h 767"/>
              <a:gd name="T20" fmla="*/ 570 w 1488"/>
              <a:gd name="T21" fmla="*/ 19 h 767"/>
              <a:gd name="T22" fmla="*/ 684 w 1488"/>
              <a:gd name="T23" fmla="*/ 49 h 767"/>
              <a:gd name="T24" fmla="*/ 902 w 1488"/>
              <a:gd name="T25" fmla="*/ 135 h 767"/>
              <a:gd name="T26" fmla="*/ 1107 w 1488"/>
              <a:gd name="T27" fmla="*/ 250 h 767"/>
              <a:gd name="T28" fmla="*/ 1155 w 1488"/>
              <a:gd name="T29" fmla="*/ 284 h 767"/>
              <a:gd name="T30" fmla="*/ 1204 w 1488"/>
              <a:gd name="T31" fmla="*/ 316 h 767"/>
              <a:gd name="T32" fmla="*/ 1302 w 1488"/>
              <a:gd name="T33" fmla="*/ 381 h 767"/>
              <a:gd name="T34" fmla="*/ 1349 w 1488"/>
              <a:gd name="T35" fmla="*/ 416 h 767"/>
              <a:gd name="T36" fmla="*/ 1372 w 1488"/>
              <a:gd name="T37" fmla="*/ 434 h 767"/>
              <a:gd name="T38" fmla="*/ 1395 w 1488"/>
              <a:gd name="T39" fmla="*/ 454 h 767"/>
              <a:gd name="T40" fmla="*/ 1435 w 1488"/>
              <a:gd name="T41" fmla="*/ 496 h 767"/>
              <a:gd name="T42" fmla="*/ 1468 w 1488"/>
              <a:gd name="T43" fmla="*/ 546 h 767"/>
              <a:gd name="T44" fmla="*/ 1486 w 1488"/>
              <a:gd name="T45" fmla="*/ 602 h 767"/>
              <a:gd name="T46" fmla="*/ 1484 w 1488"/>
              <a:gd name="T47" fmla="*/ 661 h 767"/>
              <a:gd name="T48" fmla="*/ 1436 w 1488"/>
              <a:gd name="T49" fmla="*/ 767 h 767"/>
              <a:gd name="T50" fmla="*/ 1451 w 1488"/>
              <a:gd name="T51" fmla="*/ 742 h 767"/>
              <a:gd name="T52" fmla="*/ 1458 w 1488"/>
              <a:gd name="T53" fmla="*/ 729 h 767"/>
              <a:gd name="T54" fmla="*/ 1461 w 1488"/>
              <a:gd name="T55" fmla="*/ 723 h 767"/>
              <a:gd name="T56" fmla="*/ 1464 w 1488"/>
              <a:gd name="T57" fmla="*/ 716 h 767"/>
              <a:gd name="T58" fmla="*/ 1470 w 1488"/>
              <a:gd name="T59" fmla="*/ 703 h 767"/>
              <a:gd name="T60" fmla="*/ 1475 w 1488"/>
              <a:gd name="T61" fmla="*/ 689 h 767"/>
              <a:gd name="T62" fmla="*/ 1477 w 1488"/>
              <a:gd name="T63" fmla="*/ 682 h 767"/>
              <a:gd name="T64" fmla="*/ 1479 w 1488"/>
              <a:gd name="T65" fmla="*/ 675 h 767"/>
              <a:gd name="T66" fmla="*/ 1482 w 1488"/>
              <a:gd name="T67" fmla="*/ 661 h 767"/>
              <a:gd name="T68" fmla="*/ 1482 w 1488"/>
              <a:gd name="T69" fmla="*/ 603 h 767"/>
              <a:gd name="T70" fmla="*/ 1463 w 1488"/>
              <a:gd name="T71" fmla="*/ 548 h 767"/>
              <a:gd name="T72" fmla="*/ 1431 w 1488"/>
              <a:gd name="T73" fmla="*/ 500 h 767"/>
              <a:gd name="T74" fmla="*/ 1390 w 1488"/>
              <a:gd name="T75" fmla="*/ 459 h 767"/>
              <a:gd name="T76" fmla="*/ 1368 w 1488"/>
              <a:gd name="T77" fmla="*/ 440 h 767"/>
              <a:gd name="T78" fmla="*/ 1345 w 1488"/>
              <a:gd name="T79" fmla="*/ 422 h 767"/>
              <a:gd name="T80" fmla="*/ 1297 w 1488"/>
              <a:gd name="T81" fmla="*/ 388 h 767"/>
              <a:gd name="T82" fmla="*/ 1199 w 1488"/>
              <a:gd name="T83" fmla="*/ 324 h 767"/>
              <a:gd name="T84" fmla="*/ 1150 w 1488"/>
              <a:gd name="T85" fmla="*/ 291 h 767"/>
              <a:gd name="T86" fmla="*/ 1102 w 1488"/>
              <a:gd name="T87" fmla="*/ 258 h 767"/>
              <a:gd name="T88" fmla="*/ 898 w 1488"/>
              <a:gd name="T89" fmla="*/ 144 h 767"/>
              <a:gd name="T90" fmla="*/ 681 w 1488"/>
              <a:gd name="T91" fmla="*/ 58 h 767"/>
              <a:gd name="T92" fmla="*/ 453 w 1488"/>
              <a:gd name="T93" fmla="*/ 10 h 767"/>
              <a:gd name="T94" fmla="*/ 424 w 1488"/>
              <a:gd name="T95" fmla="*/ 8 h 767"/>
              <a:gd name="T96" fmla="*/ 409 w 1488"/>
              <a:gd name="T97" fmla="*/ 8 h 767"/>
              <a:gd name="T98" fmla="*/ 402 w 1488"/>
              <a:gd name="T99" fmla="*/ 7 h 767"/>
              <a:gd name="T100" fmla="*/ 394 w 1488"/>
              <a:gd name="T101" fmla="*/ 8 h 767"/>
              <a:gd name="T102" fmla="*/ 380 w 1488"/>
              <a:gd name="T103" fmla="*/ 8 h 767"/>
              <a:gd name="T104" fmla="*/ 365 w 1488"/>
              <a:gd name="T105" fmla="*/ 9 h 767"/>
              <a:gd name="T106" fmla="*/ 336 w 1488"/>
              <a:gd name="T107" fmla="*/ 11 h 767"/>
              <a:gd name="T108" fmla="*/ 220 w 1488"/>
              <a:gd name="T109" fmla="*/ 28 h 767"/>
              <a:gd name="T110" fmla="*/ 108 w 1488"/>
              <a:gd name="T111" fmla="*/ 59 h 767"/>
              <a:gd name="T112" fmla="*/ 0 w 1488"/>
              <a:gd name="T113" fmla="*/ 10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8" h="767">
                <a:moveTo>
                  <a:pt x="0" y="104"/>
                </a:moveTo>
                <a:cubicBezTo>
                  <a:pt x="69" y="67"/>
                  <a:pt x="143" y="40"/>
                  <a:pt x="219" y="23"/>
                </a:cubicBezTo>
                <a:cubicBezTo>
                  <a:pt x="258" y="14"/>
                  <a:pt x="296" y="8"/>
                  <a:pt x="335" y="4"/>
                </a:cubicBezTo>
                <a:cubicBezTo>
                  <a:pt x="345" y="3"/>
                  <a:pt x="355" y="2"/>
                  <a:pt x="365" y="2"/>
                </a:cubicBezTo>
                <a:cubicBezTo>
                  <a:pt x="380" y="1"/>
                  <a:pt x="380" y="1"/>
                  <a:pt x="380" y="1"/>
                </a:cubicBezTo>
                <a:cubicBezTo>
                  <a:pt x="394" y="0"/>
                  <a:pt x="394" y="0"/>
                  <a:pt x="394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1"/>
                  <a:pt x="443" y="1"/>
                  <a:pt x="453" y="2"/>
                </a:cubicBezTo>
                <a:cubicBezTo>
                  <a:pt x="492" y="4"/>
                  <a:pt x="531" y="10"/>
                  <a:pt x="570" y="19"/>
                </a:cubicBezTo>
                <a:cubicBezTo>
                  <a:pt x="608" y="27"/>
                  <a:pt x="646" y="37"/>
                  <a:pt x="684" y="49"/>
                </a:cubicBezTo>
                <a:cubicBezTo>
                  <a:pt x="758" y="72"/>
                  <a:pt x="831" y="101"/>
                  <a:pt x="902" y="135"/>
                </a:cubicBezTo>
                <a:cubicBezTo>
                  <a:pt x="973" y="169"/>
                  <a:pt x="1042" y="207"/>
                  <a:pt x="1107" y="250"/>
                </a:cubicBezTo>
                <a:cubicBezTo>
                  <a:pt x="1124" y="261"/>
                  <a:pt x="1140" y="273"/>
                  <a:pt x="1155" y="284"/>
                </a:cubicBezTo>
                <a:cubicBezTo>
                  <a:pt x="1171" y="295"/>
                  <a:pt x="1188" y="306"/>
                  <a:pt x="1204" y="316"/>
                </a:cubicBezTo>
                <a:cubicBezTo>
                  <a:pt x="1237" y="338"/>
                  <a:pt x="1270" y="359"/>
                  <a:pt x="1302" y="381"/>
                </a:cubicBezTo>
                <a:cubicBezTo>
                  <a:pt x="1318" y="393"/>
                  <a:pt x="1334" y="404"/>
                  <a:pt x="1349" y="416"/>
                </a:cubicBezTo>
                <a:cubicBezTo>
                  <a:pt x="1357" y="422"/>
                  <a:pt x="1365" y="428"/>
                  <a:pt x="1372" y="434"/>
                </a:cubicBezTo>
                <a:cubicBezTo>
                  <a:pt x="1380" y="441"/>
                  <a:pt x="1387" y="447"/>
                  <a:pt x="1395" y="454"/>
                </a:cubicBezTo>
                <a:cubicBezTo>
                  <a:pt x="1409" y="467"/>
                  <a:pt x="1423" y="481"/>
                  <a:pt x="1435" y="496"/>
                </a:cubicBezTo>
                <a:cubicBezTo>
                  <a:pt x="1448" y="512"/>
                  <a:pt x="1459" y="528"/>
                  <a:pt x="1468" y="546"/>
                </a:cubicBezTo>
                <a:cubicBezTo>
                  <a:pt x="1476" y="564"/>
                  <a:pt x="1483" y="582"/>
                  <a:pt x="1486" y="602"/>
                </a:cubicBezTo>
                <a:cubicBezTo>
                  <a:pt x="1488" y="622"/>
                  <a:pt x="1488" y="642"/>
                  <a:pt x="1484" y="661"/>
                </a:cubicBezTo>
                <a:cubicBezTo>
                  <a:pt x="1477" y="700"/>
                  <a:pt x="1458" y="735"/>
                  <a:pt x="1436" y="767"/>
                </a:cubicBezTo>
                <a:cubicBezTo>
                  <a:pt x="1441" y="759"/>
                  <a:pt x="1446" y="751"/>
                  <a:pt x="1451" y="742"/>
                </a:cubicBezTo>
                <a:cubicBezTo>
                  <a:pt x="1458" y="729"/>
                  <a:pt x="1458" y="729"/>
                  <a:pt x="1458" y="729"/>
                </a:cubicBezTo>
                <a:cubicBezTo>
                  <a:pt x="1461" y="723"/>
                  <a:pt x="1461" y="723"/>
                  <a:pt x="1461" y="723"/>
                </a:cubicBezTo>
                <a:cubicBezTo>
                  <a:pt x="1464" y="716"/>
                  <a:pt x="1464" y="716"/>
                  <a:pt x="1464" y="716"/>
                </a:cubicBezTo>
                <a:cubicBezTo>
                  <a:pt x="1470" y="703"/>
                  <a:pt x="1470" y="703"/>
                  <a:pt x="1470" y="703"/>
                </a:cubicBezTo>
                <a:cubicBezTo>
                  <a:pt x="1472" y="698"/>
                  <a:pt x="1473" y="693"/>
                  <a:pt x="1475" y="689"/>
                </a:cubicBezTo>
                <a:cubicBezTo>
                  <a:pt x="1477" y="682"/>
                  <a:pt x="1477" y="682"/>
                  <a:pt x="1477" y="682"/>
                </a:cubicBezTo>
                <a:cubicBezTo>
                  <a:pt x="1478" y="680"/>
                  <a:pt x="1478" y="677"/>
                  <a:pt x="1479" y="675"/>
                </a:cubicBezTo>
                <a:cubicBezTo>
                  <a:pt x="1480" y="670"/>
                  <a:pt x="1481" y="665"/>
                  <a:pt x="1482" y="661"/>
                </a:cubicBezTo>
                <a:cubicBezTo>
                  <a:pt x="1485" y="641"/>
                  <a:pt x="1485" y="622"/>
                  <a:pt x="1482" y="603"/>
                </a:cubicBezTo>
                <a:cubicBezTo>
                  <a:pt x="1479" y="584"/>
                  <a:pt x="1472" y="565"/>
                  <a:pt x="1463" y="548"/>
                </a:cubicBezTo>
                <a:cubicBezTo>
                  <a:pt x="1454" y="531"/>
                  <a:pt x="1443" y="515"/>
                  <a:pt x="1431" y="500"/>
                </a:cubicBezTo>
                <a:cubicBezTo>
                  <a:pt x="1418" y="485"/>
                  <a:pt x="1405" y="472"/>
                  <a:pt x="1390" y="459"/>
                </a:cubicBezTo>
                <a:cubicBezTo>
                  <a:pt x="1383" y="452"/>
                  <a:pt x="1375" y="446"/>
                  <a:pt x="1368" y="440"/>
                </a:cubicBezTo>
                <a:cubicBezTo>
                  <a:pt x="1360" y="434"/>
                  <a:pt x="1353" y="428"/>
                  <a:pt x="1345" y="422"/>
                </a:cubicBezTo>
                <a:cubicBezTo>
                  <a:pt x="1329" y="410"/>
                  <a:pt x="1313" y="399"/>
                  <a:pt x="1297" y="388"/>
                </a:cubicBezTo>
                <a:cubicBezTo>
                  <a:pt x="1265" y="366"/>
                  <a:pt x="1232" y="345"/>
                  <a:pt x="1199" y="324"/>
                </a:cubicBezTo>
                <a:cubicBezTo>
                  <a:pt x="1183" y="313"/>
                  <a:pt x="1166" y="303"/>
                  <a:pt x="1150" y="291"/>
                </a:cubicBezTo>
                <a:cubicBezTo>
                  <a:pt x="1134" y="280"/>
                  <a:pt x="1118" y="269"/>
                  <a:pt x="1102" y="258"/>
                </a:cubicBezTo>
                <a:cubicBezTo>
                  <a:pt x="1037" y="215"/>
                  <a:pt x="968" y="178"/>
                  <a:pt x="898" y="144"/>
                </a:cubicBezTo>
                <a:cubicBezTo>
                  <a:pt x="827" y="111"/>
                  <a:pt x="755" y="81"/>
                  <a:pt x="681" y="58"/>
                </a:cubicBezTo>
                <a:cubicBezTo>
                  <a:pt x="606" y="34"/>
                  <a:pt x="530" y="17"/>
                  <a:pt x="453" y="10"/>
                </a:cubicBezTo>
                <a:cubicBezTo>
                  <a:pt x="443" y="9"/>
                  <a:pt x="433" y="8"/>
                  <a:pt x="424" y="8"/>
                </a:cubicBezTo>
                <a:cubicBezTo>
                  <a:pt x="409" y="8"/>
                  <a:pt x="409" y="8"/>
                  <a:pt x="409" y="8"/>
                </a:cubicBezTo>
                <a:cubicBezTo>
                  <a:pt x="402" y="7"/>
                  <a:pt x="402" y="7"/>
                  <a:pt x="402" y="7"/>
                </a:cubicBezTo>
                <a:cubicBezTo>
                  <a:pt x="394" y="8"/>
                  <a:pt x="394" y="8"/>
                  <a:pt x="394" y="8"/>
                </a:cubicBezTo>
                <a:cubicBezTo>
                  <a:pt x="380" y="8"/>
                  <a:pt x="380" y="8"/>
                  <a:pt x="380" y="8"/>
                </a:cubicBezTo>
                <a:cubicBezTo>
                  <a:pt x="365" y="9"/>
                  <a:pt x="365" y="9"/>
                  <a:pt x="365" y="9"/>
                </a:cubicBezTo>
                <a:cubicBezTo>
                  <a:pt x="356" y="9"/>
                  <a:pt x="346" y="10"/>
                  <a:pt x="336" y="11"/>
                </a:cubicBezTo>
                <a:cubicBezTo>
                  <a:pt x="297" y="14"/>
                  <a:pt x="259" y="20"/>
                  <a:pt x="220" y="28"/>
                </a:cubicBezTo>
                <a:cubicBezTo>
                  <a:pt x="182" y="36"/>
                  <a:pt x="145" y="46"/>
                  <a:pt x="108" y="59"/>
                </a:cubicBezTo>
                <a:cubicBezTo>
                  <a:pt x="71" y="71"/>
                  <a:pt x="35" y="87"/>
                  <a:pt x="0" y="104"/>
                </a:cubicBezTo>
                <a:close/>
              </a:path>
            </a:pathLst>
          </a:custGeom>
          <a:solidFill>
            <a:srgbClr val="F6C6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546667" y="5268300"/>
            <a:ext cx="1178309" cy="874982"/>
          </a:xfrm>
          <a:custGeom>
            <a:avLst/>
            <a:gdLst>
              <a:gd name="connsiteX0" fmla="*/ 0 w 550333"/>
              <a:gd name="connsiteY0" fmla="*/ 287867 h 364067"/>
              <a:gd name="connsiteX1" fmla="*/ 245533 w 550333"/>
              <a:gd name="connsiteY1" fmla="*/ 0 h 364067"/>
              <a:gd name="connsiteX2" fmla="*/ 550333 w 550333"/>
              <a:gd name="connsiteY2" fmla="*/ 364067 h 364067"/>
              <a:gd name="connsiteX3" fmla="*/ 0 w 550333"/>
              <a:gd name="connsiteY3" fmla="*/ 287867 h 364067"/>
              <a:gd name="connsiteX0-1" fmla="*/ 0 w 554758"/>
              <a:gd name="connsiteY0-2" fmla="*/ 287867 h 380937"/>
              <a:gd name="connsiteX1-3" fmla="*/ 245533 w 554758"/>
              <a:gd name="connsiteY1-4" fmla="*/ 0 h 380937"/>
              <a:gd name="connsiteX2-5" fmla="*/ 550333 w 554758"/>
              <a:gd name="connsiteY2-6" fmla="*/ 364067 h 380937"/>
              <a:gd name="connsiteX3-7" fmla="*/ 0 w 554758"/>
              <a:gd name="connsiteY3-8" fmla="*/ 287867 h 380937"/>
              <a:gd name="connsiteX0-9" fmla="*/ 0 w 556881"/>
              <a:gd name="connsiteY0-10" fmla="*/ 287867 h 404820"/>
              <a:gd name="connsiteX1-11" fmla="*/ 245533 w 556881"/>
              <a:gd name="connsiteY1-12" fmla="*/ 0 h 404820"/>
              <a:gd name="connsiteX2-13" fmla="*/ 550333 w 556881"/>
              <a:gd name="connsiteY2-14" fmla="*/ 364067 h 404820"/>
              <a:gd name="connsiteX3-15" fmla="*/ 0 w 556881"/>
              <a:gd name="connsiteY3-16" fmla="*/ 287867 h 404820"/>
              <a:gd name="connsiteX0-17" fmla="*/ 0 w 499499"/>
              <a:gd name="connsiteY0-18" fmla="*/ 287867 h 380660"/>
              <a:gd name="connsiteX1-19" fmla="*/ 245533 w 499499"/>
              <a:gd name="connsiteY1-20" fmla="*/ 0 h 380660"/>
              <a:gd name="connsiteX2-21" fmla="*/ 491389 w 499499"/>
              <a:gd name="connsiteY2-22" fmla="*/ 332861 h 380660"/>
              <a:gd name="connsiteX3-23" fmla="*/ 0 w 499499"/>
              <a:gd name="connsiteY3-24" fmla="*/ 287867 h 380660"/>
              <a:gd name="connsiteX0-25" fmla="*/ 5364 w 502098"/>
              <a:gd name="connsiteY0-26" fmla="*/ 288039 h 380832"/>
              <a:gd name="connsiteX1-27" fmla="*/ 250897 w 502098"/>
              <a:gd name="connsiteY1-28" fmla="*/ 172 h 380832"/>
              <a:gd name="connsiteX2-29" fmla="*/ 496753 w 502098"/>
              <a:gd name="connsiteY2-30" fmla="*/ 333033 h 380832"/>
              <a:gd name="connsiteX3-31" fmla="*/ 5364 w 502098"/>
              <a:gd name="connsiteY3-32" fmla="*/ 288039 h 380832"/>
              <a:gd name="connsiteX0-33" fmla="*/ 6042 w 503451"/>
              <a:gd name="connsiteY0-34" fmla="*/ 291633 h 384426"/>
              <a:gd name="connsiteX1-35" fmla="*/ 251575 w 503451"/>
              <a:gd name="connsiteY1-36" fmla="*/ 3766 h 384426"/>
              <a:gd name="connsiteX2-37" fmla="*/ 497431 w 503451"/>
              <a:gd name="connsiteY2-38" fmla="*/ 336627 h 384426"/>
              <a:gd name="connsiteX3-39" fmla="*/ 6042 w 503451"/>
              <a:gd name="connsiteY3-40" fmla="*/ 291633 h 384426"/>
              <a:gd name="connsiteX0-41" fmla="*/ 6576 w 502883"/>
              <a:gd name="connsiteY0-42" fmla="*/ 254042 h 319353"/>
              <a:gd name="connsiteX1-43" fmla="*/ 234772 w 502883"/>
              <a:gd name="connsiteY1-44" fmla="*/ 4315 h 319353"/>
              <a:gd name="connsiteX2-45" fmla="*/ 497965 w 502883"/>
              <a:gd name="connsiteY2-46" fmla="*/ 299036 h 319353"/>
              <a:gd name="connsiteX3-47" fmla="*/ 6576 w 502883"/>
              <a:gd name="connsiteY3-48" fmla="*/ 254042 h 319353"/>
              <a:gd name="connsiteX0-49" fmla="*/ 6576 w 502883"/>
              <a:gd name="connsiteY0-50" fmla="*/ 254042 h 364273"/>
              <a:gd name="connsiteX1-51" fmla="*/ 234772 w 502883"/>
              <a:gd name="connsiteY1-52" fmla="*/ 4315 h 364273"/>
              <a:gd name="connsiteX2-53" fmla="*/ 497965 w 502883"/>
              <a:gd name="connsiteY2-54" fmla="*/ 299036 h 364273"/>
              <a:gd name="connsiteX3-55" fmla="*/ 6576 w 502883"/>
              <a:gd name="connsiteY3-56" fmla="*/ 254042 h 364273"/>
              <a:gd name="connsiteX0-57" fmla="*/ 6576 w 502883"/>
              <a:gd name="connsiteY0-58" fmla="*/ 254042 h 318227"/>
              <a:gd name="connsiteX1-59" fmla="*/ 234772 w 502883"/>
              <a:gd name="connsiteY1-60" fmla="*/ 4315 h 318227"/>
              <a:gd name="connsiteX2-61" fmla="*/ 497965 w 502883"/>
              <a:gd name="connsiteY2-62" fmla="*/ 299036 h 318227"/>
              <a:gd name="connsiteX3-63" fmla="*/ 6576 w 502883"/>
              <a:gd name="connsiteY3-64" fmla="*/ 254042 h 318227"/>
              <a:gd name="connsiteX0-65" fmla="*/ 7499 w 503806"/>
              <a:gd name="connsiteY0-66" fmla="*/ 256793 h 356445"/>
              <a:gd name="connsiteX1-67" fmla="*/ 235695 w 503806"/>
              <a:gd name="connsiteY1-68" fmla="*/ 7066 h 356445"/>
              <a:gd name="connsiteX2-69" fmla="*/ 498888 w 503806"/>
              <a:gd name="connsiteY2-70" fmla="*/ 301787 h 356445"/>
              <a:gd name="connsiteX3-71" fmla="*/ 7499 w 503806"/>
              <a:gd name="connsiteY3-72" fmla="*/ 256793 h 356445"/>
              <a:gd name="connsiteX0-73" fmla="*/ 3419 w 424423"/>
              <a:gd name="connsiteY0-74" fmla="*/ 249803 h 299206"/>
              <a:gd name="connsiteX1-75" fmla="*/ 231615 w 424423"/>
              <a:gd name="connsiteY1-76" fmla="*/ 76 h 299206"/>
              <a:gd name="connsiteX2-77" fmla="*/ 418527 w 424423"/>
              <a:gd name="connsiteY2-78" fmla="*/ 277460 h 299206"/>
              <a:gd name="connsiteX3-79" fmla="*/ 3419 w 424423"/>
              <a:gd name="connsiteY3-80" fmla="*/ 249803 h 299206"/>
              <a:gd name="connsiteX0-81" fmla="*/ 3419 w 443266"/>
              <a:gd name="connsiteY0-82" fmla="*/ 249803 h 328404"/>
              <a:gd name="connsiteX1-83" fmla="*/ 231615 w 443266"/>
              <a:gd name="connsiteY1-84" fmla="*/ 76 h 328404"/>
              <a:gd name="connsiteX2-85" fmla="*/ 418527 w 443266"/>
              <a:gd name="connsiteY2-86" fmla="*/ 277460 h 328404"/>
              <a:gd name="connsiteX3-87" fmla="*/ 3419 w 443266"/>
              <a:gd name="connsiteY3-88" fmla="*/ 249803 h 328404"/>
              <a:gd name="connsiteX0-89" fmla="*/ 5963 w 456159"/>
              <a:gd name="connsiteY0-90" fmla="*/ 249803 h 328404"/>
              <a:gd name="connsiteX1-91" fmla="*/ 234159 w 456159"/>
              <a:gd name="connsiteY1-92" fmla="*/ 76 h 328404"/>
              <a:gd name="connsiteX2-93" fmla="*/ 421071 w 456159"/>
              <a:gd name="connsiteY2-94" fmla="*/ 277460 h 328404"/>
              <a:gd name="connsiteX3-95" fmla="*/ 5963 w 456159"/>
              <a:gd name="connsiteY3-96" fmla="*/ 249803 h 328404"/>
              <a:gd name="connsiteX0-97" fmla="*/ 7001 w 457197"/>
              <a:gd name="connsiteY0-98" fmla="*/ 249820 h 339505"/>
              <a:gd name="connsiteX1-99" fmla="*/ 235197 w 457197"/>
              <a:gd name="connsiteY1-100" fmla="*/ 93 h 339505"/>
              <a:gd name="connsiteX2-101" fmla="*/ 422109 w 457197"/>
              <a:gd name="connsiteY2-102" fmla="*/ 277477 h 339505"/>
              <a:gd name="connsiteX3-103" fmla="*/ 7001 w 457197"/>
              <a:gd name="connsiteY3-104" fmla="*/ 249820 h 339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7197" h="339505">
                <a:moveTo>
                  <a:pt x="7001" y="249820"/>
                </a:moveTo>
                <a:cubicBezTo>
                  <a:pt x="-27619" y="161981"/>
                  <a:pt x="68928" y="-4516"/>
                  <a:pt x="235197" y="93"/>
                </a:cubicBezTo>
                <a:cubicBezTo>
                  <a:pt x="401466" y="4702"/>
                  <a:pt x="519086" y="169977"/>
                  <a:pt x="422109" y="277477"/>
                </a:cubicBezTo>
                <a:cubicBezTo>
                  <a:pt x="325132" y="384977"/>
                  <a:pt x="41621" y="337659"/>
                  <a:pt x="7001" y="249820"/>
                </a:cubicBezTo>
                <a:close/>
              </a:path>
            </a:pathLst>
          </a:custGeom>
          <a:solidFill>
            <a:srgbClr val="EFAE8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2666199" y="3165794"/>
            <a:ext cx="6843562" cy="429417"/>
          </a:xfrm>
          <a:prstGeom prst="roundRect">
            <a:avLst/>
          </a:prstGeom>
          <a:solidFill>
            <a:srgbClr val="EFA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PA_文本框 2"/>
          <p:cNvSpPr txBox="1"/>
          <p:nvPr>
            <p:custDataLst>
              <p:tags r:id="rId1"/>
            </p:custDataLst>
          </p:nvPr>
        </p:nvSpPr>
        <p:spPr>
          <a:xfrm>
            <a:off x="2349454" y="2430701"/>
            <a:ext cx="7501083" cy="13093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32824" y="544238"/>
            <a:ext cx="5477749" cy="6451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+mj-ea"/>
                <a:ea typeface="+mj-ea"/>
              </a:rPr>
              <a:t>Teaching Methods</a:t>
            </a:r>
          </a:p>
        </p:txBody>
      </p:sp>
      <p:pic>
        <p:nvPicPr>
          <p:cNvPr id="1026" name="Picture 2" descr="Task-based language teaching (TBLT) | A Listly 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07" y="2565758"/>
            <a:ext cx="3655904" cy="16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610573" y="2345229"/>
            <a:ext cx="39139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00558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CLT</a:t>
            </a:r>
          </a:p>
          <a:p>
            <a:r>
              <a:rPr lang="en-US" altLang="zh-CN" sz="2400" b="1" dirty="0">
                <a:solidFill>
                  <a:srgbClr val="00558F"/>
                </a:solidFill>
                <a:latin typeface="+mj-ea"/>
                <a:ea typeface="+mj-ea"/>
                <a:cs typeface="Tahoma" panose="020B0604030504040204" pitchFamily="34" charset="0"/>
              </a:rPr>
              <a:t>Communicative Language Teaching </a:t>
            </a:r>
            <a:endParaRPr lang="zh-CN" altLang="en-US" sz="2400" b="1" dirty="0">
              <a:solidFill>
                <a:srgbClr val="00558F"/>
              </a:solidFill>
              <a:latin typeface="+mj-ea"/>
              <a:ea typeface="+mj-ea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132824" y="544237"/>
            <a:ext cx="5111221" cy="6451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 </a:t>
            </a:r>
            <a:r>
              <a:rPr lang="en-US" altLang="zh-CN" sz="3600" b="1" dirty="0">
                <a:latin typeface="+mj-ea"/>
                <a:ea typeface="+mj-ea"/>
              </a:rPr>
              <a:t>Learning Objectives</a:t>
            </a:r>
            <a:endParaRPr lang="zh-CN" altLang="en-US" sz="3600" b="1" dirty="0"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43142" y="1725965"/>
            <a:ext cx="4309309" cy="4887795"/>
            <a:chOff x="226978" y="1691640"/>
            <a:chExt cx="4309309" cy="4887795"/>
          </a:xfrm>
        </p:grpSpPr>
        <p:sp>
          <p:nvSpPr>
            <p:cNvPr id="8" name="ppter.com 3"/>
            <p:cNvSpPr/>
            <p:nvPr/>
          </p:nvSpPr>
          <p:spPr>
            <a:xfrm flipH="1">
              <a:off x="444137" y="1691640"/>
              <a:ext cx="4092150" cy="4634995"/>
            </a:xfrm>
            <a:custGeom>
              <a:avLst/>
              <a:gdLst>
                <a:gd name="connsiteX0" fmla="*/ 980 w 3479203"/>
                <a:gd name="connsiteY0" fmla="*/ 3881268 h 4117631"/>
                <a:gd name="connsiteX1" fmla="*/ 349994 w 3479203"/>
                <a:gd name="connsiteY1" fmla="*/ 195637 h 4117631"/>
                <a:gd name="connsiteX2" fmla="*/ 565032 w 3479203"/>
                <a:gd name="connsiteY2" fmla="*/ 0 h 4117631"/>
                <a:gd name="connsiteX3" fmla="*/ 3263186 w 3479203"/>
                <a:gd name="connsiteY3" fmla="*/ 0 h 4117631"/>
                <a:gd name="connsiteX4" fmla="*/ 3478224 w 3479203"/>
                <a:gd name="connsiteY4" fmla="*/ 236363 h 4117631"/>
                <a:gd name="connsiteX5" fmla="*/ 3129211 w 3479203"/>
                <a:gd name="connsiteY5" fmla="*/ 3921994 h 4117631"/>
                <a:gd name="connsiteX6" fmla="*/ 2914173 w 3479203"/>
                <a:gd name="connsiteY6" fmla="*/ 4117631 h 4117631"/>
                <a:gd name="connsiteX7" fmla="*/ 216018 w 3479203"/>
                <a:gd name="connsiteY7" fmla="*/ 4117631 h 4117631"/>
                <a:gd name="connsiteX8" fmla="*/ 980 w 3479203"/>
                <a:gd name="connsiteY8" fmla="*/ 3881268 h 41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203" h="4117631">
                  <a:moveTo>
                    <a:pt x="980" y="3881268"/>
                  </a:moveTo>
                  <a:lnTo>
                    <a:pt x="349994" y="195637"/>
                  </a:lnTo>
                  <a:cubicBezTo>
                    <a:pt x="360498" y="84711"/>
                    <a:pt x="453610" y="0"/>
                    <a:pt x="565032" y="0"/>
                  </a:cubicBezTo>
                  <a:lnTo>
                    <a:pt x="3263186" y="0"/>
                  </a:lnTo>
                  <a:cubicBezTo>
                    <a:pt x="3390444" y="0"/>
                    <a:pt x="3490221" y="109672"/>
                    <a:pt x="3478224" y="236363"/>
                  </a:cubicBezTo>
                  <a:lnTo>
                    <a:pt x="3129211" y="3921994"/>
                  </a:lnTo>
                  <a:cubicBezTo>
                    <a:pt x="3118707" y="4032920"/>
                    <a:pt x="3025595" y="4117631"/>
                    <a:pt x="2914173" y="4117631"/>
                  </a:cubicBezTo>
                  <a:lnTo>
                    <a:pt x="216018" y="4117631"/>
                  </a:lnTo>
                  <a:cubicBezTo>
                    <a:pt x="88761" y="4117631"/>
                    <a:pt x="-11017" y="4007959"/>
                    <a:pt x="980" y="3881268"/>
                  </a:cubicBezTo>
                </a:path>
              </a:pathLst>
            </a:custGeom>
            <a:solidFill>
              <a:srgbClr val="FBFBF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sx="102000" sy="102000" algn="ctr" rotWithShape="0">
                <a:srgbClr val="2B9574">
                  <a:alpha val="1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ppter.com 6"/>
            <p:cNvSpPr txBox="1"/>
            <p:nvPr/>
          </p:nvSpPr>
          <p:spPr>
            <a:xfrm>
              <a:off x="681551" y="2393305"/>
              <a:ext cx="3589688" cy="332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defTabSz="914400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understand the  Text A and Text B and learn related vocabulary and expressions</a:t>
              </a:r>
            </a:p>
            <a:p>
              <a:pPr marL="285750" indent="-285750" algn="l" defTabSz="914400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get to know the chronological writing structure to describe changes and development of a place</a:t>
              </a:r>
            </a:p>
            <a:p>
              <a:pPr marL="285750" indent="-285750" algn="l" defTabSz="914400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get to know the writing structure of an exposition describing different aspects of a travel destination </a:t>
              </a:r>
              <a:endPara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" name="ppter.com 7"/>
            <p:cNvSpPr txBox="1"/>
            <p:nvPr/>
          </p:nvSpPr>
          <p:spPr>
            <a:xfrm>
              <a:off x="226978" y="1733787"/>
              <a:ext cx="4240505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A624C"/>
                  </a:solidFill>
                  <a:effectLst/>
                  <a:uLnTx/>
                  <a:uFillTx/>
                  <a:latin typeface="+mj-ea"/>
                  <a:ea typeface="+mj-ea"/>
                  <a:sym typeface="+mn-lt"/>
                </a:rPr>
                <a:t>Knowledge objectives</a:t>
              </a:r>
            </a:p>
          </p:txBody>
        </p:sp>
        <p:grpSp>
          <p:nvGrpSpPr>
            <p:cNvPr id="12" name="ppter.com 8"/>
            <p:cNvGrpSpPr/>
            <p:nvPr/>
          </p:nvGrpSpPr>
          <p:grpSpPr>
            <a:xfrm>
              <a:off x="1888293" y="6437503"/>
              <a:ext cx="1861765" cy="141932"/>
              <a:chOff x="6905868" y="2074877"/>
              <a:chExt cx="5323485" cy="1022917"/>
            </a:xfrm>
          </p:grpSpPr>
          <p:sp>
            <p:nvSpPr>
              <p:cNvPr id="13" name="ppter.com 8-1"/>
              <p:cNvSpPr/>
              <p:nvPr/>
            </p:nvSpPr>
            <p:spPr>
              <a:xfrm>
                <a:off x="6905868" y="2074877"/>
                <a:ext cx="3802743" cy="914400"/>
              </a:xfrm>
              <a:prstGeom prst="roundRect">
                <a:avLst>
                  <a:gd name="adj" fmla="val 50000"/>
                </a:avLst>
              </a:prstGeom>
              <a:solidFill>
                <a:srgbClr val="ED582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  <p:sp>
            <p:nvSpPr>
              <p:cNvPr id="14" name="ppter.com 8-2"/>
              <p:cNvSpPr/>
              <p:nvPr/>
            </p:nvSpPr>
            <p:spPr>
              <a:xfrm>
                <a:off x="10850496" y="2183394"/>
                <a:ext cx="1378857" cy="914400"/>
              </a:xfrm>
              <a:prstGeom prst="roundRect">
                <a:avLst>
                  <a:gd name="adj" fmla="val 50000"/>
                </a:avLst>
              </a:prstGeom>
              <a:solidFill>
                <a:srgbClr val="ED582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003609" y="1676583"/>
            <a:ext cx="4240661" cy="4887795"/>
            <a:chOff x="295626" y="1691640"/>
            <a:chExt cx="4240661" cy="4887795"/>
          </a:xfrm>
        </p:grpSpPr>
        <p:sp>
          <p:nvSpPr>
            <p:cNvPr id="31" name="ppter.com 3"/>
            <p:cNvSpPr/>
            <p:nvPr/>
          </p:nvSpPr>
          <p:spPr>
            <a:xfrm flipH="1">
              <a:off x="444137" y="1691640"/>
              <a:ext cx="4092150" cy="4634995"/>
            </a:xfrm>
            <a:custGeom>
              <a:avLst/>
              <a:gdLst>
                <a:gd name="connsiteX0" fmla="*/ 980 w 3479203"/>
                <a:gd name="connsiteY0" fmla="*/ 3881268 h 4117631"/>
                <a:gd name="connsiteX1" fmla="*/ 349994 w 3479203"/>
                <a:gd name="connsiteY1" fmla="*/ 195637 h 4117631"/>
                <a:gd name="connsiteX2" fmla="*/ 565032 w 3479203"/>
                <a:gd name="connsiteY2" fmla="*/ 0 h 4117631"/>
                <a:gd name="connsiteX3" fmla="*/ 3263186 w 3479203"/>
                <a:gd name="connsiteY3" fmla="*/ 0 h 4117631"/>
                <a:gd name="connsiteX4" fmla="*/ 3478224 w 3479203"/>
                <a:gd name="connsiteY4" fmla="*/ 236363 h 4117631"/>
                <a:gd name="connsiteX5" fmla="*/ 3129211 w 3479203"/>
                <a:gd name="connsiteY5" fmla="*/ 3921994 h 4117631"/>
                <a:gd name="connsiteX6" fmla="*/ 2914173 w 3479203"/>
                <a:gd name="connsiteY6" fmla="*/ 4117631 h 4117631"/>
                <a:gd name="connsiteX7" fmla="*/ 216018 w 3479203"/>
                <a:gd name="connsiteY7" fmla="*/ 4117631 h 4117631"/>
                <a:gd name="connsiteX8" fmla="*/ 980 w 3479203"/>
                <a:gd name="connsiteY8" fmla="*/ 3881268 h 41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203" h="4117631">
                  <a:moveTo>
                    <a:pt x="980" y="3881268"/>
                  </a:moveTo>
                  <a:lnTo>
                    <a:pt x="349994" y="195637"/>
                  </a:lnTo>
                  <a:cubicBezTo>
                    <a:pt x="360498" y="84711"/>
                    <a:pt x="453610" y="0"/>
                    <a:pt x="565032" y="0"/>
                  </a:cubicBezTo>
                  <a:lnTo>
                    <a:pt x="3263186" y="0"/>
                  </a:lnTo>
                  <a:cubicBezTo>
                    <a:pt x="3390444" y="0"/>
                    <a:pt x="3490221" y="109672"/>
                    <a:pt x="3478224" y="236363"/>
                  </a:cubicBezTo>
                  <a:lnTo>
                    <a:pt x="3129211" y="3921994"/>
                  </a:lnTo>
                  <a:cubicBezTo>
                    <a:pt x="3118707" y="4032920"/>
                    <a:pt x="3025595" y="4117631"/>
                    <a:pt x="2914173" y="4117631"/>
                  </a:cubicBezTo>
                  <a:lnTo>
                    <a:pt x="216018" y="4117631"/>
                  </a:lnTo>
                  <a:cubicBezTo>
                    <a:pt x="88761" y="4117631"/>
                    <a:pt x="-11017" y="4007959"/>
                    <a:pt x="980" y="3881268"/>
                  </a:cubicBezTo>
                </a:path>
              </a:pathLst>
            </a:custGeom>
            <a:solidFill>
              <a:srgbClr val="FBFBF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sx="102000" sy="102000" algn="ctr" rotWithShape="0">
                <a:srgbClr val="2B9574">
                  <a:alpha val="1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2" name="ppter.com 6"/>
            <p:cNvSpPr txBox="1"/>
            <p:nvPr/>
          </p:nvSpPr>
          <p:spPr>
            <a:xfrm>
              <a:off x="732305" y="2442360"/>
              <a:ext cx="3589688" cy="3646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practice fast and detailed reading skills: skimming, scanning, decoding...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be able to ask for and give directions to find the way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be able to </a:t>
              </a:r>
              <a:r>
                <a:rPr lang="en-US" altLang="zh-CN" sz="1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wirte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 emails to people to talk about travel experience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be able to complete the project to introduce the beautiful, worth-visiting rural areas as travel destinations in China</a:t>
              </a:r>
            </a:p>
          </p:txBody>
        </p:sp>
        <p:sp>
          <p:nvSpPr>
            <p:cNvPr id="33" name="ppter.com 7"/>
            <p:cNvSpPr txBox="1"/>
            <p:nvPr/>
          </p:nvSpPr>
          <p:spPr>
            <a:xfrm>
              <a:off x="295626" y="1783693"/>
              <a:ext cx="4240505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A624C"/>
                  </a:solidFill>
                  <a:effectLst/>
                  <a:uLnTx/>
                  <a:uFillTx/>
                  <a:latin typeface="+mj-ea"/>
                  <a:ea typeface="+mj-ea"/>
                  <a:sym typeface="+mn-lt"/>
                </a:rPr>
                <a:t>Ability objectives</a:t>
              </a:r>
            </a:p>
          </p:txBody>
        </p:sp>
        <p:grpSp>
          <p:nvGrpSpPr>
            <p:cNvPr id="34" name="ppter.com 8"/>
            <p:cNvGrpSpPr/>
            <p:nvPr/>
          </p:nvGrpSpPr>
          <p:grpSpPr>
            <a:xfrm>
              <a:off x="1888293" y="6437503"/>
              <a:ext cx="1861765" cy="141932"/>
              <a:chOff x="6905868" y="2074877"/>
              <a:chExt cx="5323485" cy="1022917"/>
            </a:xfrm>
          </p:grpSpPr>
          <p:sp>
            <p:nvSpPr>
              <p:cNvPr id="35" name="ppter.com 8-1"/>
              <p:cNvSpPr/>
              <p:nvPr/>
            </p:nvSpPr>
            <p:spPr>
              <a:xfrm>
                <a:off x="6905868" y="2074877"/>
                <a:ext cx="3802743" cy="914400"/>
              </a:xfrm>
              <a:prstGeom prst="roundRect">
                <a:avLst>
                  <a:gd name="adj" fmla="val 50000"/>
                </a:avLst>
              </a:prstGeom>
              <a:solidFill>
                <a:srgbClr val="ED582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  <p:sp>
            <p:nvSpPr>
              <p:cNvPr id="36" name="ppter.com 8-2"/>
              <p:cNvSpPr/>
              <p:nvPr/>
            </p:nvSpPr>
            <p:spPr>
              <a:xfrm>
                <a:off x="10850496" y="2183394"/>
                <a:ext cx="1378857" cy="914400"/>
              </a:xfrm>
              <a:prstGeom prst="roundRect">
                <a:avLst>
                  <a:gd name="adj" fmla="val 50000"/>
                </a:avLst>
              </a:prstGeom>
              <a:solidFill>
                <a:srgbClr val="ED582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030022" y="1592260"/>
            <a:ext cx="4240505" cy="4887795"/>
            <a:chOff x="406942" y="1691640"/>
            <a:chExt cx="4240505" cy="4887795"/>
          </a:xfrm>
        </p:grpSpPr>
        <p:sp>
          <p:nvSpPr>
            <p:cNvPr id="38" name="ppter.com 3"/>
            <p:cNvSpPr/>
            <p:nvPr/>
          </p:nvSpPr>
          <p:spPr>
            <a:xfrm flipH="1">
              <a:off x="444137" y="1691640"/>
              <a:ext cx="4092150" cy="4634995"/>
            </a:xfrm>
            <a:custGeom>
              <a:avLst/>
              <a:gdLst>
                <a:gd name="connsiteX0" fmla="*/ 980 w 3479203"/>
                <a:gd name="connsiteY0" fmla="*/ 3881268 h 4117631"/>
                <a:gd name="connsiteX1" fmla="*/ 349994 w 3479203"/>
                <a:gd name="connsiteY1" fmla="*/ 195637 h 4117631"/>
                <a:gd name="connsiteX2" fmla="*/ 565032 w 3479203"/>
                <a:gd name="connsiteY2" fmla="*/ 0 h 4117631"/>
                <a:gd name="connsiteX3" fmla="*/ 3263186 w 3479203"/>
                <a:gd name="connsiteY3" fmla="*/ 0 h 4117631"/>
                <a:gd name="connsiteX4" fmla="*/ 3478224 w 3479203"/>
                <a:gd name="connsiteY4" fmla="*/ 236363 h 4117631"/>
                <a:gd name="connsiteX5" fmla="*/ 3129211 w 3479203"/>
                <a:gd name="connsiteY5" fmla="*/ 3921994 h 4117631"/>
                <a:gd name="connsiteX6" fmla="*/ 2914173 w 3479203"/>
                <a:gd name="connsiteY6" fmla="*/ 4117631 h 4117631"/>
                <a:gd name="connsiteX7" fmla="*/ 216018 w 3479203"/>
                <a:gd name="connsiteY7" fmla="*/ 4117631 h 4117631"/>
                <a:gd name="connsiteX8" fmla="*/ 980 w 3479203"/>
                <a:gd name="connsiteY8" fmla="*/ 3881268 h 41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9203" h="4117631">
                  <a:moveTo>
                    <a:pt x="980" y="3881268"/>
                  </a:moveTo>
                  <a:lnTo>
                    <a:pt x="349994" y="195637"/>
                  </a:lnTo>
                  <a:cubicBezTo>
                    <a:pt x="360498" y="84711"/>
                    <a:pt x="453610" y="0"/>
                    <a:pt x="565032" y="0"/>
                  </a:cubicBezTo>
                  <a:lnTo>
                    <a:pt x="3263186" y="0"/>
                  </a:lnTo>
                  <a:cubicBezTo>
                    <a:pt x="3390444" y="0"/>
                    <a:pt x="3490221" y="109672"/>
                    <a:pt x="3478224" y="236363"/>
                  </a:cubicBezTo>
                  <a:lnTo>
                    <a:pt x="3129211" y="3921994"/>
                  </a:lnTo>
                  <a:cubicBezTo>
                    <a:pt x="3118707" y="4032920"/>
                    <a:pt x="3025595" y="4117631"/>
                    <a:pt x="2914173" y="4117631"/>
                  </a:cubicBezTo>
                  <a:lnTo>
                    <a:pt x="216018" y="4117631"/>
                  </a:lnTo>
                  <a:cubicBezTo>
                    <a:pt x="88761" y="4117631"/>
                    <a:pt x="-11017" y="4007959"/>
                    <a:pt x="980" y="3881268"/>
                  </a:cubicBezTo>
                </a:path>
              </a:pathLst>
            </a:custGeom>
            <a:solidFill>
              <a:srgbClr val="FBFBF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sx="102000" sy="102000" algn="ctr" rotWithShape="0">
                <a:srgbClr val="2B9574">
                  <a:alpha val="1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9" name="ppter.com 6"/>
            <p:cNvSpPr txBox="1"/>
            <p:nvPr/>
          </p:nvSpPr>
          <p:spPr>
            <a:xfrm>
              <a:off x="681551" y="2393305"/>
              <a:ext cx="3589688" cy="3969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acknowledge that many  poverty-stricken areas in China which are also with the richest tourism resources now are </a:t>
              </a:r>
              <a:r>
                <a:rPr lang="en-US" altLang="zh-CN" sz="1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developing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repidly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 with the effort made by the Chinses government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encourage students take actions to introduce those places to the world</a:t>
              </a:r>
            </a:p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l"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j-ea"/>
                  <a:ea typeface="+mj-ea"/>
                  <a:cs typeface="+mn-ea"/>
                  <a:sym typeface="+mn-lt"/>
                </a:rPr>
                <a:t>to motivate students for autonomous learning through befor and after class tasks</a:t>
              </a:r>
            </a:p>
          </p:txBody>
        </p:sp>
        <p:sp>
          <p:nvSpPr>
            <p:cNvPr id="40" name="ppter.com 7"/>
            <p:cNvSpPr txBox="1"/>
            <p:nvPr/>
          </p:nvSpPr>
          <p:spPr>
            <a:xfrm>
              <a:off x="406942" y="1876145"/>
              <a:ext cx="4240505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A624C"/>
                  </a:solidFill>
                  <a:effectLst/>
                  <a:uLnTx/>
                  <a:uFillTx/>
                  <a:latin typeface="+mj-ea"/>
                  <a:ea typeface="+mj-ea"/>
                  <a:sym typeface="+mn-lt"/>
                </a:rPr>
                <a:t>Value objectives</a:t>
              </a:r>
            </a:p>
          </p:txBody>
        </p:sp>
        <p:grpSp>
          <p:nvGrpSpPr>
            <p:cNvPr id="41" name="ppter.com 8"/>
            <p:cNvGrpSpPr/>
            <p:nvPr/>
          </p:nvGrpSpPr>
          <p:grpSpPr>
            <a:xfrm>
              <a:off x="1888293" y="6437503"/>
              <a:ext cx="1861765" cy="141932"/>
              <a:chOff x="6905868" y="2074877"/>
              <a:chExt cx="5323485" cy="1022917"/>
            </a:xfrm>
          </p:grpSpPr>
          <p:sp>
            <p:nvSpPr>
              <p:cNvPr id="42" name="ppter.com 8-1"/>
              <p:cNvSpPr/>
              <p:nvPr/>
            </p:nvSpPr>
            <p:spPr>
              <a:xfrm>
                <a:off x="6905868" y="2074877"/>
                <a:ext cx="3802743" cy="914400"/>
              </a:xfrm>
              <a:prstGeom prst="roundRect">
                <a:avLst>
                  <a:gd name="adj" fmla="val 50000"/>
                </a:avLst>
              </a:prstGeom>
              <a:solidFill>
                <a:srgbClr val="ED582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  <p:sp>
            <p:nvSpPr>
              <p:cNvPr id="43" name="ppter.com 8-2"/>
              <p:cNvSpPr/>
              <p:nvPr/>
            </p:nvSpPr>
            <p:spPr>
              <a:xfrm>
                <a:off x="10850496" y="2183394"/>
                <a:ext cx="1378857" cy="914400"/>
              </a:xfrm>
              <a:prstGeom prst="roundRect">
                <a:avLst>
                  <a:gd name="adj" fmla="val 50000"/>
                </a:avLst>
              </a:prstGeom>
              <a:solidFill>
                <a:srgbClr val="ED582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: 圆角 100"/>
          <p:cNvSpPr/>
          <p:nvPr/>
        </p:nvSpPr>
        <p:spPr>
          <a:xfrm>
            <a:off x="8670925" y="2902585"/>
            <a:ext cx="3248025" cy="107505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55600" dist="38100" dir="5400000" sx="98000" sy="98000" algn="t" rotWithShape="0">
              <a:srgbClr val="387049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387049">
                        <a:lumMod val="5000"/>
                        <a:lumOff val="95000"/>
                      </a:srgbClr>
                    </a:gs>
                    <a:gs pos="100000">
                      <a:srgbClr val="387049">
                        <a:lumMod val="20000"/>
                        <a:lumOff val="80000"/>
                      </a:srgbClr>
                    </a:gs>
                  </a:gsLst>
                  <a:path path="circle">
                    <a:fillToRect r="100000" b="100000"/>
                  </a:path>
                </a:gra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endParaRPr lang="en-US" altLang="zh-CN" sz="1600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116" name="直接箭头连接符 115"/>
          <p:cNvCxnSpPr/>
          <p:nvPr/>
        </p:nvCxnSpPr>
        <p:spPr>
          <a:xfrm>
            <a:off x="6101859" y="2480311"/>
            <a:ext cx="0" cy="2920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>
            <a:off x="6150119" y="3479166"/>
            <a:ext cx="0" cy="2920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: 圆角 82"/>
          <p:cNvSpPr/>
          <p:nvPr/>
        </p:nvSpPr>
        <p:spPr>
          <a:xfrm>
            <a:off x="4569460" y="2871470"/>
            <a:ext cx="3466465" cy="60769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55600" dist="38100" dir="5400000" sx="98000" sy="98000" algn="t" rotWithShape="0">
              <a:srgbClr val="387049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387049">
                        <a:lumMod val="5000"/>
                        <a:lumOff val="95000"/>
                      </a:srgbClr>
                    </a:gs>
                    <a:gs pos="100000">
                      <a:srgbClr val="387049">
                        <a:lumMod val="20000"/>
                        <a:lumOff val="80000"/>
                      </a:srgbClr>
                    </a:gs>
                  </a:gsLst>
                  <a:path path="circle">
                    <a:fillToRect r="100000" b="100000"/>
                  </a:path>
                </a:gra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endParaRPr lang="en-US" altLang="zh-CN" sz="1600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3" name="矩形: 圆角 102"/>
          <p:cNvSpPr/>
          <p:nvPr/>
        </p:nvSpPr>
        <p:spPr>
          <a:xfrm>
            <a:off x="4471035" y="3771265"/>
            <a:ext cx="3778250" cy="58039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55600" dist="38100" dir="5400000" sx="98000" sy="98000" algn="t" rotWithShape="0">
              <a:srgbClr val="387049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387049">
                        <a:lumMod val="5000"/>
                        <a:lumOff val="95000"/>
                      </a:srgbClr>
                    </a:gs>
                    <a:gs pos="100000">
                      <a:srgbClr val="387049">
                        <a:lumMod val="20000"/>
                        <a:lumOff val="80000"/>
                      </a:srgbClr>
                    </a:gs>
                  </a:gsLst>
                  <a:path path="circle">
                    <a:fillToRect r="100000" b="100000"/>
                  </a:path>
                </a:gra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Listening &amp; Speaking</a:t>
            </a:r>
          </a:p>
          <a:p>
            <a:pPr lvl="0" indent="0" algn="ctr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“How is London’s Chinatown”</a:t>
            </a:r>
          </a:p>
        </p:txBody>
      </p:sp>
      <p:sp>
        <p:nvSpPr>
          <p:cNvPr id="104" name="矩形: 圆角 103"/>
          <p:cNvSpPr/>
          <p:nvPr/>
        </p:nvSpPr>
        <p:spPr>
          <a:xfrm>
            <a:off x="4569460" y="4659630"/>
            <a:ext cx="3466465" cy="61214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55600" dist="38100" dir="5400000" sx="98000" sy="98000" algn="t" rotWithShape="0">
              <a:srgbClr val="387049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387049">
                        <a:lumMod val="5000"/>
                        <a:lumOff val="95000"/>
                      </a:srgbClr>
                    </a:gs>
                    <a:gs pos="100000">
                      <a:srgbClr val="387049">
                        <a:lumMod val="20000"/>
                        <a:lumOff val="80000"/>
                      </a:srgbClr>
                    </a:gs>
                  </a:gsLst>
                  <a:path path="circle">
                    <a:fillToRect r="100000" b="100000"/>
                  </a:path>
                </a:gra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endParaRPr lang="en-US" altLang="zh-CN" sz="1600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110" name="直接箭头连接符 109"/>
          <p:cNvCxnSpPr/>
          <p:nvPr/>
        </p:nvCxnSpPr>
        <p:spPr>
          <a:xfrm>
            <a:off x="6139580" y="4369548"/>
            <a:ext cx="2540" cy="2901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: 圆角 64"/>
          <p:cNvSpPr/>
          <p:nvPr/>
        </p:nvSpPr>
        <p:spPr>
          <a:xfrm>
            <a:off x="111760" y="2902585"/>
            <a:ext cx="4008120" cy="74866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55600" dist="38100" dir="5400000" sx="98000" sy="98000" algn="t" rotWithShape="0">
              <a:srgbClr val="387049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387049">
                        <a:lumMod val="5000"/>
                        <a:lumOff val="95000"/>
                      </a:srgbClr>
                    </a:gs>
                    <a:gs pos="100000">
                      <a:srgbClr val="387049">
                        <a:lumMod val="20000"/>
                        <a:lumOff val="80000"/>
                      </a:srgbClr>
                    </a:gs>
                  </a:gsLst>
                  <a:path path="circle">
                    <a:fillToRect r="100000" b="100000"/>
                  </a:path>
                </a:gra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indent="-285750" algn="ctr" defTabSz="914400"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Listening &amp; Speaking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 defTabSz="914400">
              <a:defRPr/>
            </a:pP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+mj-ea"/>
                <a:ea typeface="+mj-ea"/>
                <a:cs typeface="+mn-ea"/>
                <a:sym typeface="+mn-lt"/>
              </a:rPr>
              <a:t>Asking for and Giving directions in “Cliff Village”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7" name="矩形: 圆角 66"/>
          <p:cNvSpPr/>
          <p:nvPr/>
        </p:nvSpPr>
        <p:spPr>
          <a:xfrm>
            <a:off x="545465" y="4042410"/>
            <a:ext cx="3115945" cy="73533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55600" dist="38100" dir="5400000" sx="98000" sy="98000" algn="t" rotWithShape="0">
              <a:srgbClr val="387049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387049">
                        <a:lumMod val="5000"/>
                        <a:lumOff val="95000"/>
                      </a:srgbClr>
                    </a:gs>
                    <a:gs pos="100000">
                      <a:srgbClr val="387049">
                        <a:lumMod val="20000"/>
                        <a:lumOff val="80000"/>
                      </a:srgbClr>
                    </a:gs>
                  </a:gsLst>
                  <a:path path="circle">
                    <a:fillToRect r="100000" b="100000"/>
                  </a:path>
                </a:gra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endParaRPr lang="en-US" altLang="zh-CN" sz="1600" dirty="0">
              <a:solidFill>
                <a:srgbClr val="FF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327" name="组合 326"/>
          <p:cNvGrpSpPr/>
          <p:nvPr/>
        </p:nvGrpSpPr>
        <p:grpSpPr>
          <a:xfrm>
            <a:off x="365007" y="170430"/>
            <a:ext cx="11707495" cy="2798187"/>
            <a:chOff x="355482" y="243042"/>
            <a:chExt cx="11707495" cy="2952161"/>
          </a:xfrm>
        </p:grpSpPr>
        <p:grpSp>
          <p:nvGrpSpPr>
            <p:cNvPr id="245" name="组合 244"/>
            <p:cNvGrpSpPr/>
            <p:nvPr/>
          </p:nvGrpSpPr>
          <p:grpSpPr>
            <a:xfrm>
              <a:off x="355482" y="243042"/>
              <a:ext cx="11707495" cy="2507592"/>
              <a:chOff x="355482" y="243042"/>
              <a:chExt cx="11707495" cy="2507592"/>
            </a:xfrm>
          </p:grpSpPr>
          <p:sp>
            <p:nvSpPr>
              <p:cNvPr id="58" name="矩形: 圆角 5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376302" y="243042"/>
                <a:ext cx="3575685" cy="993524"/>
              </a:xfrm>
              <a:prstGeom prst="roundRect">
                <a:avLst/>
              </a:prstGeom>
              <a:solidFill>
                <a:srgbClr val="618CA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618CAC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470917" y="385740"/>
                <a:ext cx="3522980" cy="745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00"/>
                    </a:solidFill>
                    <a:latin typeface="+mj-ea"/>
                    <a:ea typeface="+mj-ea"/>
                    <a:cs typeface="+mn-ea"/>
                    <a:sym typeface="+mn-lt"/>
                  </a:rPr>
                  <a:t>Unit Topic</a:t>
                </a:r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  <a:ea typeface="+mj-ea"/>
                    <a:cs typeface="+mn-ea"/>
                    <a:sym typeface="+mn-lt"/>
                  </a:rPr>
                  <a:t>: Places</a:t>
                </a:r>
              </a:p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00"/>
                    </a:solidFill>
                    <a:latin typeface="+mj-ea"/>
                    <a:ea typeface="+mj-ea"/>
                    <a:cs typeface="+mn-ea"/>
                    <a:sym typeface="+mn-lt"/>
                  </a:rPr>
                  <a:t>Theme</a:t>
                </a:r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  <a:ea typeface="+mj-ea"/>
                    <a:cs typeface="+mn-ea"/>
                    <a:sym typeface="+mn-lt"/>
                  </a:rPr>
                  <a:t>: Men and Society</a:t>
                </a:r>
              </a:p>
            </p:txBody>
          </p:sp>
          <p:cxnSp>
            <p:nvCxnSpPr>
              <p:cNvPr id="60" name="直接连接符 5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6097465" y="1119957"/>
                <a:ext cx="0" cy="76529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61" name="任意多边形: 形状 6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573215" y="1457761"/>
                <a:ext cx="9036840" cy="424009"/>
              </a:xfrm>
              <a:custGeom>
                <a:avLst/>
                <a:gdLst>
                  <a:gd name="connsiteX0" fmla="*/ 282871 w 6587238"/>
                  <a:gd name="connsiteY0" fmla="*/ 0 h 409361"/>
                  <a:gd name="connsiteX1" fmla="*/ 6304366 w 6587238"/>
                  <a:gd name="connsiteY1" fmla="*/ 0 h 409361"/>
                  <a:gd name="connsiteX2" fmla="*/ 6434837 w 6587238"/>
                  <a:gd name="connsiteY2" fmla="*/ 83062 h 409361"/>
                  <a:gd name="connsiteX3" fmla="*/ 6587238 w 6587238"/>
                  <a:gd name="connsiteY3" fmla="*/ 409361 h 409361"/>
                  <a:gd name="connsiteX4" fmla="*/ 0 w 6587238"/>
                  <a:gd name="connsiteY4" fmla="*/ 409361 h 409361"/>
                  <a:gd name="connsiteX5" fmla="*/ 152400 w 6587238"/>
                  <a:gd name="connsiteY5" fmla="*/ 83062 h 409361"/>
                  <a:gd name="connsiteX6" fmla="*/ 282871 w 6587238"/>
                  <a:gd name="connsiteY6" fmla="*/ 0 h 409361"/>
                  <a:gd name="connsiteX0-1" fmla="*/ 0 w 6587238"/>
                  <a:gd name="connsiteY0-2" fmla="*/ 409361 h 500801"/>
                  <a:gd name="connsiteX1-3" fmla="*/ 152400 w 6587238"/>
                  <a:gd name="connsiteY1-4" fmla="*/ 83062 h 500801"/>
                  <a:gd name="connsiteX2-5" fmla="*/ 282871 w 6587238"/>
                  <a:gd name="connsiteY2-6" fmla="*/ 0 h 500801"/>
                  <a:gd name="connsiteX3-7" fmla="*/ 6304366 w 6587238"/>
                  <a:gd name="connsiteY3-8" fmla="*/ 0 h 500801"/>
                  <a:gd name="connsiteX4-9" fmla="*/ 6434837 w 6587238"/>
                  <a:gd name="connsiteY4-10" fmla="*/ 83062 h 500801"/>
                  <a:gd name="connsiteX5-11" fmla="*/ 6587238 w 6587238"/>
                  <a:gd name="connsiteY5-12" fmla="*/ 409361 h 500801"/>
                  <a:gd name="connsiteX6-13" fmla="*/ 91440 w 6587238"/>
                  <a:gd name="connsiteY6-14" fmla="*/ 500801 h 500801"/>
                  <a:gd name="connsiteX0-15" fmla="*/ 0 w 6587238"/>
                  <a:gd name="connsiteY0-16" fmla="*/ 409361 h 409361"/>
                  <a:gd name="connsiteX1-17" fmla="*/ 152400 w 6587238"/>
                  <a:gd name="connsiteY1-18" fmla="*/ 83062 h 409361"/>
                  <a:gd name="connsiteX2-19" fmla="*/ 282871 w 6587238"/>
                  <a:gd name="connsiteY2-20" fmla="*/ 0 h 409361"/>
                  <a:gd name="connsiteX3-21" fmla="*/ 6304366 w 6587238"/>
                  <a:gd name="connsiteY3-22" fmla="*/ 0 h 409361"/>
                  <a:gd name="connsiteX4-23" fmla="*/ 6434837 w 6587238"/>
                  <a:gd name="connsiteY4-24" fmla="*/ 83062 h 409361"/>
                  <a:gd name="connsiteX5-25" fmla="*/ 6587238 w 6587238"/>
                  <a:gd name="connsiteY5-26" fmla="*/ 409361 h 409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6587238" h="409361">
                    <a:moveTo>
                      <a:pt x="0" y="409361"/>
                    </a:moveTo>
                    <a:lnTo>
                      <a:pt x="152400" y="83062"/>
                    </a:lnTo>
                    <a:cubicBezTo>
                      <a:pt x="176065" y="32394"/>
                      <a:pt x="226948" y="0"/>
                      <a:pt x="282871" y="0"/>
                    </a:cubicBezTo>
                    <a:lnTo>
                      <a:pt x="6304366" y="0"/>
                    </a:lnTo>
                    <a:cubicBezTo>
                      <a:pt x="6360288" y="0"/>
                      <a:pt x="6411172" y="32394"/>
                      <a:pt x="6434837" y="83062"/>
                    </a:cubicBezTo>
                    <a:lnTo>
                      <a:pt x="6587238" y="409361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62" name="矩形: 圆角 61"/>
              <p:cNvSpPr/>
              <p:nvPr>
                <p:custDataLst>
                  <p:tags r:id="rId18"/>
                </p:custDataLst>
              </p:nvPr>
            </p:nvSpPr>
            <p:spPr>
              <a:xfrm>
                <a:off x="736480" y="2005230"/>
                <a:ext cx="1673469" cy="704850"/>
              </a:xfrm>
              <a:prstGeom prst="roundRect">
                <a:avLst/>
              </a:prstGeom>
              <a:gradFill flip="none" rotWithShape="1">
                <a:gsLst>
                  <a:gs pos="0">
                    <a:srgbClr val="34786D"/>
                  </a:gs>
                  <a:gs pos="84000">
                    <a:srgbClr val="38704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27000" dir="5400000" sx="95000" sy="95000" algn="tl" rotWithShape="0">
                  <a:srgbClr val="387049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55482" y="2004989"/>
                <a:ext cx="3514090" cy="745645"/>
              </a:xfrm>
              <a:prstGeom prst="rect">
                <a:avLst/>
              </a:prstGeom>
              <a:solidFill>
                <a:srgbClr val="618CAC"/>
              </a:solidFill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00"/>
                    </a:solidFill>
                    <a:latin typeface="+mj-ea"/>
                    <a:ea typeface="+mj-ea"/>
                    <a:cs typeface="+mn-ea"/>
                    <a:sym typeface="+mn-lt"/>
                  </a:rPr>
                  <a:t>Sub-topic 1</a:t>
                </a:r>
              </a:p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  <a:ea typeface="+mj-ea"/>
                    <a:cs typeface="+mn-ea"/>
                    <a:sym typeface="+mn-lt"/>
                  </a:rPr>
                  <a:t>Domestic China’s Stories</a:t>
                </a:r>
              </a:p>
            </p:txBody>
          </p:sp>
          <p:sp>
            <p:nvSpPr>
              <p:cNvPr id="64" name="椭圆 63"/>
              <p:cNvSpPr/>
              <p:nvPr>
                <p:custDataLst>
                  <p:tags r:id="rId20"/>
                </p:custDataLst>
              </p:nvPr>
            </p:nvSpPr>
            <p:spPr>
              <a:xfrm>
                <a:off x="1524002" y="1879833"/>
                <a:ext cx="98425" cy="98425"/>
              </a:xfrm>
              <a:prstGeom prst="ellipse">
                <a:avLst/>
              </a:prstGeom>
              <a:noFill/>
              <a:ln w="15875" cap="flat" cmpd="sng" algn="ctr">
                <a:solidFill>
                  <a:srgbClr val="38704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558552" y="1879833"/>
                <a:ext cx="98425" cy="98425"/>
              </a:xfrm>
              <a:prstGeom prst="ellipse">
                <a:avLst/>
              </a:prstGeom>
              <a:noFill/>
              <a:ln w="15875" cap="flat" cmpd="sng" algn="ctr">
                <a:solidFill>
                  <a:srgbClr val="38704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80" name="矩形: 圆角 79"/>
              <p:cNvSpPr/>
              <p:nvPr>
                <p:custDataLst>
                  <p:tags r:id="rId22"/>
                </p:custDataLst>
              </p:nvPr>
            </p:nvSpPr>
            <p:spPr>
              <a:xfrm>
                <a:off x="5253755" y="2005230"/>
                <a:ext cx="1673469" cy="704850"/>
              </a:xfrm>
              <a:prstGeom prst="roundRect">
                <a:avLst/>
              </a:prstGeom>
              <a:gradFill flip="none" rotWithShape="1">
                <a:gsLst>
                  <a:gs pos="0">
                    <a:srgbClr val="34786D"/>
                  </a:gs>
                  <a:gs pos="84000">
                    <a:srgbClr val="38704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27000" dir="5400000" sx="95000" sy="95000" algn="tl" rotWithShape="0">
                  <a:srgbClr val="387049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693167" y="2004989"/>
                <a:ext cx="3500120" cy="745645"/>
              </a:xfrm>
              <a:prstGeom prst="rect">
                <a:avLst/>
              </a:prstGeom>
              <a:solidFill>
                <a:srgbClr val="618CAC"/>
              </a:solidFill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00"/>
                    </a:solidFill>
                    <a:latin typeface="+mj-ea"/>
                    <a:ea typeface="+mj-ea"/>
                    <a:cs typeface="+mn-ea"/>
                    <a:sym typeface="+mn-lt"/>
                  </a:rPr>
                  <a:t>Sub-topic 2</a:t>
                </a:r>
              </a:p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  <a:ea typeface="+mj-ea"/>
                    <a:cs typeface="+mn-ea"/>
                    <a:sym typeface="+mn-lt"/>
                  </a:rPr>
                  <a:t>Overseas China’s Stories</a:t>
                </a:r>
              </a:p>
            </p:txBody>
          </p:sp>
          <p:sp>
            <p:nvSpPr>
              <p:cNvPr id="82" name="椭圆 81"/>
              <p:cNvSpPr/>
              <p:nvPr>
                <p:custDataLst>
                  <p:tags r:id="rId24"/>
                </p:custDataLst>
              </p:nvPr>
            </p:nvSpPr>
            <p:spPr>
              <a:xfrm>
                <a:off x="6041277" y="1879833"/>
                <a:ext cx="98425" cy="98425"/>
              </a:xfrm>
              <a:prstGeom prst="ellipse">
                <a:avLst/>
              </a:prstGeom>
              <a:noFill/>
              <a:ln w="15875" cap="flat" cmpd="sng" algn="ctr">
                <a:solidFill>
                  <a:srgbClr val="38704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328" name="文本框 327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8833367" y="2004989"/>
                <a:ext cx="3229610" cy="745645"/>
              </a:xfrm>
              <a:prstGeom prst="rect">
                <a:avLst/>
              </a:prstGeom>
              <a:solidFill>
                <a:srgbClr val="618CAC"/>
              </a:solidFill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00"/>
                    </a:solidFill>
                    <a:latin typeface="+mj-ea"/>
                    <a:ea typeface="+mj-ea"/>
                    <a:cs typeface="+mn-ea"/>
                    <a:sym typeface="+mn-lt"/>
                  </a:rPr>
                  <a:t>Sub-topic 3</a:t>
                </a:r>
              </a:p>
              <a:p>
                <a:pPr algn="ctr" defTabSz="91440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+mj-ea"/>
                    <a:ea typeface="+mj-ea"/>
                    <a:cs typeface="+mn-ea"/>
                    <a:sym typeface="+mn-lt"/>
                  </a:rPr>
                  <a:t>Telling China’s Stories</a:t>
                </a:r>
              </a:p>
            </p:txBody>
          </p:sp>
        </p:grpSp>
        <p:sp>
          <p:nvSpPr>
            <p:cNvPr id="88" name="椭圆 87"/>
            <p:cNvSpPr/>
            <p:nvPr>
              <p:custDataLst>
                <p:tags r:id="rId11"/>
              </p:custDataLst>
            </p:nvPr>
          </p:nvSpPr>
          <p:spPr>
            <a:xfrm>
              <a:off x="6041277" y="3096778"/>
              <a:ext cx="98425" cy="98425"/>
            </a:xfrm>
            <a:prstGeom prst="ellipse">
              <a:avLst/>
            </a:prstGeom>
            <a:noFill/>
            <a:ln w="1587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>
              <p:custDataLst>
                <p:tags r:id="rId12"/>
              </p:custDataLst>
            </p:nvPr>
          </p:nvSpPr>
          <p:spPr>
            <a:xfrm>
              <a:off x="1524002" y="3096778"/>
              <a:ext cx="98425" cy="98425"/>
            </a:xfrm>
            <a:prstGeom prst="ellipse">
              <a:avLst/>
            </a:prstGeom>
            <a:noFill/>
            <a:ln w="1587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29" name="椭圆 328"/>
            <p:cNvSpPr/>
            <p:nvPr>
              <p:custDataLst>
                <p:tags r:id="rId13"/>
              </p:custDataLst>
            </p:nvPr>
          </p:nvSpPr>
          <p:spPr>
            <a:xfrm>
              <a:off x="10560048" y="3096777"/>
              <a:ext cx="98425" cy="98426"/>
            </a:xfrm>
            <a:prstGeom prst="ellipse">
              <a:avLst/>
            </a:prstGeom>
            <a:noFill/>
            <a:ln w="1587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4607489" y="5520411"/>
            <a:ext cx="3155386" cy="967564"/>
            <a:chOff x="5083739" y="5119726"/>
            <a:chExt cx="2038495" cy="967564"/>
          </a:xfrm>
        </p:grpSpPr>
        <p:grpSp>
          <p:nvGrpSpPr>
            <p:cNvPr id="254" name="组合 253"/>
            <p:cNvGrpSpPr/>
            <p:nvPr/>
          </p:nvGrpSpPr>
          <p:grpSpPr>
            <a:xfrm>
              <a:off x="5083739" y="5119726"/>
              <a:ext cx="907895" cy="967564"/>
              <a:chOff x="5083739" y="5119726"/>
              <a:chExt cx="907895" cy="967564"/>
            </a:xfrm>
          </p:grpSpPr>
          <p:sp>
            <p:nvSpPr>
              <p:cNvPr id="93" name="矩形 23"/>
              <p:cNvSpPr/>
              <p:nvPr>
                <p:custDataLst>
                  <p:tags r:id="rId9"/>
                </p:custDataLst>
              </p:nvPr>
            </p:nvSpPr>
            <p:spPr>
              <a:xfrm>
                <a:off x="5083739" y="5119726"/>
                <a:ext cx="907895" cy="967564"/>
              </a:xfrm>
              <a:custGeom>
                <a:avLst/>
                <a:gdLst>
                  <a:gd name="connsiteX0" fmla="*/ 108000 w 907895"/>
                  <a:gd name="connsiteY0" fmla="*/ 0 h 967564"/>
                  <a:gd name="connsiteX1" fmla="*/ 799895 w 907895"/>
                  <a:gd name="connsiteY1" fmla="*/ 0 h 967564"/>
                  <a:gd name="connsiteX2" fmla="*/ 907895 w 907895"/>
                  <a:gd name="connsiteY2" fmla="*/ 108000 h 967564"/>
                  <a:gd name="connsiteX3" fmla="*/ 907895 w 907895"/>
                  <a:gd name="connsiteY3" fmla="*/ 859564 h 967564"/>
                  <a:gd name="connsiteX4" fmla="*/ 799895 w 907895"/>
                  <a:gd name="connsiteY4" fmla="*/ 967564 h 967564"/>
                  <a:gd name="connsiteX5" fmla="*/ 108000 w 907895"/>
                  <a:gd name="connsiteY5" fmla="*/ 967564 h 967564"/>
                  <a:gd name="connsiteX6" fmla="*/ 0 w 907895"/>
                  <a:gd name="connsiteY6" fmla="*/ 859564 h 967564"/>
                  <a:gd name="connsiteX7" fmla="*/ 0 w 907895"/>
                  <a:gd name="connsiteY7" fmla="*/ 108000 h 967564"/>
                  <a:gd name="connsiteX8" fmla="*/ 108000 w 907895"/>
                  <a:gd name="connsiteY8" fmla="*/ 0 h 96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895" h="967564">
                    <a:moveTo>
                      <a:pt x="108000" y="0"/>
                    </a:moveTo>
                    <a:lnTo>
                      <a:pt x="799895" y="0"/>
                    </a:lnTo>
                    <a:cubicBezTo>
                      <a:pt x="859511" y="0"/>
                      <a:pt x="907895" y="48384"/>
                      <a:pt x="907895" y="108000"/>
                    </a:cubicBezTo>
                    <a:lnTo>
                      <a:pt x="907895" y="859564"/>
                    </a:lnTo>
                    <a:cubicBezTo>
                      <a:pt x="907895" y="919180"/>
                      <a:pt x="859511" y="967564"/>
                      <a:pt x="799895" y="967564"/>
                    </a:cubicBezTo>
                    <a:lnTo>
                      <a:pt x="108000" y="967564"/>
                    </a:lnTo>
                    <a:cubicBezTo>
                      <a:pt x="48384" y="967564"/>
                      <a:pt x="0" y="919180"/>
                      <a:pt x="0" y="859564"/>
                    </a:cubicBezTo>
                    <a:lnTo>
                      <a:pt x="0" y="108000"/>
                    </a:lnTo>
                    <a:cubicBezTo>
                      <a:pt x="0" y="48384"/>
                      <a:pt x="48384" y="0"/>
                      <a:pt x="108000" y="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215900" dist="127000" dir="5400000" sx="98000" sy="98000" algn="t" rotWithShape="0">
                  <a:schemeClr val="accent1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5" name="文本框 9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39326" y="5274509"/>
                <a:ext cx="796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Touristic aspects </a:t>
                </a: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6196852" y="5119726"/>
              <a:ext cx="925382" cy="967564"/>
              <a:chOff x="6139702" y="4795876"/>
              <a:chExt cx="925382" cy="967564"/>
            </a:xfrm>
          </p:grpSpPr>
          <p:sp>
            <p:nvSpPr>
              <p:cNvPr id="94" name="矩形 24"/>
              <p:cNvSpPr/>
              <p:nvPr>
                <p:custDataLst>
                  <p:tags r:id="rId7"/>
                </p:custDataLst>
              </p:nvPr>
            </p:nvSpPr>
            <p:spPr>
              <a:xfrm>
                <a:off x="6139702" y="4795876"/>
                <a:ext cx="907895" cy="967564"/>
              </a:xfrm>
              <a:custGeom>
                <a:avLst/>
                <a:gdLst>
                  <a:gd name="connsiteX0" fmla="*/ 108000 w 907895"/>
                  <a:gd name="connsiteY0" fmla="*/ 0 h 967564"/>
                  <a:gd name="connsiteX1" fmla="*/ 799895 w 907895"/>
                  <a:gd name="connsiteY1" fmla="*/ 0 h 967564"/>
                  <a:gd name="connsiteX2" fmla="*/ 907895 w 907895"/>
                  <a:gd name="connsiteY2" fmla="*/ 108000 h 967564"/>
                  <a:gd name="connsiteX3" fmla="*/ 907895 w 907895"/>
                  <a:gd name="connsiteY3" fmla="*/ 859564 h 967564"/>
                  <a:gd name="connsiteX4" fmla="*/ 799895 w 907895"/>
                  <a:gd name="connsiteY4" fmla="*/ 967564 h 967564"/>
                  <a:gd name="connsiteX5" fmla="*/ 108000 w 907895"/>
                  <a:gd name="connsiteY5" fmla="*/ 967564 h 967564"/>
                  <a:gd name="connsiteX6" fmla="*/ 0 w 907895"/>
                  <a:gd name="connsiteY6" fmla="*/ 859564 h 967564"/>
                  <a:gd name="connsiteX7" fmla="*/ 0 w 907895"/>
                  <a:gd name="connsiteY7" fmla="*/ 108000 h 967564"/>
                  <a:gd name="connsiteX8" fmla="*/ 108000 w 907895"/>
                  <a:gd name="connsiteY8" fmla="*/ 0 h 96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895" h="967564">
                    <a:moveTo>
                      <a:pt x="108000" y="0"/>
                    </a:moveTo>
                    <a:lnTo>
                      <a:pt x="799895" y="0"/>
                    </a:lnTo>
                    <a:cubicBezTo>
                      <a:pt x="859511" y="0"/>
                      <a:pt x="907895" y="48384"/>
                      <a:pt x="907895" y="108000"/>
                    </a:cubicBezTo>
                    <a:lnTo>
                      <a:pt x="907895" y="859564"/>
                    </a:lnTo>
                    <a:cubicBezTo>
                      <a:pt x="907895" y="919180"/>
                      <a:pt x="859511" y="967564"/>
                      <a:pt x="799895" y="967564"/>
                    </a:cubicBezTo>
                    <a:lnTo>
                      <a:pt x="108000" y="967564"/>
                    </a:lnTo>
                    <a:cubicBezTo>
                      <a:pt x="48384" y="967564"/>
                      <a:pt x="0" y="919180"/>
                      <a:pt x="0" y="859564"/>
                    </a:cubicBezTo>
                    <a:lnTo>
                      <a:pt x="0" y="108000"/>
                    </a:lnTo>
                    <a:cubicBezTo>
                      <a:pt x="0" y="48384"/>
                      <a:pt x="48384" y="0"/>
                      <a:pt x="108000" y="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215900" dist="127000" dir="5400000" sx="98000" sy="98000" algn="t" rotWithShape="0">
                  <a:schemeClr val="accent1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6" name="文本框 9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157189" y="4950659"/>
                <a:ext cx="9078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Travel experience</a:t>
                </a:r>
              </a:p>
            </p:txBody>
          </p:sp>
        </p:grpSp>
      </p:grpSp>
      <p:grpSp>
        <p:nvGrpSpPr>
          <p:cNvPr id="258" name="组合 257"/>
          <p:cNvGrpSpPr/>
          <p:nvPr/>
        </p:nvGrpSpPr>
        <p:grpSpPr>
          <a:xfrm>
            <a:off x="359796" y="5449926"/>
            <a:ext cx="3204273" cy="985780"/>
            <a:chOff x="564901" y="5119726"/>
            <a:chExt cx="2070077" cy="985780"/>
          </a:xfrm>
        </p:grpSpPr>
        <p:grpSp>
          <p:nvGrpSpPr>
            <p:cNvPr id="249" name="组合 248"/>
            <p:cNvGrpSpPr/>
            <p:nvPr/>
          </p:nvGrpSpPr>
          <p:grpSpPr>
            <a:xfrm>
              <a:off x="564901" y="5119726"/>
              <a:ext cx="909458" cy="985780"/>
              <a:chOff x="564901" y="5119726"/>
              <a:chExt cx="909458" cy="985780"/>
            </a:xfrm>
          </p:grpSpPr>
          <p:sp>
            <p:nvSpPr>
              <p:cNvPr id="89" name="矩形 23"/>
              <p:cNvSpPr/>
              <p:nvPr>
                <p:custDataLst>
                  <p:tags r:id="rId5"/>
                </p:custDataLst>
              </p:nvPr>
            </p:nvSpPr>
            <p:spPr>
              <a:xfrm>
                <a:off x="566464" y="5119726"/>
                <a:ext cx="907895" cy="967564"/>
              </a:xfrm>
              <a:custGeom>
                <a:avLst/>
                <a:gdLst>
                  <a:gd name="connsiteX0" fmla="*/ 108000 w 907895"/>
                  <a:gd name="connsiteY0" fmla="*/ 0 h 967564"/>
                  <a:gd name="connsiteX1" fmla="*/ 799895 w 907895"/>
                  <a:gd name="connsiteY1" fmla="*/ 0 h 967564"/>
                  <a:gd name="connsiteX2" fmla="*/ 907895 w 907895"/>
                  <a:gd name="connsiteY2" fmla="*/ 108000 h 967564"/>
                  <a:gd name="connsiteX3" fmla="*/ 907895 w 907895"/>
                  <a:gd name="connsiteY3" fmla="*/ 859564 h 967564"/>
                  <a:gd name="connsiteX4" fmla="*/ 799895 w 907895"/>
                  <a:gd name="connsiteY4" fmla="*/ 967564 h 967564"/>
                  <a:gd name="connsiteX5" fmla="*/ 108000 w 907895"/>
                  <a:gd name="connsiteY5" fmla="*/ 967564 h 967564"/>
                  <a:gd name="connsiteX6" fmla="*/ 0 w 907895"/>
                  <a:gd name="connsiteY6" fmla="*/ 859564 h 967564"/>
                  <a:gd name="connsiteX7" fmla="*/ 0 w 907895"/>
                  <a:gd name="connsiteY7" fmla="*/ 108000 h 967564"/>
                  <a:gd name="connsiteX8" fmla="*/ 108000 w 907895"/>
                  <a:gd name="connsiteY8" fmla="*/ 0 h 96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895" h="967564">
                    <a:moveTo>
                      <a:pt x="108000" y="0"/>
                    </a:moveTo>
                    <a:lnTo>
                      <a:pt x="799895" y="0"/>
                    </a:lnTo>
                    <a:cubicBezTo>
                      <a:pt x="859511" y="0"/>
                      <a:pt x="907895" y="48384"/>
                      <a:pt x="907895" y="108000"/>
                    </a:cubicBezTo>
                    <a:lnTo>
                      <a:pt x="907895" y="859564"/>
                    </a:lnTo>
                    <a:cubicBezTo>
                      <a:pt x="907895" y="919180"/>
                      <a:pt x="859511" y="967564"/>
                      <a:pt x="799895" y="967564"/>
                    </a:cubicBezTo>
                    <a:lnTo>
                      <a:pt x="108000" y="967564"/>
                    </a:lnTo>
                    <a:cubicBezTo>
                      <a:pt x="48384" y="967564"/>
                      <a:pt x="0" y="919180"/>
                      <a:pt x="0" y="859564"/>
                    </a:cubicBezTo>
                    <a:lnTo>
                      <a:pt x="0" y="108000"/>
                    </a:lnTo>
                    <a:cubicBezTo>
                      <a:pt x="0" y="48384"/>
                      <a:pt x="48384" y="0"/>
                      <a:pt x="108000" y="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215900" dist="127000" dir="5400000" sx="98000" sy="98000" algn="t" rotWithShape="0">
                  <a:schemeClr val="accent1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1" name="文本框 9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64901" y="5274509"/>
                <a:ext cx="9019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Directions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Location</a:t>
                </a:r>
              </a:p>
            </p:txBody>
          </p:sp>
        </p:grpSp>
        <p:grpSp>
          <p:nvGrpSpPr>
            <p:cNvPr id="250" name="组合 249"/>
            <p:cNvGrpSpPr/>
            <p:nvPr/>
          </p:nvGrpSpPr>
          <p:grpSpPr>
            <a:xfrm>
              <a:off x="1517640" y="5119726"/>
              <a:ext cx="1117338" cy="967564"/>
              <a:chOff x="1517640" y="5119726"/>
              <a:chExt cx="1117338" cy="967564"/>
            </a:xfrm>
          </p:grpSpPr>
          <p:sp>
            <p:nvSpPr>
              <p:cNvPr id="90" name="矩形 24"/>
              <p:cNvSpPr/>
              <p:nvPr>
                <p:custDataLst>
                  <p:tags r:id="rId3"/>
                </p:custDataLst>
              </p:nvPr>
            </p:nvSpPr>
            <p:spPr>
              <a:xfrm>
                <a:off x="1622427" y="5119726"/>
                <a:ext cx="907895" cy="967564"/>
              </a:xfrm>
              <a:custGeom>
                <a:avLst/>
                <a:gdLst>
                  <a:gd name="connsiteX0" fmla="*/ 108000 w 907895"/>
                  <a:gd name="connsiteY0" fmla="*/ 0 h 967564"/>
                  <a:gd name="connsiteX1" fmla="*/ 799895 w 907895"/>
                  <a:gd name="connsiteY1" fmla="*/ 0 h 967564"/>
                  <a:gd name="connsiteX2" fmla="*/ 907895 w 907895"/>
                  <a:gd name="connsiteY2" fmla="*/ 108000 h 967564"/>
                  <a:gd name="connsiteX3" fmla="*/ 907895 w 907895"/>
                  <a:gd name="connsiteY3" fmla="*/ 859564 h 967564"/>
                  <a:gd name="connsiteX4" fmla="*/ 799895 w 907895"/>
                  <a:gd name="connsiteY4" fmla="*/ 967564 h 967564"/>
                  <a:gd name="connsiteX5" fmla="*/ 108000 w 907895"/>
                  <a:gd name="connsiteY5" fmla="*/ 967564 h 967564"/>
                  <a:gd name="connsiteX6" fmla="*/ 0 w 907895"/>
                  <a:gd name="connsiteY6" fmla="*/ 859564 h 967564"/>
                  <a:gd name="connsiteX7" fmla="*/ 0 w 907895"/>
                  <a:gd name="connsiteY7" fmla="*/ 108000 h 967564"/>
                  <a:gd name="connsiteX8" fmla="*/ 108000 w 907895"/>
                  <a:gd name="connsiteY8" fmla="*/ 0 h 96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895" h="967564">
                    <a:moveTo>
                      <a:pt x="108000" y="0"/>
                    </a:moveTo>
                    <a:lnTo>
                      <a:pt x="799895" y="0"/>
                    </a:lnTo>
                    <a:cubicBezTo>
                      <a:pt x="859511" y="0"/>
                      <a:pt x="907895" y="48384"/>
                      <a:pt x="907895" y="108000"/>
                    </a:cubicBezTo>
                    <a:lnTo>
                      <a:pt x="907895" y="859564"/>
                    </a:lnTo>
                    <a:cubicBezTo>
                      <a:pt x="907895" y="919180"/>
                      <a:pt x="859511" y="967564"/>
                      <a:pt x="799895" y="967564"/>
                    </a:cubicBezTo>
                    <a:lnTo>
                      <a:pt x="108000" y="967564"/>
                    </a:lnTo>
                    <a:cubicBezTo>
                      <a:pt x="48384" y="967564"/>
                      <a:pt x="0" y="919180"/>
                      <a:pt x="0" y="859564"/>
                    </a:cubicBezTo>
                    <a:lnTo>
                      <a:pt x="0" y="108000"/>
                    </a:lnTo>
                    <a:cubicBezTo>
                      <a:pt x="0" y="48384"/>
                      <a:pt x="48384" y="0"/>
                      <a:pt x="108000" y="0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215900" dist="127000" dir="5400000" sx="98000" sy="98000" algn="t" rotWithShape="0">
                  <a:schemeClr val="accent1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517640" y="5202530"/>
                <a:ext cx="1117338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Changes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Development</a:t>
                </a:r>
              </a:p>
            </p:txBody>
          </p:sp>
        </p:grpSp>
      </p:grpSp>
      <p:cxnSp>
        <p:nvCxnSpPr>
          <p:cNvPr id="108" name="直接箭头连接符 107"/>
          <p:cNvCxnSpPr/>
          <p:nvPr/>
        </p:nvCxnSpPr>
        <p:spPr>
          <a:xfrm>
            <a:off x="1583199" y="3653156"/>
            <a:ext cx="0" cy="2920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1632094" y="4777741"/>
            <a:ext cx="0" cy="3968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-153035" y="4042410"/>
            <a:ext cx="4086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Reading</a:t>
            </a:r>
          </a:p>
          <a:p>
            <a:pPr lvl="0" indent="0" algn="ctr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  “Cliff Village”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8000" y="287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Reading</a:t>
            </a:r>
          </a:p>
          <a:p>
            <a:pPr lvl="0" indent="0" algn="ctr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 “Chinatown in London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91025" y="4688205"/>
            <a:ext cx="38265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Writing</a:t>
            </a:r>
          </a:p>
          <a:p>
            <a:pPr lvl="0" indent="0" algn="ctr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Email writing: Travel experience </a:t>
            </a:r>
          </a:p>
        </p:txBody>
      </p:sp>
      <p:sp>
        <p:nvSpPr>
          <p:cNvPr id="21" name="箭头: 右 2"/>
          <p:cNvSpPr/>
          <p:nvPr>
            <p:custDataLst>
              <p:tags r:id="rId1"/>
            </p:custDataLst>
          </p:nvPr>
        </p:nvSpPr>
        <p:spPr>
          <a:xfrm>
            <a:off x="4143376" y="2031853"/>
            <a:ext cx="275062" cy="2564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右 2"/>
          <p:cNvSpPr/>
          <p:nvPr>
            <p:custDataLst>
              <p:tags r:id="rId2"/>
            </p:custDataLst>
          </p:nvPr>
        </p:nvSpPr>
        <p:spPr>
          <a:xfrm>
            <a:off x="8395971" y="2031853"/>
            <a:ext cx="275062" cy="2564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598535" y="2968625"/>
            <a:ext cx="33921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ctr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Group Project</a:t>
            </a:r>
          </a:p>
          <a:p>
            <a:pPr lvl="0" indent="0" algn="ctr"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Introducing a worth-visiting rural place in China to the world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6150119" y="5268596"/>
            <a:ext cx="4445" cy="2565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11520" y="3798647"/>
            <a:ext cx="3779432" cy="1164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1533669" y="2579371"/>
            <a:ext cx="0" cy="2920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10870074" y="2583181"/>
            <a:ext cx="0" cy="2920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94271 -0.143981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7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875 0.02 L 0.346927 0.0128704 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3" grpId="0" animBg="1"/>
      <p:bldP spid="103" grpId="0" animBg="1"/>
      <p:bldP spid="104" grpId="0" animBg="1"/>
      <p:bldP spid="65" grpId="0" bldLvl="0" animBg="1"/>
      <p:bldP spid="65" grpId="1" animBg="1"/>
      <p:bldP spid="67" grpId="0" animBg="1"/>
      <p:bldP spid="67" grpId="1" animBg="1"/>
      <p:bldP spid="5" grpId="0"/>
      <p:bldP spid="5" grpId="1"/>
      <p:bldP spid="8" grpId="0"/>
      <p:bldP spid="8" grpId="1"/>
      <p:bldP spid="20" grpId="0"/>
      <p:bldP spid="28" grpId="0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2824" y="544237"/>
            <a:ext cx="5477749" cy="6451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+mj-ea"/>
                <a:ea typeface="+mj-ea"/>
              </a:rPr>
              <a:t>Teaching Material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32761" y="1375018"/>
            <a:ext cx="6697286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err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Reading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“Cliff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Villag</a:t>
            </a:r>
            <a:r>
              <a:rPr lang="en-US" altLang="zh-CN" sz="1800" dirty="0" err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e”</a:t>
            </a:r>
            <a:endParaRPr lang="en-US" altLang="zh-CN" sz="1800" dirty="0">
              <a:solidFill>
                <a:srgbClr val="FFBA55"/>
              </a:solidFill>
              <a:latin typeface="+mj-ea"/>
              <a:ea typeface="+mj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466109" y="5054138"/>
            <a:ext cx="7658793" cy="66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541905" y="5175885"/>
            <a:ext cx="8020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2016        2017</a:t>
            </a:r>
            <a:r>
              <a:rPr lang="en-US" altLang="zh-CN" sz="2400" b="1" dirty="0">
                <a:latin typeface="+mj-ea"/>
                <a:ea typeface="+mj-ea"/>
                <a:sym typeface="+mn-ea"/>
              </a:rPr>
              <a:t>        </a:t>
            </a:r>
            <a:r>
              <a:rPr lang="en-US" altLang="zh-CN" sz="2400" b="1" dirty="0">
                <a:latin typeface="+mj-ea"/>
                <a:ea typeface="+mj-ea"/>
              </a:rPr>
              <a:t>2019</a:t>
            </a:r>
            <a:r>
              <a:rPr lang="en-US" altLang="zh-CN" sz="2400" b="1" dirty="0">
                <a:latin typeface="+mj-ea"/>
                <a:ea typeface="+mj-ea"/>
                <a:sym typeface="+mn-ea"/>
              </a:rPr>
              <a:t>        </a:t>
            </a:r>
            <a:r>
              <a:rPr lang="en-US" altLang="zh-CN" sz="2400" b="1" dirty="0">
                <a:latin typeface="+mj-ea"/>
                <a:ea typeface="+mj-ea"/>
              </a:rPr>
              <a:t>2020</a:t>
            </a:r>
            <a:r>
              <a:rPr lang="en-US" altLang="zh-CN" sz="2400" b="1" dirty="0">
                <a:latin typeface="+mj-ea"/>
                <a:ea typeface="+mj-ea"/>
                <a:sym typeface="+mn-ea"/>
              </a:rPr>
              <a:t>        </a:t>
            </a:r>
            <a:r>
              <a:rPr lang="en-US" altLang="zh-CN" sz="2400" b="1" dirty="0">
                <a:latin typeface="+mj-ea"/>
                <a:ea typeface="+mj-ea"/>
              </a:rPr>
              <a:t>in the future</a:t>
            </a:r>
            <a:r>
              <a:rPr lang="en-US" altLang="zh-CN" dirty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3770" y="4537055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Development and Changes</a:t>
            </a:r>
            <a:r>
              <a:rPr lang="en-US" altLang="zh-CN" dirty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186248" y="1711575"/>
            <a:ext cx="0" cy="33001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41796" y="4592473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Poverty</a:t>
            </a:r>
            <a:r>
              <a:rPr lang="en-US" altLang="zh-CN" dirty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3771" y="1624830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</a:rPr>
              <a:t>Prosperity</a:t>
            </a:r>
            <a:r>
              <a:rPr lang="en-US" altLang="zh-CN" dirty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7990605" y="-8686"/>
            <a:ext cx="4201394" cy="2559382"/>
          </a:xfrm>
          <a:custGeom>
            <a:avLst/>
            <a:gdLst>
              <a:gd name="connsiteX0" fmla="*/ 71135 w 3937000"/>
              <a:gd name="connsiteY0" fmla="*/ 0 h 3485309"/>
              <a:gd name="connsiteX1" fmla="*/ 3937000 w 3937000"/>
              <a:gd name="connsiteY1" fmla="*/ 0 h 3485309"/>
              <a:gd name="connsiteX2" fmla="*/ 3937000 w 3937000"/>
              <a:gd name="connsiteY2" fmla="*/ 3481867 h 3485309"/>
              <a:gd name="connsiteX3" fmla="*/ 3922699 w 3937000"/>
              <a:gd name="connsiteY3" fmla="*/ 3482920 h 3485309"/>
              <a:gd name="connsiteX4" fmla="*/ 2859661 w 3937000"/>
              <a:gd name="connsiteY4" fmla="*/ 3266421 h 3485309"/>
              <a:gd name="connsiteX5" fmla="*/ 1800401 w 3937000"/>
              <a:gd name="connsiteY5" fmla="*/ 1945621 h 3485309"/>
              <a:gd name="connsiteX6" fmla="*/ 290652 w 3937000"/>
              <a:gd name="connsiteY6" fmla="*/ 1196321 h 3485309"/>
              <a:gd name="connsiteX7" fmla="*/ 39249 w 3937000"/>
              <a:gd name="connsiteY7" fmla="*/ 94695 h 34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0" h="3485309">
                <a:moveTo>
                  <a:pt x="71135" y="0"/>
                </a:moveTo>
                <a:lnTo>
                  <a:pt x="3937000" y="0"/>
                </a:lnTo>
                <a:lnTo>
                  <a:pt x="3937000" y="3481867"/>
                </a:lnTo>
                <a:lnTo>
                  <a:pt x="3922699" y="3482920"/>
                </a:lnTo>
                <a:cubicBezTo>
                  <a:pt x="3552914" y="3498973"/>
                  <a:pt x="3193470" y="3434961"/>
                  <a:pt x="2859661" y="3266421"/>
                </a:cubicBezTo>
                <a:cubicBezTo>
                  <a:pt x="2096669" y="2881188"/>
                  <a:pt x="2228570" y="2290638"/>
                  <a:pt x="1800401" y="1945621"/>
                </a:cubicBezTo>
                <a:cubicBezTo>
                  <a:pt x="1372233" y="1600604"/>
                  <a:pt x="586920" y="1568854"/>
                  <a:pt x="290652" y="1196321"/>
                </a:cubicBezTo>
                <a:cubicBezTo>
                  <a:pt x="68451" y="916921"/>
                  <a:pt x="-72708" y="493456"/>
                  <a:pt x="39249" y="94695"/>
                </a:cubicBezTo>
                <a:close/>
              </a:path>
            </a:pathLst>
          </a:cu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8444809" y="-4205"/>
            <a:ext cx="3744608" cy="2449092"/>
          </a:xfrm>
          <a:custGeom>
            <a:avLst/>
            <a:gdLst>
              <a:gd name="T0" fmla="*/ 18 w 1619"/>
              <a:gd name="T1" fmla="*/ 36 h 1181"/>
              <a:gd name="T2" fmla="*/ 14 w 1619"/>
              <a:gd name="T3" fmla="*/ 108 h 1181"/>
              <a:gd name="T4" fmla="*/ 30 w 1619"/>
              <a:gd name="T5" fmla="*/ 285 h 1181"/>
              <a:gd name="T6" fmla="*/ 84 w 1619"/>
              <a:gd name="T7" fmla="*/ 425 h 1181"/>
              <a:gd name="T8" fmla="*/ 99 w 1619"/>
              <a:gd name="T9" fmla="*/ 448 h 1181"/>
              <a:gd name="T10" fmla="*/ 114 w 1619"/>
              <a:gd name="T11" fmla="*/ 469 h 1181"/>
              <a:gd name="T12" fmla="*/ 174 w 1619"/>
              <a:gd name="T13" fmla="*/ 519 h 1181"/>
              <a:gd name="T14" fmla="*/ 306 w 1619"/>
              <a:gd name="T15" fmla="*/ 572 h 1181"/>
              <a:gd name="T16" fmla="*/ 444 w 1619"/>
              <a:gd name="T17" fmla="*/ 615 h 1181"/>
              <a:gd name="T18" fmla="*/ 571 w 1619"/>
              <a:gd name="T19" fmla="*/ 681 h 1181"/>
              <a:gd name="T20" fmla="*/ 661 w 1619"/>
              <a:gd name="T21" fmla="*/ 794 h 1181"/>
              <a:gd name="T22" fmla="*/ 728 w 1619"/>
              <a:gd name="T23" fmla="*/ 921 h 1181"/>
              <a:gd name="T24" fmla="*/ 876 w 1619"/>
              <a:gd name="T25" fmla="*/ 1072 h 1181"/>
              <a:gd name="T26" fmla="*/ 907 w 1619"/>
              <a:gd name="T27" fmla="*/ 1090 h 1181"/>
              <a:gd name="T28" fmla="*/ 1003 w 1619"/>
              <a:gd name="T29" fmla="*/ 1135 h 1181"/>
              <a:gd name="T30" fmla="*/ 1054 w 1619"/>
              <a:gd name="T31" fmla="*/ 1150 h 1181"/>
              <a:gd name="T32" fmla="*/ 1353 w 1619"/>
              <a:gd name="T33" fmla="*/ 1143 h 1181"/>
              <a:gd name="T34" fmla="*/ 1554 w 1619"/>
              <a:gd name="T35" fmla="*/ 1068 h 1181"/>
              <a:gd name="T36" fmla="*/ 1619 w 1619"/>
              <a:gd name="T37" fmla="*/ 1037 h 1181"/>
              <a:gd name="T38" fmla="*/ 1491 w 1619"/>
              <a:gd name="T39" fmla="*/ 1104 h 1181"/>
              <a:gd name="T40" fmla="*/ 1356 w 1619"/>
              <a:gd name="T41" fmla="*/ 1154 h 1181"/>
              <a:gd name="T42" fmla="*/ 1068 w 1619"/>
              <a:gd name="T43" fmla="*/ 1168 h 1181"/>
              <a:gd name="T44" fmla="*/ 1051 w 1619"/>
              <a:gd name="T45" fmla="*/ 1164 h 1181"/>
              <a:gd name="T46" fmla="*/ 998 w 1619"/>
              <a:gd name="T47" fmla="*/ 1149 h 1181"/>
              <a:gd name="T48" fmla="*/ 899 w 1619"/>
              <a:gd name="T49" fmla="*/ 1102 h 1181"/>
              <a:gd name="T50" fmla="*/ 869 w 1619"/>
              <a:gd name="T51" fmla="*/ 1083 h 1181"/>
              <a:gd name="T52" fmla="*/ 760 w 1619"/>
              <a:gd name="T53" fmla="*/ 986 h 1181"/>
              <a:gd name="T54" fmla="*/ 654 w 1619"/>
              <a:gd name="T55" fmla="*/ 798 h 1181"/>
              <a:gd name="T56" fmla="*/ 606 w 1619"/>
              <a:gd name="T57" fmla="*/ 723 h 1181"/>
              <a:gd name="T58" fmla="*/ 595 w 1619"/>
              <a:gd name="T59" fmla="*/ 709 h 1181"/>
              <a:gd name="T60" fmla="*/ 442 w 1619"/>
              <a:gd name="T61" fmla="*/ 619 h 1181"/>
              <a:gd name="T62" fmla="*/ 304 w 1619"/>
              <a:gd name="T63" fmla="*/ 580 h 1181"/>
              <a:gd name="T64" fmla="*/ 168 w 1619"/>
              <a:gd name="T65" fmla="*/ 530 h 1181"/>
              <a:gd name="T66" fmla="*/ 104 w 1619"/>
              <a:gd name="T67" fmla="*/ 477 h 1181"/>
              <a:gd name="T68" fmla="*/ 88 w 1619"/>
              <a:gd name="T69" fmla="*/ 455 h 1181"/>
              <a:gd name="T70" fmla="*/ 74 w 1619"/>
              <a:gd name="T71" fmla="*/ 432 h 1181"/>
              <a:gd name="T72" fmla="*/ 60 w 1619"/>
              <a:gd name="T73" fmla="*/ 408 h 1181"/>
              <a:gd name="T74" fmla="*/ 49 w 1619"/>
              <a:gd name="T75" fmla="*/ 383 h 1181"/>
              <a:gd name="T76" fmla="*/ 39 w 1619"/>
              <a:gd name="T77" fmla="*/ 357 h 1181"/>
              <a:gd name="T78" fmla="*/ 28 w 1619"/>
              <a:gd name="T79" fmla="*/ 323 h 1181"/>
              <a:gd name="T80" fmla="*/ 21 w 1619"/>
              <a:gd name="T81" fmla="*/ 296 h 1181"/>
              <a:gd name="T82" fmla="*/ 21 w 1619"/>
              <a:gd name="T83" fmla="*/ 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19" h="1181">
                <a:moveTo>
                  <a:pt x="22" y="0"/>
                </a:moveTo>
                <a:cubicBezTo>
                  <a:pt x="18" y="36"/>
                  <a:pt x="18" y="36"/>
                  <a:pt x="18" y="36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84"/>
                  <a:pt x="14" y="96"/>
                  <a:pt x="14" y="108"/>
                </a:cubicBezTo>
                <a:cubicBezTo>
                  <a:pt x="14" y="120"/>
                  <a:pt x="14" y="132"/>
                  <a:pt x="14" y="143"/>
                </a:cubicBezTo>
                <a:cubicBezTo>
                  <a:pt x="15" y="191"/>
                  <a:pt x="20" y="239"/>
                  <a:pt x="30" y="285"/>
                </a:cubicBezTo>
                <a:cubicBezTo>
                  <a:pt x="40" y="332"/>
                  <a:pt x="57" y="376"/>
                  <a:pt x="80" y="418"/>
                </a:cubicBezTo>
                <a:cubicBezTo>
                  <a:pt x="84" y="425"/>
                  <a:pt x="84" y="425"/>
                  <a:pt x="84" y="425"/>
                </a:cubicBezTo>
                <a:cubicBezTo>
                  <a:pt x="86" y="428"/>
                  <a:pt x="87" y="430"/>
                  <a:pt x="89" y="433"/>
                </a:cubicBezTo>
                <a:cubicBezTo>
                  <a:pt x="99" y="448"/>
                  <a:pt x="99" y="448"/>
                  <a:pt x="99" y="448"/>
                </a:cubicBezTo>
                <a:cubicBezTo>
                  <a:pt x="102" y="453"/>
                  <a:pt x="106" y="457"/>
                  <a:pt x="109" y="462"/>
                </a:cubicBezTo>
                <a:cubicBezTo>
                  <a:pt x="114" y="469"/>
                  <a:pt x="114" y="469"/>
                  <a:pt x="114" y="469"/>
                </a:cubicBezTo>
                <a:cubicBezTo>
                  <a:pt x="116" y="472"/>
                  <a:pt x="118" y="474"/>
                  <a:pt x="120" y="476"/>
                </a:cubicBezTo>
                <a:cubicBezTo>
                  <a:pt x="135" y="493"/>
                  <a:pt x="154" y="508"/>
                  <a:pt x="174" y="519"/>
                </a:cubicBezTo>
                <a:cubicBezTo>
                  <a:pt x="194" y="531"/>
                  <a:pt x="216" y="541"/>
                  <a:pt x="238" y="549"/>
                </a:cubicBezTo>
                <a:cubicBezTo>
                  <a:pt x="260" y="558"/>
                  <a:pt x="283" y="565"/>
                  <a:pt x="306" y="572"/>
                </a:cubicBezTo>
                <a:cubicBezTo>
                  <a:pt x="375" y="593"/>
                  <a:pt x="375" y="593"/>
                  <a:pt x="375" y="593"/>
                </a:cubicBezTo>
                <a:cubicBezTo>
                  <a:pt x="398" y="600"/>
                  <a:pt x="421" y="607"/>
                  <a:pt x="444" y="615"/>
                </a:cubicBezTo>
                <a:cubicBezTo>
                  <a:pt x="466" y="623"/>
                  <a:pt x="488" y="633"/>
                  <a:pt x="510" y="643"/>
                </a:cubicBezTo>
                <a:cubicBezTo>
                  <a:pt x="532" y="654"/>
                  <a:pt x="552" y="666"/>
                  <a:pt x="571" y="681"/>
                </a:cubicBezTo>
                <a:cubicBezTo>
                  <a:pt x="590" y="696"/>
                  <a:pt x="607" y="714"/>
                  <a:pt x="622" y="733"/>
                </a:cubicBezTo>
                <a:cubicBezTo>
                  <a:pt x="637" y="752"/>
                  <a:pt x="649" y="773"/>
                  <a:pt x="661" y="794"/>
                </a:cubicBezTo>
                <a:cubicBezTo>
                  <a:pt x="672" y="816"/>
                  <a:pt x="683" y="837"/>
                  <a:pt x="694" y="858"/>
                </a:cubicBezTo>
                <a:cubicBezTo>
                  <a:pt x="705" y="880"/>
                  <a:pt x="716" y="901"/>
                  <a:pt x="728" y="921"/>
                </a:cubicBezTo>
                <a:cubicBezTo>
                  <a:pt x="753" y="961"/>
                  <a:pt x="784" y="998"/>
                  <a:pt x="819" y="1029"/>
                </a:cubicBezTo>
                <a:cubicBezTo>
                  <a:pt x="837" y="1045"/>
                  <a:pt x="856" y="1059"/>
                  <a:pt x="876" y="1072"/>
                </a:cubicBezTo>
                <a:cubicBezTo>
                  <a:pt x="891" y="1081"/>
                  <a:pt x="891" y="1081"/>
                  <a:pt x="891" y="1081"/>
                </a:cubicBezTo>
                <a:cubicBezTo>
                  <a:pt x="896" y="1084"/>
                  <a:pt x="901" y="1087"/>
                  <a:pt x="907" y="1090"/>
                </a:cubicBezTo>
                <a:cubicBezTo>
                  <a:pt x="917" y="1096"/>
                  <a:pt x="927" y="1101"/>
                  <a:pt x="938" y="1107"/>
                </a:cubicBezTo>
                <a:cubicBezTo>
                  <a:pt x="959" y="1117"/>
                  <a:pt x="981" y="1127"/>
                  <a:pt x="1003" y="1135"/>
                </a:cubicBezTo>
                <a:cubicBezTo>
                  <a:pt x="1014" y="1139"/>
                  <a:pt x="1026" y="1142"/>
                  <a:pt x="1037" y="1145"/>
                </a:cubicBezTo>
                <a:cubicBezTo>
                  <a:pt x="1043" y="1147"/>
                  <a:pt x="1048" y="1148"/>
                  <a:pt x="1054" y="1150"/>
                </a:cubicBezTo>
                <a:cubicBezTo>
                  <a:pt x="1060" y="1151"/>
                  <a:pt x="1066" y="1153"/>
                  <a:pt x="1071" y="1154"/>
                </a:cubicBezTo>
                <a:cubicBezTo>
                  <a:pt x="1164" y="1174"/>
                  <a:pt x="1261" y="1167"/>
                  <a:pt x="1353" y="1143"/>
                </a:cubicBezTo>
                <a:cubicBezTo>
                  <a:pt x="1399" y="1132"/>
                  <a:pt x="1444" y="1116"/>
                  <a:pt x="1489" y="1097"/>
                </a:cubicBezTo>
                <a:cubicBezTo>
                  <a:pt x="1511" y="1088"/>
                  <a:pt x="1532" y="1078"/>
                  <a:pt x="1554" y="1068"/>
                </a:cubicBezTo>
                <a:cubicBezTo>
                  <a:pt x="1576" y="1058"/>
                  <a:pt x="1597" y="1047"/>
                  <a:pt x="1618" y="1036"/>
                </a:cubicBezTo>
                <a:cubicBezTo>
                  <a:pt x="1619" y="1037"/>
                  <a:pt x="1619" y="1037"/>
                  <a:pt x="1619" y="1037"/>
                </a:cubicBezTo>
                <a:cubicBezTo>
                  <a:pt x="1598" y="1049"/>
                  <a:pt x="1577" y="1061"/>
                  <a:pt x="1556" y="1072"/>
                </a:cubicBezTo>
                <a:cubicBezTo>
                  <a:pt x="1535" y="1083"/>
                  <a:pt x="1513" y="1094"/>
                  <a:pt x="1491" y="1104"/>
                </a:cubicBezTo>
                <a:cubicBezTo>
                  <a:pt x="1469" y="1114"/>
                  <a:pt x="1447" y="1123"/>
                  <a:pt x="1425" y="1132"/>
                </a:cubicBezTo>
                <a:cubicBezTo>
                  <a:pt x="1402" y="1140"/>
                  <a:pt x="1379" y="1148"/>
                  <a:pt x="1356" y="1154"/>
                </a:cubicBezTo>
                <a:cubicBezTo>
                  <a:pt x="1309" y="1167"/>
                  <a:pt x="1262" y="1175"/>
                  <a:pt x="1213" y="1178"/>
                </a:cubicBezTo>
                <a:cubicBezTo>
                  <a:pt x="1165" y="1181"/>
                  <a:pt x="1116" y="1178"/>
                  <a:pt x="1068" y="1168"/>
                </a:cubicBezTo>
                <a:cubicBezTo>
                  <a:pt x="1065" y="1168"/>
                  <a:pt x="1062" y="1167"/>
                  <a:pt x="1059" y="1166"/>
                </a:cubicBezTo>
                <a:cubicBezTo>
                  <a:pt x="1051" y="1164"/>
                  <a:pt x="1051" y="1164"/>
                  <a:pt x="1051" y="1164"/>
                </a:cubicBezTo>
                <a:cubicBezTo>
                  <a:pt x="1045" y="1163"/>
                  <a:pt x="1039" y="1161"/>
                  <a:pt x="1033" y="1160"/>
                </a:cubicBezTo>
                <a:cubicBezTo>
                  <a:pt x="1021" y="1156"/>
                  <a:pt x="1010" y="1153"/>
                  <a:pt x="998" y="1149"/>
                </a:cubicBezTo>
                <a:cubicBezTo>
                  <a:pt x="975" y="1141"/>
                  <a:pt x="953" y="1131"/>
                  <a:pt x="931" y="1120"/>
                </a:cubicBezTo>
                <a:cubicBezTo>
                  <a:pt x="921" y="1114"/>
                  <a:pt x="910" y="1109"/>
                  <a:pt x="899" y="1102"/>
                </a:cubicBezTo>
                <a:cubicBezTo>
                  <a:pt x="894" y="1099"/>
                  <a:pt x="889" y="1096"/>
                  <a:pt x="884" y="1093"/>
                </a:cubicBezTo>
                <a:cubicBezTo>
                  <a:pt x="869" y="1083"/>
                  <a:pt x="869" y="1083"/>
                  <a:pt x="869" y="1083"/>
                </a:cubicBezTo>
                <a:cubicBezTo>
                  <a:pt x="848" y="1070"/>
                  <a:pt x="829" y="1055"/>
                  <a:pt x="811" y="1039"/>
                </a:cubicBezTo>
                <a:cubicBezTo>
                  <a:pt x="793" y="1023"/>
                  <a:pt x="776" y="1005"/>
                  <a:pt x="760" y="986"/>
                </a:cubicBezTo>
                <a:cubicBezTo>
                  <a:pt x="745" y="967"/>
                  <a:pt x="731" y="947"/>
                  <a:pt x="719" y="927"/>
                </a:cubicBezTo>
                <a:cubicBezTo>
                  <a:pt x="694" y="885"/>
                  <a:pt x="675" y="840"/>
                  <a:pt x="654" y="798"/>
                </a:cubicBezTo>
                <a:cubicBezTo>
                  <a:pt x="643" y="777"/>
                  <a:pt x="631" y="756"/>
                  <a:pt x="617" y="737"/>
                </a:cubicBezTo>
                <a:cubicBezTo>
                  <a:pt x="614" y="732"/>
                  <a:pt x="610" y="727"/>
                  <a:pt x="606" y="723"/>
                </a:cubicBezTo>
                <a:cubicBezTo>
                  <a:pt x="601" y="716"/>
                  <a:pt x="601" y="716"/>
                  <a:pt x="601" y="716"/>
                </a:cubicBezTo>
                <a:cubicBezTo>
                  <a:pt x="595" y="709"/>
                  <a:pt x="595" y="709"/>
                  <a:pt x="595" y="709"/>
                </a:cubicBezTo>
                <a:cubicBezTo>
                  <a:pt x="586" y="701"/>
                  <a:pt x="578" y="693"/>
                  <a:pt x="568" y="685"/>
                </a:cubicBezTo>
                <a:cubicBezTo>
                  <a:pt x="531" y="655"/>
                  <a:pt x="487" y="635"/>
                  <a:pt x="442" y="619"/>
                </a:cubicBezTo>
                <a:cubicBezTo>
                  <a:pt x="419" y="612"/>
                  <a:pt x="397" y="605"/>
                  <a:pt x="373" y="598"/>
                </a:cubicBezTo>
                <a:cubicBezTo>
                  <a:pt x="304" y="580"/>
                  <a:pt x="304" y="580"/>
                  <a:pt x="304" y="580"/>
                </a:cubicBezTo>
                <a:cubicBezTo>
                  <a:pt x="281" y="573"/>
                  <a:pt x="258" y="567"/>
                  <a:pt x="235" y="559"/>
                </a:cubicBezTo>
                <a:cubicBezTo>
                  <a:pt x="212" y="551"/>
                  <a:pt x="189" y="542"/>
                  <a:pt x="168" y="530"/>
                </a:cubicBezTo>
                <a:cubicBezTo>
                  <a:pt x="147" y="518"/>
                  <a:pt x="127" y="503"/>
                  <a:pt x="110" y="484"/>
                </a:cubicBezTo>
                <a:cubicBezTo>
                  <a:pt x="108" y="482"/>
                  <a:pt x="106" y="479"/>
                  <a:pt x="104" y="477"/>
                </a:cubicBezTo>
                <a:cubicBezTo>
                  <a:pt x="99" y="470"/>
                  <a:pt x="99" y="470"/>
                  <a:pt x="99" y="470"/>
                </a:cubicBezTo>
                <a:cubicBezTo>
                  <a:pt x="95" y="465"/>
                  <a:pt x="92" y="460"/>
                  <a:pt x="88" y="455"/>
                </a:cubicBezTo>
                <a:cubicBezTo>
                  <a:pt x="78" y="439"/>
                  <a:pt x="78" y="439"/>
                  <a:pt x="78" y="439"/>
                </a:cubicBezTo>
                <a:cubicBezTo>
                  <a:pt x="77" y="437"/>
                  <a:pt x="75" y="434"/>
                  <a:pt x="74" y="432"/>
                </a:cubicBezTo>
                <a:cubicBezTo>
                  <a:pt x="69" y="424"/>
                  <a:pt x="69" y="424"/>
                  <a:pt x="69" y="424"/>
                </a:cubicBezTo>
                <a:cubicBezTo>
                  <a:pt x="60" y="408"/>
                  <a:pt x="60" y="408"/>
                  <a:pt x="60" y="408"/>
                </a:cubicBezTo>
                <a:cubicBezTo>
                  <a:pt x="53" y="391"/>
                  <a:pt x="53" y="391"/>
                  <a:pt x="53" y="391"/>
                </a:cubicBezTo>
                <a:cubicBezTo>
                  <a:pt x="49" y="383"/>
                  <a:pt x="49" y="383"/>
                  <a:pt x="49" y="383"/>
                </a:cubicBezTo>
                <a:cubicBezTo>
                  <a:pt x="48" y="380"/>
                  <a:pt x="47" y="377"/>
                  <a:pt x="46" y="374"/>
                </a:cubicBezTo>
                <a:cubicBezTo>
                  <a:pt x="39" y="357"/>
                  <a:pt x="39" y="357"/>
                  <a:pt x="39" y="357"/>
                </a:cubicBezTo>
                <a:cubicBezTo>
                  <a:pt x="37" y="352"/>
                  <a:pt x="35" y="346"/>
                  <a:pt x="33" y="340"/>
                </a:cubicBezTo>
                <a:cubicBezTo>
                  <a:pt x="32" y="334"/>
                  <a:pt x="30" y="329"/>
                  <a:pt x="28" y="323"/>
                </a:cubicBezTo>
                <a:cubicBezTo>
                  <a:pt x="24" y="305"/>
                  <a:pt x="24" y="305"/>
                  <a:pt x="24" y="305"/>
                </a:cubicBezTo>
                <a:cubicBezTo>
                  <a:pt x="23" y="302"/>
                  <a:pt x="22" y="299"/>
                  <a:pt x="21" y="296"/>
                </a:cubicBezTo>
                <a:cubicBezTo>
                  <a:pt x="20" y="287"/>
                  <a:pt x="20" y="287"/>
                  <a:pt x="20" y="287"/>
                </a:cubicBezTo>
                <a:cubicBezTo>
                  <a:pt x="0" y="192"/>
                  <a:pt x="4" y="94"/>
                  <a:pt x="21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618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1" y="4523874"/>
            <a:ext cx="3562716" cy="2350481"/>
          </a:xfrm>
          <a:custGeom>
            <a:avLst/>
            <a:gdLst>
              <a:gd name="connsiteX0" fmla="*/ 914344 w 3556001"/>
              <a:gd name="connsiteY0" fmla="*/ 1091 h 2346051"/>
              <a:gd name="connsiteX1" fmla="*/ 2430863 w 3556001"/>
              <a:gd name="connsiteY1" fmla="*/ 596106 h 2346051"/>
              <a:gd name="connsiteX2" fmla="*/ 3438830 w 3556001"/>
              <a:gd name="connsiteY2" fmla="*/ 2307077 h 2346051"/>
              <a:gd name="connsiteX3" fmla="*/ 3401736 w 3556001"/>
              <a:gd name="connsiteY3" fmla="*/ 2346051 h 2346051"/>
              <a:gd name="connsiteX4" fmla="*/ 0 w 3556001"/>
              <a:gd name="connsiteY4" fmla="*/ 2346051 h 2346051"/>
              <a:gd name="connsiteX5" fmla="*/ 0 w 3556001"/>
              <a:gd name="connsiteY5" fmla="*/ 199042 h 2346051"/>
              <a:gd name="connsiteX6" fmla="*/ 98382 w 3556001"/>
              <a:gd name="connsiteY6" fmla="*/ 151316 h 2346051"/>
              <a:gd name="connsiteX7" fmla="*/ 914344 w 3556001"/>
              <a:gd name="connsiteY7" fmla="*/ 1091 h 234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001" h="2346051">
                <a:moveTo>
                  <a:pt x="914344" y="1091"/>
                </a:moveTo>
                <a:cubicBezTo>
                  <a:pt x="1423084" y="17657"/>
                  <a:pt x="1952843" y="222610"/>
                  <a:pt x="2430863" y="596106"/>
                </a:cubicBezTo>
                <a:cubicBezTo>
                  <a:pt x="3174449" y="1177101"/>
                  <a:pt x="3830778" y="1805516"/>
                  <a:pt x="3438830" y="2307077"/>
                </a:cubicBezTo>
                <a:lnTo>
                  <a:pt x="3401736" y="2346051"/>
                </a:lnTo>
                <a:lnTo>
                  <a:pt x="0" y="2346051"/>
                </a:lnTo>
                <a:lnTo>
                  <a:pt x="0" y="199042"/>
                </a:lnTo>
                <a:lnTo>
                  <a:pt x="98382" y="151316"/>
                </a:lnTo>
                <a:cubicBezTo>
                  <a:pt x="355565" y="40829"/>
                  <a:pt x="631711" y="-8113"/>
                  <a:pt x="914344" y="1091"/>
                </a:cubicBezTo>
                <a:close/>
              </a:path>
            </a:pathLst>
          </a:cu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5"/>
          <p:cNvSpPr/>
          <p:nvPr/>
        </p:nvSpPr>
        <p:spPr bwMode="auto">
          <a:xfrm>
            <a:off x="2087" y="4824413"/>
            <a:ext cx="3968751" cy="2046287"/>
          </a:xfrm>
          <a:custGeom>
            <a:avLst/>
            <a:gdLst>
              <a:gd name="T0" fmla="*/ 0 w 1488"/>
              <a:gd name="T1" fmla="*/ 104 h 767"/>
              <a:gd name="T2" fmla="*/ 219 w 1488"/>
              <a:gd name="T3" fmla="*/ 23 h 767"/>
              <a:gd name="T4" fmla="*/ 335 w 1488"/>
              <a:gd name="T5" fmla="*/ 4 h 767"/>
              <a:gd name="T6" fmla="*/ 365 w 1488"/>
              <a:gd name="T7" fmla="*/ 2 h 767"/>
              <a:gd name="T8" fmla="*/ 380 w 1488"/>
              <a:gd name="T9" fmla="*/ 1 h 767"/>
              <a:gd name="T10" fmla="*/ 394 w 1488"/>
              <a:gd name="T11" fmla="*/ 0 h 767"/>
              <a:gd name="T12" fmla="*/ 402 w 1488"/>
              <a:gd name="T13" fmla="*/ 0 h 767"/>
              <a:gd name="T14" fmla="*/ 409 w 1488"/>
              <a:gd name="T15" fmla="*/ 0 h 767"/>
              <a:gd name="T16" fmla="*/ 424 w 1488"/>
              <a:gd name="T17" fmla="*/ 0 h 767"/>
              <a:gd name="T18" fmla="*/ 453 w 1488"/>
              <a:gd name="T19" fmla="*/ 2 h 767"/>
              <a:gd name="T20" fmla="*/ 570 w 1488"/>
              <a:gd name="T21" fmla="*/ 19 h 767"/>
              <a:gd name="T22" fmla="*/ 684 w 1488"/>
              <a:gd name="T23" fmla="*/ 49 h 767"/>
              <a:gd name="T24" fmla="*/ 902 w 1488"/>
              <a:gd name="T25" fmla="*/ 135 h 767"/>
              <a:gd name="T26" fmla="*/ 1107 w 1488"/>
              <a:gd name="T27" fmla="*/ 250 h 767"/>
              <a:gd name="T28" fmla="*/ 1155 w 1488"/>
              <a:gd name="T29" fmla="*/ 284 h 767"/>
              <a:gd name="T30" fmla="*/ 1204 w 1488"/>
              <a:gd name="T31" fmla="*/ 316 h 767"/>
              <a:gd name="T32" fmla="*/ 1302 w 1488"/>
              <a:gd name="T33" fmla="*/ 381 h 767"/>
              <a:gd name="T34" fmla="*/ 1349 w 1488"/>
              <a:gd name="T35" fmla="*/ 416 h 767"/>
              <a:gd name="T36" fmla="*/ 1372 w 1488"/>
              <a:gd name="T37" fmla="*/ 434 h 767"/>
              <a:gd name="T38" fmla="*/ 1395 w 1488"/>
              <a:gd name="T39" fmla="*/ 454 h 767"/>
              <a:gd name="T40" fmla="*/ 1435 w 1488"/>
              <a:gd name="T41" fmla="*/ 496 h 767"/>
              <a:gd name="T42" fmla="*/ 1468 w 1488"/>
              <a:gd name="T43" fmla="*/ 546 h 767"/>
              <a:gd name="T44" fmla="*/ 1486 w 1488"/>
              <a:gd name="T45" fmla="*/ 602 h 767"/>
              <a:gd name="T46" fmla="*/ 1484 w 1488"/>
              <a:gd name="T47" fmla="*/ 661 h 767"/>
              <a:gd name="T48" fmla="*/ 1436 w 1488"/>
              <a:gd name="T49" fmla="*/ 767 h 767"/>
              <a:gd name="T50" fmla="*/ 1451 w 1488"/>
              <a:gd name="T51" fmla="*/ 742 h 767"/>
              <a:gd name="T52" fmla="*/ 1458 w 1488"/>
              <a:gd name="T53" fmla="*/ 729 h 767"/>
              <a:gd name="T54" fmla="*/ 1461 w 1488"/>
              <a:gd name="T55" fmla="*/ 723 h 767"/>
              <a:gd name="T56" fmla="*/ 1464 w 1488"/>
              <a:gd name="T57" fmla="*/ 716 h 767"/>
              <a:gd name="T58" fmla="*/ 1470 w 1488"/>
              <a:gd name="T59" fmla="*/ 703 h 767"/>
              <a:gd name="T60" fmla="*/ 1475 w 1488"/>
              <a:gd name="T61" fmla="*/ 689 h 767"/>
              <a:gd name="T62" fmla="*/ 1477 w 1488"/>
              <a:gd name="T63" fmla="*/ 682 h 767"/>
              <a:gd name="T64" fmla="*/ 1479 w 1488"/>
              <a:gd name="T65" fmla="*/ 675 h 767"/>
              <a:gd name="T66" fmla="*/ 1482 w 1488"/>
              <a:gd name="T67" fmla="*/ 661 h 767"/>
              <a:gd name="T68" fmla="*/ 1482 w 1488"/>
              <a:gd name="T69" fmla="*/ 603 h 767"/>
              <a:gd name="T70" fmla="*/ 1463 w 1488"/>
              <a:gd name="T71" fmla="*/ 548 h 767"/>
              <a:gd name="T72" fmla="*/ 1431 w 1488"/>
              <a:gd name="T73" fmla="*/ 500 h 767"/>
              <a:gd name="T74" fmla="*/ 1390 w 1488"/>
              <a:gd name="T75" fmla="*/ 459 h 767"/>
              <a:gd name="T76" fmla="*/ 1368 w 1488"/>
              <a:gd name="T77" fmla="*/ 440 h 767"/>
              <a:gd name="T78" fmla="*/ 1345 w 1488"/>
              <a:gd name="T79" fmla="*/ 422 h 767"/>
              <a:gd name="T80" fmla="*/ 1297 w 1488"/>
              <a:gd name="T81" fmla="*/ 388 h 767"/>
              <a:gd name="T82" fmla="*/ 1199 w 1488"/>
              <a:gd name="T83" fmla="*/ 324 h 767"/>
              <a:gd name="T84" fmla="*/ 1150 w 1488"/>
              <a:gd name="T85" fmla="*/ 291 h 767"/>
              <a:gd name="T86" fmla="*/ 1102 w 1488"/>
              <a:gd name="T87" fmla="*/ 258 h 767"/>
              <a:gd name="T88" fmla="*/ 898 w 1488"/>
              <a:gd name="T89" fmla="*/ 144 h 767"/>
              <a:gd name="T90" fmla="*/ 681 w 1488"/>
              <a:gd name="T91" fmla="*/ 58 h 767"/>
              <a:gd name="T92" fmla="*/ 453 w 1488"/>
              <a:gd name="T93" fmla="*/ 10 h 767"/>
              <a:gd name="T94" fmla="*/ 424 w 1488"/>
              <a:gd name="T95" fmla="*/ 8 h 767"/>
              <a:gd name="T96" fmla="*/ 409 w 1488"/>
              <a:gd name="T97" fmla="*/ 8 h 767"/>
              <a:gd name="T98" fmla="*/ 402 w 1488"/>
              <a:gd name="T99" fmla="*/ 7 h 767"/>
              <a:gd name="T100" fmla="*/ 394 w 1488"/>
              <a:gd name="T101" fmla="*/ 8 h 767"/>
              <a:gd name="T102" fmla="*/ 380 w 1488"/>
              <a:gd name="T103" fmla="*/ 8 h 767"/>
              <a:gd name="T104" fmla="*/ 365 w 1488"/>
              <a:gd name="T105" fmla="*/ 9 h 767"/>
              <a:gd name="T106" fmla="*/ 336 w 1488"/>
              <a:gd name="T107" fmla="*/ 11 h 767"/>
              <a:gd name="T108" fmla="*/ 220 w 1488"/>
              <a:gd name="T109" fmla="*/ 28 h 767"/>
              <a:gd name="T110" fmla="*/ 108 w 1488"/>
              <a:gd name="T111" fmla="*/ 59 h 767"/>
              <a:gd name="T112" fmla="*/ 0 w 1488"/>
              <a:gd name="T113" fmla="*/ 10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8" h="767">
                <a:moveTo>
                  <a:pt x="0" y="104"/>
                </a:moveTo>
                <a:cubicBezTo>
                  <a:pt x="69" y="67"/>
                  <a:pt x="143" y="40"/>
                  <a:pt x="219" y="23"/>
                </a:cubicBezTo>
                <a:cubicBezTo>
                  <a:pt x="258" y="14"/>
                  <a:pt x="296" y="8"/>
                  <a:pt x="335" y="4"/>
                </a:cubicBezTo>
                <a:cubicBezTo>
                  <a:pt x="345" y="3"/>
                  <a:pt x="355" y="2"/>
                  <a:pt x="365" y="2"/>
                </a:cubicBezTo>
                <a:cubicBezTo>
                  <a:pt x="380" y="1"/>
                  <a:pt x="380" y="1"/>
                  <a:pt x="380" y="1"/>
                </a:cubicBezTo>
                <a:cubicBezTo>
                  <a:pt x="394" y="0"/>
                  <a:pt x="394" y="0"/>
                  <a:pt x="394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1"/>
                  <a:pt x="443" y="1"/>
                  <a:pt x="453" y="2"/>
                </a:cubicBezTo>
                <a:cubicBezTo>
                  <a:pt x="492" y="4"/>
                  <a:pt x="531" y="10"/>
                  <a:pt x="570" y="19"/>
                </a:cubicBezTo>
                <a:cubicBezTo>
                  <a:pt x="608" y="27"/>
                  <a:pt x="646" y="37"/>
                  <a:pt x="684" y="49"/>
                </a:cubicBezTo>
                <a:cubicBezTo>
                  <a:pt x="758" y="72"/>
                  <a:pt x="831" y="101"/>
                  <a:pt x="902" y="135"/>
                </a:cubicBezTo>
                <a:cubicBezTo>
                  <a:pt x="973" y="169"/>
                  <a:pt x="1042" y="207"/>
                  <a:pt x="1107" y="250"/>
                </a:cubicBezTo>
                <a:cubicBezTo>
                  <a:pt x="1124" y="261"/>
                  <a:pt x="1140" y="273"/>
                  <a:pt x="1155" y="284"/>
                </a:cubicBezTo>
                <a:cubicBezTo>
                  <a:pt x="1171" y="295"/>
                  <a:pt x="1188" y="306"/>
                  <a:pt x="1204" y="316"/>
                </a:cubicBezTo>
                <a:cubicBezTo>
                  <a:pt x="1237" y="338"/>
                  <a:pt x="1270" y="359"/>
                  <a:pt x="1302" y="381"/>
                </a:cubicBezTo>
                <a:cubicBezTo>
                  <a:pt x="1318" y="393"/>
                  <a:pt x="1334" y="404"/>
                  <a:pt x="1349" y="416"/>
                </a:cubicBezTo>
                <a:cubicBezTo>
                  <a:pt x="1357" y="422"/>
                  <a:pt x="1365" y="428"/>
                  <a:pt x="1372" y="434"/>
                </a:cubicBezTo>
                <a:cubicBezTo>
                  <a:pt x="1380" y="441"/>
                  <a:pt x="1387" y="447"/>
                  <a:pt x="1395" y="454"/>
                </a:cubicBezTo>
                <a:cubicBezTo>
                  <a:pt x="1409" y="467"/>
                  <a:pt x="1423" y="481"/>
                  <a:pt x="1435" y="496"/>
                </a:cubicBezTo>
                <a:cubicBezTo>
                  <a:pt x="1448" y="512"/>
                  <a:pt x="1459" y="528"/>
                  <a:pt x="1468" y="546"/>
                </a:cubicBezTo>
                <a:cubicBezTo>
                  <a:pt x="1476" y="564"/>
                  <a:pt x="1483" y="582"/>
                  <a:pt x="1486" y="602"/>
                </a:cubicBezTo>
                <a:cubicBezTo>
                  <a:pt x="1488" y="622"/>
                  <a:pt x="1488" y="642"/>
                  <a:pt x="1484" y="661"/>
                </a:cubicBezTo>
                <a:cubicBezTo>
                  <a:pt x="1477" y="700"/>
                  <a:pt x="1458" y="735"/>
                  <a:pt x="1436" y="767"/>
                </a:cubicBezTo>
                <a:cubicBezTo>
                  <a:pt x="1441" y="759"/>
                  <a:pt x="1446" y="751"/>
                  <a:pt x="1451" y="742"/>
                </a:cubicBezTo>
                <a:cubicBezTo>
                  <a:pt x="1458" y="729"/>
                  <a:pt x="1458" y="729"/>
                  <a:pt x="1458" y="729"/>
                </a:cubicBezTo>
                <a:cubicBezTo>
                  <a:pt x="1461" y="723"/>
                  <a:pt x="1461" y="723"/>
                  <a:pt x="1461" y="723"/>
                </a:cubicBezTo>
                <a:cubicBezTo>
                  <a:pt x="1464" y="716"/>
                  <a:pt x="1464" y="716"/>
                  <a:pt x="1464" y="716"/>
                </a:cubicBezTo>
                <a:cubicBezTo>
                  <a:pt x="1470" y="703"/>
                  <a:pt x="1470" y="703"/>
                  <a:pt x="1470" y="703"/>
                </a:cubicBezTo>
                <a:cubicBezTo>
                  <a:pt x="1472" y="698"/>
                  <a:pt x="1473" y="693"/>
                  <a:pt x="1475" y="689"/>
                </a:cubicBezTo>
                <a:cubicBezTo>
                  <a:pt x="1477" y="682"/>
                  <a:pt x="1477" y="682"/>
                  <a:pt x="1477" y="682"/>
                </a:cubicBezTo>
                <a:cubicBezTo>
                  <a:pt x="1478" y="680"/>
                  <a:pt x="1478" y="677"/>
                  <a:pt x="1479" y="675"/>
                </a:cubicBezTo>
                <a:cubicBezTo>
                  <a:pt x="1480" y="670"/>
                  <a:pt x="1481" y="665"/>
                  <a:pt x="1482" y="661"/>
                </a:cubicBezTo>
                <a:cubicBezTo>
                  <a:pt x="1485" y="641"/>
                  <a:pt x="1485" y="622"/>
                  <a:pt x="1482" y="603"/>
                </a:cubicBezTo>
                <a:cubicBezTo>
                  <a:pt x="1479" y="584"/>
                  <a:pt x="1472" y="565"/>
                  <a:pt x="1463" y="548"/>
                </a:cubicBezTo>
                <a:cubicBezTo>
                  <a:pt x="1454" y="531"/>
                  <a:pt x="1443" y="515"/>
                  <a:pt x="1431" y="500"/>
                </a:cubicBezTo>
                <a:cubicBezTo>
                  <a:pt x="1418" y="485"/>
                  <a:pt x="1405" y="472"/>
                  <a:pt x="1390" y="459"/>
                </a:cubicBezTo>
                <a:cubicBezTo>
                  <a:pt x="1383" y="452"/>
                  <a:pt x="1375" y="446"/>
                  <a:pt x="1368" y="440"/>
                </a:cubicBezTo>
                <a:cubicBezTo>
                  <a:pt x="1360" y="434"/>
                  <a:pt x="1353" y="428"/>
                  <a:pt x="1345" y="422"/>
                </a:cubicBezTo>
                <a:cubicBezTo>
                  <a:pt x="1329" y="410"/>
                  <a:pt x="1313" y="399"/>
                  <a:pt x="1297" y="388"/>
                </a:cubicBezTo>
                <a:cubicBezTo>
                  <a:pt x="1265" y="366"/>
                  <a:pt x="1232" y="345"/>
                  <a:pt x="1199" y="324"/>
                </a:cubicBezTo>
                <a:cubicBezTo>
                  <a:pt x="1183" y="313"/>
                  <a:pt x="1166" y="303"/>
                  <a:pt x="1150" y="291"/>
                </a:cubicBezTo>
                <a:cubicBezTo>
                  <a:pt x="1134" y="280"/>
                  <a:pt x="1118" y="269"/>
                  <a:pt x="1102" y="258"/>
                </a:cubicBezTo>
                <a:cubicBezTo>
                  <a:pt x="1037" y="215"/>
                  <a:pt x="968" y="178"/>
                  <a:pt x="898" y="144"/>
                </a:cubicBezTo>
                <a:cubicBezTo>
                  <a:pt x="827" y="111"/>
                  <a:pt x="755" y="81"/>
                  <a:pt x="681" y="58"/>
                </a:cubicBezTo>
                <a:cubicBezTo>
                  <a:pt x="606" y="34"/>
                  <a:pt x="530" y="17"/>
                  <a:pt x="453" y="10"/>
                </a:cubicBezTo>
                <a:cubicBezTo>
                  <a:pt x="443" y="9"/>
                  <a:pt x="433" y="8"/>
                  <a:pt x="424" y="8"/>
                </a:cubicBezTo>
                <a:cubicBezTo>
                  <a:pt x="409" y="8"/>
                  <a:pt x="409" y="8"/>
                  <a:pt x="409" y="8"/>
                </a:cubicBezTo>
                <a:cubicBezTo>
                  <a:pt x="402" y="7"/>
                  <a:pt x="402" y="7"/>
                  <a:pt x="402" y="7"/>
                </a:cubicBezTo>
                <a:cubicBezTo>
                  <a:pt x="394" y="8"/>
                  <a:pt x="394" y="8"/>
                  <a:pt x="394" y="8"/>
                </a:cubicBezTo>
                <a:cubicBezTo>
                  <a:pt x="380" y="8"/>
                  <a:pt x="380" y="8"/>
                  <a:pt x="380" y="8"/>
                </a:cubicBezTo>
                <a:cubicBezTo>
                  <a:pt x="365" y="9"/>
                  <a:pt x="365" y="9"/>
                  <a:pt x="365" y="9"/>
                </a:cubicBezTo>
                <a:cubicBezTo>
                  <a:pt x="356" y="9"/>
                  <a:pt x="346" y="10"/>
                  <a:pt x="336" y="11"/>
                </a:cubicBezTo>
                <a:cubicBezTo>
                  <a:pt x="297" y="14"/>
                  <a:pt x="259" y="20"/>
                  <a:pt x="220" y="28"/>
                </a:cubicBezTo>
                <a:cubicBezTo>
                  <a:pt x="182" y="36"/>
                  <a:pt x="145" y="46"/>
                  <a:pt x="108" y="59"/>
                </a:cubicBezTo>
                <a:cubicBezTo>
                  <a:pt x="71" y="71"/>
                  <a:pt x="35" y="87"/>
                  <a:pt x="0" y="104"/>
                </a:cubicBezTo>
                <a:close/>
              </a:path>
            </a:pathLst>
          </a:custGeom>
          <a:solidFill>
            <a:srgbClr val="F6C6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546667" y="5268300"/>
            <a:ext cx="1178309" cy="874982"/>
          </a:xfrm>
          <a:custGeom>
            <a:avLst/>
            <a:gdLst>
              <a:gd name="connsiteX0" fmla="*/ 0 w 550333"/>
              <a:gd name="connsiteY0" fmla="*/ 287867 h 364067"/>
              <a:gd name="connsiteX1" fmla="*/ 245533 w 550333"/>
              <a:gd name="connsiteY1" fmla="*/ 0 h 364067"/>
              <a:gd name="connsiteX2" fmla="*/ 550333 w 550333"/>
              <a:gd name="connsiteY2" fmla="*/ 364067 h 364067"/>
              <a:gd name="connsiteX3" fmla="*/ 0 w 550333"/>
              <a:gd name="connsiteY3" fmla="*/ 287867 h 364067"/>
              <a:gd name="connsiteX0-1" fmla="*/ 0 w 554758"/>
              <a:gd name="connsiteY0-2" fmla="*/ 287867 h 380937"/>
              <a:gd name="connsiteX1-3" fmla="*/ 245533 w 554758"/>
              <a:gd name="connsiteY1-4" fmla="*/ 0 h 380937"/>
              <a:gd name="connsiteX2-5" fmla="*/ 550333 w 554758"/>
              <a:gd name="connsiteY2-6" fmla="*/ 364067 h 380937"/>
              <a:gd name="connsiteX3-7" fmla="*/ 0 w 554758"/>
              <a:gd name="connsiteY3-8" fmla="*/ 287867 h 380937"/>
              <a:gd name="connsiteX0-9" fmla="*/ 0 w 556881"/>
              <a:gd name="connsiteY0-10" fmla="*/ 287867 h 404820"/>
              <a:gd name="connsiteX1-11" fmla="*/ 245533 w 556881"/>
              <a:gd name="connsiteY1-12" fmla="*/ 0 h 404820"/>
              <a:gd name="connsiteX2-13" fmla="*/ 550333 w 556881"/>
              <a:gd name="connsiteY2-14" fmla="*/ 364067 h 404820"/>
              <a:gd name="connsiteX3-15" fmla="*/ 0 w 556881"/>
              <a:gd name="connsiteY3-16" fmla="*/ 287867 h 404820"/>
              <a:gd name="connsiteX0-17" fmla="*/ 0 w 499499"/>
              <a:gd name="connsiteY0-18" fmla="*/ 287867 h 380660"/>
              <a:gd name="connsiteX1-19" fmla="*/ 245533 w 499499"/>
              <a:gd name="connsiteY1-20" fmla="*/ 0 h 380660"/>
              <a:gd name="connsiteX2-21" fmla="*/ 491389 w 499499"/>
              <a:gd name="connsiteY2-22" fmla="*/ 332861 h 380660"/>
              <a:gd name="connsiteX3-23" fmla="*/ 0 w 499499"/>
              <a:gd name="connsiteY3-24" fmla="*/ 287867 h 380660"/>
              <a:gd name="connsiteX0-25" fmla="*/ 5364 w 502098"/>
              <a:gd name="connsiteY0-26" fmla="*/ 288039 h 380832"/>
              <a:gd name="connsiteX1-27" fmla="*/ 250897 w 502098"/>
              <a:gd name="connsiteY1-28" fmla="*/ 172 h 380832"/>
              <a:gd name="connsiteX2-29" fmla="*/ 496753 w 502098"/>
              <a:gd name="connsiteY2-30" fmla="*/ 333033 h 380832"/>
              <a:gd name="connsiteX3-31" fmla="*/ 5364 w 502098"/>
              <a:gd name="connsiteY3-32" fmla="*/ 288039 h 380832"/>
              <a:gd name="connsiteX0-33" fmla="*/ 6042 w 503451"/>
              <a:gd name="connsiteY0-34" fmla="*/ 291633 h 384426"/>
              <a:gd name="connsiteX1-35" fmla="*/ 251575 w 503451"/>
              <a:gd name="connsiteY1-36" fmla="*/ 3766 h 384426"/>
              <a:gd name="connsiteX2-37" fmla="*/ 497431 w 503451"/>
              <a:gd name="connsiteY2-38" fmla="*/ 336627 h 384426"/>
              <a:gd name="connsiteX3-39" fmla="*/ 6042 w 503451"/>
              <a:gd name="connsiteY3-40" fmla="*/ 291633 h 384426"/>
              <a:gd name="connsiteX0-41" fmla="*/ 6576 w 502883"/>
              <a:gd name="connsiteY0-42" fmla="*/ 254042 h 319353"/>
              <a:gd name="connsiteX1-43" fmla="*/ 234772 w 502883"/>
              <a:gd name="connsiteY1-44" fmla="*/ 4315 h 319353"/>
              <a:gd name="connsiteX2-45" fmla="*/ 497965 w 502883"/>
              <a:gd name="connsiteY2-46" fmla="*/ 299036 h 319353"/>
              <a:gd name="connsiteX3-47" fmla="*/ 6576 w 502883"/>
              <a:gd name="connsiteY3-48" fmla="*/ 254042 h 319353"/>
              <a:gd name="connsiteX0-49" fmla="*/ 6576 w 502883"/>
              <a:gd name="connsiteY0-50" fmla="*/ 254042 h 364273"/>
              <a:gd name="connsiteX1-51" fmla="*/ 234772 w 502883"/>
              <a:gd name="connsiteY1-52" fmla="*/ 4315 h 364273"/>
              <a:gd name="connsiteX2-53" fmla="*/ 497965 w 502883"/>
              <a:gd name="connsiteY2-54" fmla="*/ 299036 h 364273"/>
              <a:gd name="connsiteX3-55" fmla="*/ 6576 w 502883"/>
              <a:gd name="connsiteY3-56" fmla="*/ 254042 h 364273"/>
              <a:gd name="connsiteX0-57" fmla="*/ 6576 w 502883"/>
              <a:gd name="connsiteY0-58" fmla="*/ 254042 h 318227"/>
              <a:gd name="connsiteX1-59" fmla="*/ 234772 w 502883"/>
              <a:gd name="connsiteY1-60" fmla="*/ 4315 h 318227"/>
              <a:gd name="connsiteX2-61" fmla="*/ 497965 w 502883"/>
              <a:gd name="connsiteY2-62" fmla="*/ 299036 h 318227"/>
              <a:gd name="connsiteX3-63" fmla="*/ 6576 w 502883"/>
              <a:gd name="connsiteY3-64" fmla="*/ 254042 h 318227"/>
              <a:gd name="connsiteX0-65" fmla="*/ 7499 w 503806"/>
              <a:gd name="connsiteY0-66" fmla="*/ 256793 h 356445"/>
              <a:gd name="connsiteX1-67" fmla="*/ 235695 w 503806"/>
              <a:gd name="connsiteY1-68" fmla="*/ 7066 h 356445"/>
              <a:gd name="connsiteX2-69" fmla="*/ 498888 w 503806"/>
              <a:gd name="connsiteY2-70" fmla="*/ 301787 h 356445"/>
              <a:gd name="connsiteX3-71" fmla="*/ 7499 w 503806"/>
              <a:gd name="connsiteY3-72" fmla="*/ 256793 h 356445"/>
              <a:gd name="connsiteX0-73" fmla="*/ 3419 w 424423"/>
              <a:gd name="connsiteY0-74" fmla="*/ 249803 h 299206"/>
              <a:gd name="connsiteX1-75" fmla="*/ 231615 w 424423"/>
              <a:gd name="connsiteY1-76" fmla="*/ 76 h 299206"/>
              <a:gd name="connsiteX2-77" fmla="*/ 418527 w 424423"/>
              <a:gd name="connsiteY2-78" fmla="*/ 277460 h 299206"/>
              <a:gd name="connsiteX3-79" fmla="*/ 3419 w 424423"/>
              <a:gd name="connsiteY3-80" fmla="*/ 249803 h 299206"/>
              <a:gd name="connsiteX0-81" fmla="*/ 3419 w 443266"/>
              <a:gd name="connsiteY0-82" fmla="*/ 249803 h 328404"/>
              <a:gd name="connsiteX1-83" fmla="*/ 231615 w 443266"/>
              <a:gd name="connsiteY1-84" fmla="*/ 76 h 328404"/>
              <a:gd name="connsiteX2-85" fmla="*/ 418527 w 443266"/>
              <a:gd name="connsiteY2-86" fmla="*/ 277460 h 328404"/>
              <a:gd name="connsiteX3-87" fmla="*/ 3419 w 443266"/>
              <a:gd name="connsiteY3-88" fmla="*/ 249803 h 328404"/>
              <a:gd name="connsiteX0-89" fmla="*/ 5963 w 456159"/>
              <a:gd name="connsiteY0-90" fmla="*/ 249803 h 328404"/>
              <a:gd name="connsiteX1-91" fmla="*/ 234159 w 456159"/>
              <a:gd name="connsiteY1-92" fmla="*/ 76 h 328404"/>
              <a:gd name="connsiteX2-93" fmla="*/ 421071 w 456159"/>
              <a:gd name="connsiteY2-94" fmla="*/ 277460 h 328404"/>
              <a:gd name="connsiteX3-95" fmla="*/ 5963 w 456159"/>
              <a:gd name="connsiteY3-96" fmla="*/ 249803 h 328404"/>
              <a:gd name="connsiteX0-97" fmla="*/ 7001 w 457197"/>
              <a:gd name="connsiteY0-98" fmla="*/ 249820 h 339505"/>
              <a:gd name="connsiteX1-99" fmla="*/ 235197 w 457197"/>
              <a:gd name="connsiteY1-100" fmla="*/ 93 h 339505"/>
              <a:gd name="connsiteX2-101" fmla="*/ 422109 w 457197"/>
              <a:gd name="connsiteY2-102" fmla="*/ 277477 h 339505"/>
              <a:gd name="connsiteX3-103" fmla="*/ 7001 w 457197"/>
              <a:gd name="connsiteY3-104" fmla="*/ 249820 h 339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7197" h="339505">
                <a:moveTo>
                  <a:pt x="7001" y="249820"/>
                </a:moveTo>
                <a:cubicBezTo>
                  <a:pt x="-27619" y="161981"/>
                  <a:pt x="68928" y="-4516"/>
                  <a:pt x="235197" y="93"/>
                </a:cubicBezTo>
                <a:cubicBezTo>
                  <a:pt x="401466" y="4702"/>
                  <a:pt x="519086" y="169977"/>
                  <a:pt x="422109" y="277477"/>
                </a:cubicBezTo>
                <a:cubicBezTo>
                  <a:pt x="325132" y="384977"/>
                  <a:pt x="41621" y="337659"/>
                  <a:pt x="7001" y="249820"/>
                </a:cubicBezTo>
                <a:close/>
              </a:path>
            </a:pathLst>
          </a:custGeom>
          <a:solidFill>
            <a:srgbClr val="EFAE8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874172" y="1047818"/>
            <a:ext cx="3668552" cy="429417"/>
          </a:xfrm>
          <a:prstGeom prst="roundRect">
            <a:avLst/>
          </a:prstGeom>
          <a:solidFill>
            <a:srgbClr val="EFA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995" y="976704"/>
            <a:ext cx="524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Demonstration</a:t>
            </a:r>
          </a:p>
        </p:txBody>
      </p:sp>
      <p:sp>
        <p:nvSpPr>
          <p:cNvPr id="32" name="PA_文本框 2"/>
          <p:cNvSpPr txBox="1"/>
          <p:nvPr>
            <p:custDataLst>
              <p:tags r:id="rId1"/>
            </p:custDataLst>
          </p:nvPr>
        </p:nvSpPr>
        <p:spPr>
          <a:xfrm>
            <a:off x="2307237" y="2511346"/>
            <a:ext cx="7578226" cy="9772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Cliff Village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-1173840" y="5362575"/>
            <a:ext cx="12013290" cy="1113970"/>
          </a:xfrm>
          <a:prstGeom prst="parallelogram">
            <a:avLst>
              <a:gd name="adj" fmla="val 249969"/>
            </a:avLst>
          </a:prstGeom>
          <a:solidFill>
            <a:srgbClr val="618CAC"/>
          </a:solidFill>
          <a:ln w="25400" cap="flat" cmpd="sng" algn="ctr">
            <a:gradFill flip="none" rotWithShape="1">
              <a:gsLst>
                <a:gs pos="0">
                  <a:srgbClr val="3095A3"/>
                </a:gs>
                <a:gs pos="100000">
                  <a:srgbClr val="3095A3">
                    <a:alpha val="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  <a:sp3d prstMaterial="matt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/>
              <a:ea typeface="OPPOSans R"/>
              <a:cs typeface="+mn-cs"/>
            </a:endParaRPr>
          </a:p>
        </p:txBody>
      </p:sp>
      <p:pic>
        <p:nvPicPr>
          <p:cNvPr id="6" name="图片 5" descr="I:/泛读3/63916-national-geographic-special-issues-digital-Cover-2015-June-1-Issue.jpg63916-national-geographic-special-issues-digital-Cover-2015-June-1-Issue"/>
          <p:cNvPicPr>
            <a:picLocks noChangeAspect="1"/>
          </p:cNvPicPr>
          <p:nvPr/>
        </p:nvPicPr>
        <p:blipFill rotWithShape="1">
          <a:blip r:embed="rId2"/>
          <a:srcRect t="6854" b="6854"/>
          <a:stretch>
            <a:fillRect/>
          </a:stretch>
        </p:blipFill>
        <p:spPr>
          <a:xfrm>
            <a:off x="3093720" y="565785"/>
            <a:ext cx="5027930" cy="5551805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woPt" dir="t">
              <a:rot lat="0" lon="0" rev="5400000"/>
            </a:lightRig>
          </a:scene3d>
          <a:sp3d prstMaterial="matte">
            <a:bevelT w="0" h="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09469" y="135323"/>
            <a:ext cx="25155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Warm-up</a:t>
            </a:r>
          </a:p>
        </p:txBody>
      </p:sp>
      <p:sp>
        <p:nvSpPr>
          <p:cNvPr id="8" name="椭圆 7"/>
          <p:cNvSpPr/>
          <p:nvPr/>
        </p:nvSpPr>
        <p:spPr>
          <a:xfrm>
            <a:off x="129714" y="221579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2513" y="203247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9746673" y="-4205"/>
            <a:ext cx="2442744" cy="1482796"/>
          </a:xfrm>
          <a:custGeom>
            <a:avLst/>
            <a:gdLst>
              <a:gd name="T0" fmla="*/ 18 w 1619"/>
              <a:gd name="T1" fmla="*/ 36 h 1181"/>
              <a:gd name="T2" fmla="*/ 14 w 1619"/>
              <a:gd name="T3" fmla="*/ 108 h 1181"/>
              <a:gd name="T4" fmla="*/ 30 w 1619"/>
              <a:gd name="T5" fmla="*/ 285 h 1181"/>
              <a:gd name="T6" fmla="*/ 84 w 1619"/>
              <a:gd name="T7" fmla="*/ 425 h 1181"/>
              <a:gd name="T8" fmla="*/ 99 w 1619"/>
              <a:gd name="T9" fmla="*/ 448 h 1181"/>
              <a:gd name="T10" fmla="*/ 114 w 1619"/>
              <a:gd name="T11" fmla="*/ 469 h 1181"/>
              <a:gd name="T12" fmla="*/ 174 w 1619"/>
              <a:gd name="T13" fmla="*/ 519 h 1181"/>
              <a:gd name="T14" fmla="*/ 306 w 1619"/>
              <a:gd name="T15" fmla="*/ 572 h 1181"/>
              <a:gd name="T16" fmla="*/ 444 w 1619"/>
              <a:gd name="T17" fmla="*/ 615 h 1181"/>
              <a:gd name="T18" fmla="*/ 571 w 1619"/>
              <a:gd name="T19" fmla="*/ 681 h 1181"/>
              <a:gd name="T20" fmla="*/ 661 w 1619"/>
              <a:gd name="T21" fmla="*/ 794 h 1181"/>
              <a:gd name="T22" fmla="*/ 728 w 1619"/>
              <a:gd name="T23" fmla="*/ 921 h 1181"/>
              <a:gd name="T24" fmla="*/ 876 w 1619"/>
              <a:gd name="T25" fmla="*/ 1072 h 1181"/>
              <a:gd name="T26" fmla="*/ 907 w 1619"/>
              <a:gd name="T27" fmla="*/ 1090 h 1181"/>
              <a:gd name="T28" fmla="*/ 1003 w 1619"/>
              <a:gd name="T29" fmla="*/ 1135 h 1181"/>
              <a:gd name="T30" fmla="*/ 1054 w 1619"/>
              <a:gd name="T31" fmla="*/ 1150 h 1181"/>
              <a:gd name="T32" fmla="*/ 1353 w 1619"/>
              <a:gd name="T33" fmla="*/ 1143 h 1181"/>
              <a:gd name="T34" fmla="*/ 1554 w 1619"/>
              <a:gd name="T35" fmla="*/ 1068 h 1181"/>
              <a:gd name="T36" fmla="*/ 1619 w 1619"/>
              <a:gd name="T37" fmla="*/ 1037 h 1181"/>
              <a:gd name="T38" fmla="*/ 1491 w 1619"/>
              <a:gd name="T39" fmla="*/ 1104 h 1181"/>
              <a:gd name="T40" fmla="*/ 1356 w 1619"/>
              <a:gd name="T41" fmla="*/ 1154 h 1181"/>
              <a:gd name="T42" fmla="*/ 1068 w 1619"/>
              <a:gd name="T43" fmla="*/ 1168 h 1181"/>
              <a:gd name="T44" fmla="*/ 1051 w 1619"/>
              <a:gd name="T45" fmla="*/ 1164 h 1181"/>
              <a:gd name="T46" fmla="*/ 998 w 1619"/>
              <a:gd name="T47" fmla="*/ 1149 h 1181"/>
              <a:gd name="T48" fmla="*/ 899 w 1619"/>
              <a:gd name="T49" fmla="*/ 1102 h 1181"/>
              <a:gd name="T50" fmla="*/ 869 w 1619"/>
              <a:gd name="T51" fmla="*/ 1083 h 1181"/>
              <a:gd name="T52" fmla="*/ 760 w 1619"/>
              <a:gd name="T53" fmla="*/ 986 h 1181"/>
              <a:gd name="T54" fmla="*/ 654 w 1619"/>
              <a:gd name="T55" fmla="*/ 798 h 1181"/>
              <a:gd name="T56" fmla="*/ 606 w 1619"/>
              <a:gd name="T57" fmla="*/ 723 h 1181"/>
              <a:gd name="T58" fmla="*/ 595 w 1619"/>
              <a:gd name="T59" fmla="*/ 709 h 1181"/>
              <a:gd name="T60" fmla="*/ 442 w 1619"/>
              <a:gd name="T61" fmla="*/ 619 h 1181"/>
              <a:gd name="T62" fmla="*/ 304 w 1619"/>
              <a:gd name="T63" fmla="*/ 580 h 1181"/>
              <a:gd name="T64" fmla="*/ 168 w 1619"/>
              <a:gd name="T65" fmla="*/ 530 h 1181"/>
              <a:gd name="T66" fmla="*/ 104 w 1619"/>
              <a:gd name="T67" fmla="*/ 477 h 1181"/>
              <a:gd name="T68" fmla="*/ 88 w 1619"/>
              <a:gd name="T69" fmla="*/ 455 h 1181"/>
              <a:gd name="T70" fmla="*/ 74 w 1619"/>
              <a:gd name="T71" fmla="*/ 432 h 1181"/>
              <a:gd name="T72" fmla="*/ 60 w 1619"/>
              <a:gd name="T73" fmla="*/ 408 h 1181"/>
              <a:gd name="T74" fmla="*/ 49 w 1619"/>
              <a:gd name="T75" fmla="*/ 383 h 1181"/>
              <a:gd name="T76" fmla="*/ 39 w 1619"/>
              <a:gd name="T77" fmla="*/ 357 h 1181"/>
              <a:gd name="T78" fmla="*/ 28 w 1619"/>
              <a:gd name="T79" fmla="*/ 323 h 1181"/>
              <a:gd name="T80" fmla="*/ 21 w 1619"/>
              <a:gd name="T81" fmla="*/ 296 h 1181"/>
              <a:gd name="T82" fmla="*/ 21 w 1619"/>
              <a:gd name="T83" fmla="*/ 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19" h="1181">
                <a:moveTo>
                  <a:pt x="22" y="0"/>
                </a:moveTo>
                <a:cubicBezTo>
                  <a:pt x="18" y="36"/>
                  <a:pt x="18" y="36"/>
                  <a:pt x="18" y="36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84"/>
                  <a:pt x="14" y="96"/>
                  <a:pt x="14" y="108"/>
                </a:cubicBezTo>
                <a:cubicBezTo>
                  <a:pt x="14" y="120"/>
                  <a:pt x="14" y="132"/>
                  <a:pt x="14" y="143"/>
                </a:cubicBezTo>
                <a:cubicBezTo>
                  <a:pt x="15" y="191"/>
                  <a:pt x="20" y="239"/>
                  <a:pt x="30" y="285"/>
                </a:cubicBezTo>
                <a:cubicBezTo>
                  <a:pt x="40" y="332"/>
                  <a:pt x="57" y="376"/>
                  <a:pt x="80" y="418"/>
                </a:cubicBezTo>
                <a:cubicBezTo>
                  <a:pt x="84" y="425"/>
                  <a:pt x="84" y="425"/>
                  <a:pt x="84" y="425"/>
                </a:cubicBezTo>
                <a:cubicBezTo>
                  <a:pt x="86" y="428"/>
                  <a:pt x="87" y="430"/>
                  <a:pt x="89" y="433"/>
                </a:cubicBezTo>
                <a:cubicBezTo>
                  <a:pt x="99" y="448"/>
                  <a:pt x="99" y="448"/>
                  <a:pt x="99" y="448"/>
                </a:cubicBezTo>
                <a:cubicBezTo>
                  <a:pt x="102" y="453"/>
                  <a:pt x="106" y="457"/>
                  <a:pt x="109" y="462"/>
                </a:cubicBezTo>
                <a:cubicBezTo>
                  <a:pt x="114" y="469"/>
                  <a:pt x="114" y="469"/>
                  <a:pt x="114" y="469"/>
                </a:cubicBezTo>
                <a:cubicBezTo>
                  <a:pt x="116" y="472"/>
                  <a:pt x="118" y="474"/>
                  <a:pt x="120" y="476"/>
                </a:cubicBezTo>
                <a:cubicBezTo>
                  <a:pt x="135" y="493"/>
                  <a:pt x="154" y="508"/>
                  <a:pt x="174" y="519"/>
                </a:cubicBezTo>
                <a:cubicBezTo>
                  <a:pt x="194" y="531"/>
                  <a:pt x="216" y="541"/>
                  <a:pt x="238" y="549"/>
                </a:cubicBezTo>
                <a:cubicBezTo>
                  <a:pt x="260" y="558"/>
                  <a:pt x="283" y="565"/>
                  <a:pt x="306" y="572"/>
                </a:cubicBezTo>
                <a:cubicBezTo>
                  <a:pt x="375" y="593"/>
                  <a:pt x="375" y="593"/>
                  <a:pt x="375" y="593"/>
                </a:cubicBezTo>
                <a:cubicBezTo>
                  <a:pt x="398" y="600"/>
                  <a:pt x="421" y="607"/>
                  <a:pt x="444" y="615"/>
                </a:cubicBezTo>
                <a:cubicBezTo>
                  <a:pt x="466" y="623"/>
                  <a:pt x="488" y="633"/>
                  <a:pt x="510" y="643"/>
                </a:cubicBezTo>
                <a:cubicBezTo>
                  <a:pt x="532" y="654"/>
                  <a:pt x="552" y="666"/>
                  <a:pt x="571" y="681"/>
                </a:cubicBezTo>
                <a:cubicBezTo>
                  <a:pt x="590" y="696"/>
                  <a:pt x="607" y="714"/>
                  <a:pt x="622" y="733"/>
                </a:cubicBezTo>
                <a:cubicBezTo>
                  <a:pt x="637" y="752"/>
                  <a:pt x="649" y="773"/>
                  <a:pt x="661" y="794"/>
                </a:cubicBezTo>
                <a:cubicBezTo>
                  <a:pt x="672" y="816"/>
                  <a:pt x="683" y="837"/>
                  <a:pt x="694" y="858"/>
                </a:cubicBezTo>
                <a:cubicBezTo>
                  <a:pt x="705" y="880"/>
                  <a:pt x="716" y="901"/>
                  <a:pt x="728" y="921"/>
                </a:cubicBezTo>
                <a:cubicBezTo>
                  <a:pt x="753" y="961"/>
                  <a:pt x="784" y="998"/>
                  <a:pt x="819" y="1029"/>
                </a:cubicBezTo>
                <a:cubicBezTo>
                  <a:pt x="837" y="1045"/>
                  <a:pt x="856" y="1059"/>
                  <a:pt x="876" y="1072"/>
                </a:cubicBezTo>
                <a:cubicBezTo>
                  <a:pt x="891" y="1081"/>
                  <a:pt x="891" y="1081"/>
                  <a:pt x="891" y="1081"/>
                </a:cubicBezTo>
                <a:cubicBezTo>
                  <a:pt x="896" y="1084"/>
                  <a:pt x="901" y="1087"/>
                  <a:pt x="907" y="1090"/>
                </a:cubicBezTo>
                <a:cubicBezTo>
                  <a:pt x="917" y="1096"/>
                  <a:pt x="927" y="1101"/>
                  <a:pt x="938" y="1107"/>
                </a:cubicBezTo>
                <a:cubicBezTo>
                  <a:pt x="959" y="1117"/>
                  <a:pt x="981" y="1127"/>
                  <a:pt x="1003" y="1135"/>
                </a:cubicBezTo>
                <a:cubicBezTo>
                  <a:pt x="1014" y="1139"/>
                  <a:pt x="1026" y="1142"/>
                  <a:pt x="1037" y="1145"/>
                </a:cubicBezTo>
                <a:cubicBezTo>
                  <a:pt x="1043" y="1147"/>
                  <a:pt x="1048" y="1148"/>
                  <a:pt x="1054" y="1150"/>
                </a:cubicBezTo>
                <a:cubicBezTo>
                  <a:pt x="1060" y="1151"/>
                  <a:pt x="1066" y="1153"/>
                  <a:pt x="1071" y="1154"/>
                </a:cubicBezTo>
                <a:cubicBezTo>
                  <a:pt x="1164" y="1174"/>
                  <a:pt x="1261" y="1167"/>
                  <a:pt x="1353" y="1143"/>
                </a:cubicBezTo>
                <a:cubicBezTo>
                  <a:pt x="1399" y="1132"/>
                  <a:pt x="1444" y="1116"/>
                  <a:pt x="1489" y="1097"/>
                </a:cubicBezTo>
                <a:cubicBezTo>
                  <a:pt x="1511" y="1088"/>
                  <a:pt x="1532" y="1078"/>
                  <a:pt x="1554" y="1068"/>
                </a:cubicBezTo>
                <a:cubicBezTo>
                  <a:pt x="1576" y="1058"/>
                  <a:pt x="1597" y="1047"/>
                  <a:pt x="1618" y="1036"/>
                </a:cubicBezTo>
                <a:cubicBezTo>
                  <a:pt x="1619" y="1037"/>
                  <a:pt x="1619" y="1037"/>
                  <a:pt x="1619" y="1037"/>
                </a:cubicBezTo>
                <a:cubicBezTo>
                  <a:pt x="1598" y="1049"/>
                  <a:pt x="1577" y="1061"/>
                  <a:pt x="1556" y="1072"/>
                </a:cubicBezTo>
                <a:cubicBezTo>
                  <a:pt x="1535" y="1083"/>
                  <a:pt x="1513" y="1094"/>
                  <a:pt x="1491" y="1104"/>
                </a:cubicBezTo>
                <a:cubicBezTo>
                  <a:pt x="1469" y="1114"/>
                  <a:pt x="1447" y="1123"/>
                  <a:pt x="1425" y="1132"/>
                </a:cubicBezTo>
                <a:cubicBezTo>
                  <a:pt x="1402" y="1140"/>
                  <a:pt x="1379" y="1148"/>
                  <a:pt x="1356" y="1154"/>
                </a:cubicBezTo>
                <a:cubicBezTo>
                  <a:pt x="1309" y="1167"/>
                  <a:pt x="1262" y="1175"/>
                  <a:pt x="1213" y="1178"/>
                </a:cubicBezTo>
                <a:cubicBezTo>
                  <a:pt x="1165" y="1181"/>
                  <a:pt x="1116" y="1178"/>
                  <a:pt x="1068" y="1168"/>
                </a:cubicBezTo>
                <a:cubicBezTo>
                  <a:pt x="1065" y="1168"/>
                  <a:pt x="1062" y="1167"/>
                  <a:pt x="1059" y="1166"/>
                </a:cubicBezTo>
                <a:cubicBezTo>
                  <a:pt x="1051" y="1164"/>
                  <a:pt x="1051" y="1164"/>
                  <a:pt x="1051" y="1164"/>
                </a:cubicBezTo>
                <a:cubicBezTo>
                  <a:pt x="1045" y="1163"/>
                  <a:pt x="1039" y="1161"/>
                  <a:pt x="1033" y="1160"/>
                </a:cubicBezTo>
                <a:cubicBezTo>
                  <a:pt x="1021" y="1156"/>
                  <a:pt x="1010" y="1153"/>
                  <a:pt x="998" y="1149"/>
                </a:cubicBezTo>
                <a:cubicBezTo>
                  <a:pt x="975" y="1141"/>
                  <a:pt x="953" y="1131"/>
                  <a:pt x="931" y="1120"/>
                </a:cubicBezTo>
                <a:cubicBezTo>
                  <a:pt x="921" y="1114"/>
                  <a:pt x="910" y="1109"/>
                  <a:pt x="899" y="1102"/>
                </a:cubicBezTo>
                <a:cubicBezTo>
                  <a:pt x="894" y="1099"/>
                  <a:pt x="889" y="1096"/>
                  <a:pt x="884" y="1093"/>
                </a:cubicBezTo>
                <a:cubicBezTo>
                  <a:pt x="869" y="1083"/>
                  <a:pt x="869" y="1083"/>
                  <a:pt x="869" y="1083"/>
                </a:cubicBezTo>
                <a:cubicBezTo>
                  <a:pt x="848" y="1070"/>
                  <a:pt x="829" y="1055"/>
                  <a:pt x="811" y="1039"/>
                </a:cubicBezTo>
                <a:cubicBezTo>
                  <a:pt x="793" y="1023"/>
                  <a:pt x="776" y="1005"/>
                  <a:pt x="760" y="986"/>
                </a:cubicBezTo>
                <a:cubicBezTo>
                  <a:pt x="745" y="967"/>
                  <a:pt x="731" y="947"/>
                  <a:pt x="719" y="927"/>
                </a:cubicBezTo>
                <a:cubicBezTo>
                  <a:pt x="694" y="885"/>
                  <a:pt x="675" y="840"/>
                  <a:pt x="654" y="798"/>
                </a:cubicBezTo>
                <a:cubicBezTo>
                  <a:pt x="643" y="777"/>
                  <a:pt x="631" y="756"/>
                  <a:pt x="617" y="737"/>
                </a:cubicBezTo>
                <a:cubicBezTo>
                  <a:pt x="614" y="732"/>
                  <a:pt x="610" y="727"/>
                  <a:pt x="606" y="723"/>
                </a:cubicBezTo>
                <a:cubicBezTo>
                  <a:pt x="601" y="716"/>
                  <a:pt x="601" y="716"/>
                  <a:pt x="601" y="716"/>
                </a:cubicBezTo>
                <a:cubicBezTo>
                  <a:pt x="595" y="709"/>
                  <a:pt x="595" y="709"/>
                  <a:pt x="595" y="709"/>
                </a:cubicBezTo>
                <a:cubicBezTo>
                  <a:pt x="586" y="701"/>
                  <a:pt x="578" y="693"/>
                  <a:pt x="568" y="685"/>
                </a:cubicBezTo>
                <a:cubicBezTo>
                  <a:pt x="531" y="655"/>
                  <a:pt x="487" y="635"/>
                  <a:pt x="442" y="619"/>
                </a:cubicBezTo>
                <a:cubicBezTo>
                  <a:pt x="419" y="612"/>
                  <a:pt x="397" y="605"/>
                  <a:pt x="373" y="598"/>
                </a:cubicBezTo>
                <a:cubicBezTo>
                  <a:pt x="304" y="580"/>
                  <a:pt x="304" y="580"/>
                  <a:pt x="304" y="580"/>
                </a:cubicBezTo>
                <a:cubicBezTo>
                  <a:pt x="281" y="573"/>
                  <a:pt x="258" y="567"/>
                  <a:pt x="235" y="559"/>
                </a:cubicBezTo>
                <a:cubicBezTo>
                  <a:pt x="212" y="551"/>
                  <a:pt x="189" y="542"/>
                  <a:pt x="168" y="530"/>
                </a:cubicBezTo>
                <a:cubicBezTo>
                  <a:pt x="147" y="518"/>
                  <a:pt x="127" y="503"/>
                  <a:pt x="110" y="484"/>
                </a:cubicBezTo>
                <a:cubicBezTo>
                  <a:pt x="108" y="482"/>
                  <a:pt x="106" y="479"/>
                  <a:pt x="104" y="477"/>
                </a:cubicBezTo>
                <a:cubicBezTo>
                  <a:pt x="99" y="470"/>
                  <a:pt x="99" y="470"/>
                  <a:pt x="99" y="470"/>
                </a:cubicBezTo>
                <a:cubicBezTo>
                  <a:pt x="95" y="465"/>
                  <a:pt x="92" y="460"/>
                  <a:pt x="88" y="455"/>
                </a:cubicBezTo>
                <a:cubicBezTo>
                  <a:pt x="78" y="439"/>
                  <a:pt x="78" y="439"/>
                  <a:pt x="78" y="439"/>
                </a:cubicBezTo>
                <a:cubicBezTo>
                  <a:pt x="77" y="437"/>
                  <a:pt x="75" y="434"/>
                  <a:pt x="74" y="432"/>
                </a:cubicBezTo>
                <a:cubicBezTo>
                  <a:pt x="69" y="424"/>
                  <a:pt x="69" y="424"/>
                  <a:pt x="69" y="424"/>
                </a:cubicBezTo>
                <a:cubicBezTo>
                  <a:pt x="60" y="408"/>
                  <a:pt x="60" y="408"/>
                  <a:pt x="60" y="408"/>
                </a:cubicBezTo>
                <a:cubicBezTo>
                  <a:pt x="53" y="391"/>
                  <a:pt x="53" y="391"/>
                  <a:pt x="53" y="391"/>
                </a:cubicBezTo>
                <a:cubicBezTo>
                  <a:pt x="49" y="383"/>
                  <a:pt x="49" y="383"/>
                  <a:pt x="49" y="383"/>
                </a:cubicBezTo>
                <a:cubicBezTo>
                  <a:pt x="48" y="380"/>
                  <a:pt x="47" y="377"/>
                  <a:pt x="46" y="374"/>
                </a:cubicBezTo>
                <a:cubicBezTo>
                  <a:pt x="39" y="357"/>
                  <a:pt x="39" y="357"/>
                  <a:pt x="39" y="357"/>
                </a:cubicBezTo>
                <a:cubicBezTo>
                  <a:pt x="37" y="352"/>
                  <a:pt x="35" y="346"/>
                  <a:pt x="33" y="340"/>
                </a:cubicBezTo>
                <a:cubicBezTo>
                  <a:pt x="32" y="334"/>
                  <a:pt x="30" y="329"/>
                  <a:pt x="28" y="323"/>
                </a:cubicBezTo>
                <a:cubicBezTo>
                  <a:pt x="24" y="305"/>
                  <a:pt x="24" y="305"/>
                  <a:pt x="24" y="305"/>
                </a:cubicBezTo>
                <a:cubicBezTo>
                  <a:pt x="23" y="302"/>
                  <a:pt x="22" y="299"/>
                  <a:pt x="21" y="296"/>
                </a:cubicBezTo>
                <a:cubicBezTo>
                  <a:pt x="20" y="287"/>
                  <a:pt x="20" y="287"/>
                  <a:pt x="20" y="287"/>
                </a:cubicBezTo>
                <a:cubicBezTo>
                  <a:pt x="0" y="192"/>
                  <a:pt x="4" y="94"/>
                  <a:pt x="21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618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087" y="5534891"/>
            <a:ext cx="2706477" cy="1335809"/>
          </a:xfrm>
          <a:custGeom>
            <a:avLst/>
            <a:gdLst>
              <a:gd name="T0" fmla="*/ 0 w 1488"/>
              <a:gd name="T1" fmla="*/ 104 h 767"/>
              <a:gd name="T2" fmla="*/ 219 w 1488"/>
              <a:gd name="T3" fmla="*/ 23 h 767"/>
              <a:gd name="T4" fmla="*/ 335 w 1488"/>
              <a:gd name="T5" fmla="*/ 4 h 767"/>
              <a:gd name="T6" fmla="*/ 365 w 1488"/>
              <a:gd name="T7" fmla="*/ 2 h 767"/>
              <a:gd name="T8" fmla="*/ 380 w 1488"/>
              <a:gd name="T9" fmla="*/ 1 h 767"/>
              <a:gd name="T10" fmla="*/ 394 w 1488"/>
              <a:gd name="T11" fmla="*/ 0 h 767"/>
              <a:gd name="T12" fmla="*/ 402 w 1488"/>
              <a:gd name="T13" fmla="*/ 0 h 767"/>
              <a:gd name="T14" fmla="*/ 409 w 1488"/>
              <a:gd name="T15" fmla="*/ 0 h 767"/>
              <a:gd name="T16" fmla="*/ 424 w 1488"/>
              <a:gd name="T17" fmla="*/ 0 h 767"/>
              <a:gd name="T18" fmla="*/ 453 w 1488"/>
              <a:gd name="T19" fmla="*/ 2 h 767"/>
              <a:gd name="T20" fmla="*/ 570 w 1488"/>
              <a:gd name="T21" fmla="*/ 19 h 767"/>
              <a:gd name="T22" fmla="*/ 684 w 1488"/>
              <a:gd name="T23" fmla="*/ 49 h 767"/>
              <a:gd name="T24" fmla="*/ 902 w 1488"/>
              <a:gd name="T25" fmla="*/ 135 h 767"/>
              <a:gd name="T26" fmla="*/ 1107 w 1488"/>
              <a:gd name="T27" fmla="*/ 250 h 767"/>
              <a:gd name="T28" fmla="*/ 1155 w 1488"/>
              <a:gd name="T29" fmla="*/ 284 h 767"/>
              <a:gd name="T30" fmla="*/ 1204 w 1488"/>
              <a:gd name="T31" fmla="*/ 316 h 767"/>
              <a:gd name="T32" fmla="*/ 1302 w 1488"/>
              <a:gd name="T33" fmla="*/ 381 h 767"/>
              <a:gd name="T34" fmla="*/ 1349 w 1488"/>
              <a:gd name="T35" fmla="*/ 416 h 767"/>
              <a:gd name="T36" fmla="*/ 1372 w 1488"/>
              <a:gd name="T37" fmla="*/ 434 h 767"/>
              <a:gd name="T38" fmla="*/ 1395 w 1488"/>
              <a:gd name="T39" fmla="*/ 454 h 767"/>
              <a:gd name="T40" fmla="*/ 1435 w 1488"/>
              <a:gd name="T41" fmla="*/ 496 h 767"/>
              <a:gd name="T42" fmla="*/ 1468 w 1488"/>
              <a:gd name="T43" fmla="*/ 546 h 767"/>
              <a:gd name="T44" fmla="*/ 1486 w 1488"/>
              <a:gd name="T45" fmla="*/ 602 h 767"/>
              <a:gd name="T46" fmla="*/ 1484 w 1488"/>
              <a:gd name="T47" fmla="*/ 661 h 767"/>
              <a:gd name="T48" fmla="*/ 1436 w 1488"/>
              <a:gd name="T49" fmla="*/ 767 h 767"/>
              <a:gd name="T50" fmla="*/ 1451 w 1488"/>
              <a:gd name="T51" fmla="*/ 742 h 767"/>
              <a:gd name="T52" fmla="*/ 1458 w 1488"/>
              <a:gd name="T53" fmla="*/ 729 h 767"/>
              <a:gd name="T54" fmla="*/ 1461 w 1488"/>
              <a:gd name="T55" fmla="*/ 723 h 767"/>
              <a:gd name="T56" fmla="*/ 1464 w 1488"/>
              <a:gd name="T57" fmla="*/ 716 h 767"/>
              <a:gd name="T58" fmla="*/ 1470 w 1488"/>
              <a:gd name="T59" fmla="*/ 703 h 767"/>
              <a:gd name="T60" fmla="*/ 1475 w 1488"/>
              <a:gd name="T61" fmla="*/ 689 h 767"/>
              <a:gd name="T62" fmla="*/ 1477 w 1488"/>
              <a:gd name="T63" fmla="*/ 682 h 767"/>
              <a:gd name="T64" fmla="*/ 1479 w 1488"/>
              <a:gd name="T65" fmla="*/ 675 h 767"/>
              <a:gd name="T66" fmla="*/ 1482 w 1488"/>
              <a:gd name="T67" fmla="*/ 661 h 767"/>
              <a:gd name="T68" fmla="*/ 1482 w 1488"/>
              <a:gd name="T69" fmla="*/ 603 h 767"/>
              <a:gd name="T70" fmla="*/ 1463 w 1488"/>
              <a:gd name="T71" fmla="*/ 548 h 767"/>
              <a:gd name="T72" fmla="*/ 1431 w 1488"/>
              <a:gd name="T73" fmla="*/ 500 h 767"/>
              <a:gd name="T74" fmla="*/ 1390 w 1488"/>
              <a:gd name="T75" fmla="*/ 459 h 767"/>
              <a:gd name="T76" fmla="*/ 1368 w 1488"/>
              <a:gd name="T77" fmla="*/ 440 h 767"/>
              <a:gd name="T78" fmla="*/ 1345 w 1488"/>
              <a:gd name="T79" fmla="*/ 422 h 767"/>
              <a:gd name="T80" fmla="*/ 1297 w 1488"/>
              <a:gd name="T81" fmla="*/ 388 h 767"/>
              <a:gd name="T82" fmla="*/ 1199 w 1488"/>
              <a:gd name="T83" fmla="*/ 324 h 767"/>
              <a:gd name="T84" fmla="*/ 1150 w 1488"/>
              <a:gd name="T85" fmla="*/ 291 h 767"/>
              <a:gd name="T86" fmla="*/ 1102 w 1488"/>
              <a:gd name="T87" fmla="*/ 258 h 767"/>
              <a:gd name="T88" fmla="*/ 898 w 1488"/>
              <a:gd name="T89" fmla="*/ 144 h 767"/>
              <a:gd name="T90" fmla="*/ 681 w 1488"/>
              <a:gd name="T91" fmla="*/ 58 h 767"/>
              <a:gd name="T92" fmla="*/ 453 w 1488"/>
              <a:gd name="T93" fmla="*/ 10 h 767"/>
              <a:gd name="T94" fmla="*/ 424 w 1488"/>
              <a:gd name="T95" fmla="*/ 8 h 767"/>
              <a:gd name="T96" fmla="*/ 409 w 1488"/>
              <a:gd name="T97" fmla="*/ 8 h 767"/>
              <a:gd name="T98" fmla="*/ 402 w 1488"/>
              <a:gd name="T99" fmla="*/ 7 h 767"/>
              <a:gd name="T100" fmla="*/ 394 w 1488"/>
              <a:gd name="T101" fmla="*/ 8 h 767"/>
              <a:gd name="T102" fmla="*/ 380 w 1488"/>
              <a:gd name="T103" fmla="*/ 8 h 767"/>
              <a:gd name="T104" fmla="*/ 365 w 1488"/>
              <a:gd name="T105" fmla="*/ 9 h 767"/>
              <a:gd name="T106" fmla="*/ 336 w 1488"/>
              <a:gd name="T107" fmla="*/ 11 h 767"/>
              <a:gd name="T108" fmla="*/ 220 w 1488"/>
              <a:gd name="T109" fmla="*/ 28 h 767"/>
              <a:gd name="T110" fmla="*/ 108 w 1488"/>
              <a:gd name="T111" fmla="*/ 59 h 767"/>
              <a:gd name="T112" fmla="*/ 0 w 1488"/>
              <a:gd name="T113" fmla="*/ 10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88" h="767">
                <a:moveTo>
                  <a:pt x="0" y="104"/>
                </a:moveTo>
                <a:cubicBezTo>
                  <a:pt x="69" y="67"/>
                  <a:pt x="143" y="40"/>
                  <a:pt x="219" y="23"/>
                </a:cubicBezTo>
                <a:cubicBezTo>
                  <a:pt x="258" y="14"/>
                  <a:pt x="296" y="8"/>
                  <a:pt x="335" y="4"/>
                </a:cubicBezTo>
                <a:cubicBezTo>
                  <a:pt x="345" y="3"/>
                  <a:pt x="355" y="2"/>
                  <a:pt x="365" y="2"/>
                </a:cubicBezTo>
                <a:cubicBezTo>
                  <a:pt x="380" y="1"/>
                  <a:pt x="380" y="1"/>
                  <a:pt x="380" y="1"/>
                </a:cubicBezTo>
                <a:cubicBezTo>
                  <a:pt x="394" y="0"/>
                  <a:pt x="394" y="0"/>
                  <a:pt x="394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4" y="1"/>
                  <a:pt x="443" y="1"/>
                  <a:pt x="453" y="2"/>
                </a:cubicBezTo>
                <a:cubicBezTo>
                  <a:pt x="492" y="4"/>
                  <a:pt x="531" y="10"/>
                  <a:pt x="570" y="19"/>
                </a:cubicBezTo>
                <a:cubicBezTo>
                  <a:pt x="608" y="27"/>
                  <a:pt x="646" y="37"/>
                  <a:pt x="684" y="49"/>
                </a:cubicBezTo>
                <a:cubicBezTo>
                  <a:pt x="758" y="72"/>
                  <a:pt x="831" y="101"/>
                  <a:pt x="902" y="135"/>
                </a:cubicBezTo>
                <a:cubicBezTo>
                  <a:pt x="973" y="169"/>
                  <a:pt x="1042" y="207"/>
                  <a:pt x="1107" y="250"/>
                </a:cubicBezTo>
                <a:cubicBezTo>
                  <a:pt x="1124" y="261"/>
                  <a:pt x="1140" y="273"/>
                  <a:pt x="1155" y="284"/>
                </a:cubicBezTo>
                <a:cubicBezTo>
                  <a:pt x="1171" y="295"/>
                  <a:pt x="1188" y="306"/>
                  <a:pt x="1204" y="316"/>
                </a:cubicBezTo>
                <a:cubicBezTo>
                  <a:pt x="1237" y="338"/>
                  <a:pt x="1270" y="359"/>
                  <a:pt x="1302" y="381"/>
                </a:cubicBezTo>
                <a:cubicBezTo>
                  <a:pt x="1318" y="393"/>
                  <a:pt x="1334" y="404"/>
                  <a:pt x="1349" y="416"/>
                </a:cubicBezTo>
                <a:cubicBezTo>
                  <a:pt x="1357" y="422"/>
                  <a:pt x="1365" y="428"/>
                  <a:pt x="1372" y="434"/>
                </a:cubicBezTo>
                <a:cubicBezTo>
                  <a:pt x="1380" y="441"/>
                  <a:pt x="1387" y="447"/>
                  <a:pt x="1395" y="454"/>
                </a:cubicBezTo>
                <a:cubicBezTo>
                  <a:pt x="1409" y="467"/>
                  <a:pt x="1423" y="481"/>
                  <a:pt x="1435" y="496"/>
                </a:cubicBezTo>
                <a:cubicBezTo>
                  <a:pt x="1448" y="512"/>
                  <a:pt x="1459" y="528"/>
                  <a:pt x="1468" y="546"/>
                </a:cubicBezTo>
                <a:cubicBezTo>
                  <a:pt x="1476" y="564"/>
                  <a:pt x="1483" y="582"/>
                  <a:pt x="1486" y="602"/>
                </a:cubicBezTo>
                <a:cubicBezTo>
                  <a:pt x="1488" y="622"/>
                  <a:pt x="1488" y="642"/>
                  <a:pt x="1484" y="661"/>
                </a:cubicBezTo>
                <a:cubicBezTo>
                  <a:pt x="1477" y="700"/>
                  <a:pt x="1458" y="735"/>
                  <a:pt x="1436" y="767"/>
                </a:cubicBezTo>
                <a:cubicBezTo>
                  <a:pt x="1441" y="759"/>
                  <a:pt x="1446" y="751"/>
                  <a:pt x="1451" y="742"/>
                </a:cubicBezTo>
                <a:cubicBezTo>
                  <a:pt x="1458" y="729"/>
                  <a:pt x="1458" y="729"/>
                  <a:pt x="1458" y="729"/>
                </a:cubicBezTo>
                <a:cubicBezTo>
                  <a:pt x="1461" y="723"/>
                  <a:pt x="1461" y="723"/>
                  <a:pt x="1461" y="723"/>
                </a:cubicBezTo>
                <a:cubicBezTo>
                  <a:pt x="1464" y="716"/>
                  <a:pt x="1464" y="716"/>
                  <a:pt x="1464" y="716"/>
                </a:cubicBezTo>
                <a:cubicBezTo>
                  <a:pt x="1470" y="703"/>
                  <a:pt x="1470" y="703"/>
                  <a:pt x="1470" y="703"/>
                </a:cubicBezTo>
                <a:cubicBezTo>
                  <a:pt x="1472" y="698"/>
                  <a:pt x="1473" y="693"/>
                  <a:pt x="1475" y="689"/>
                </a:cubicBezTo>
                <a:cubicBezTo>
                  <a:pt x="1477" y="682"/>
                  <a:pt x="1477" y="682"/>
                  <a:pt x="1477" y="682"/>
                </a:cubicBezTo>
                <a:cubicBezTo>
                  <a:pt x="1478" y="680"/>
                  <a:pt x="1478" y="677"/>
                  <a:pt x="1479" y="675"/>
                </a:cubicBezTo>
                <a:cubicBezTo>
                  <a:pt x="1480" y="670"/>
                  <a:pt x="1481" y="665"/>
                  <a:pt x="1482" y="661"/>
                </a:cubicBezTo>
                <a:cubicBezTo>
                  <a:pt x="1485" y="641"/>
                  <a:pt x="1485" y="622"/>
                  <a:pt x="1482" y="603"/>
                </a:cubicBezTo>
                <a:cubicBezTo>
                  <a:pt x="1479" y="584"/>
                  <a:pt x="1472" y="565"/>
                  <a:pt x="1463" y="548"/>
                </a:cubicBezTo>
                <a:cubicBezTo>
                  <a:pt x="1454" y="531"/>
                  <a:pt x="1443" y="515"/>
                  <a:pt x="1431" y="500"/>
                </a:cubicBezTo>
                <a:cubicBezTo>
                  <a:pt x="1418" y="485"/>
                  <a:pt x="1405" y="472"/>
                  <a:pt x="1390" y="459"/>
                </a:cubicBezTo>
                <a:cubicBezTo>
                  <a:pt x="1383" y="452"/>
                  <a:pt x="1375" y="446"/>
                  <a:pt x="1368" y="440"/>
                </a:cubicBezTo>
                <a:cubicBezTo>
                  <a:pt x="1360" y="434"/>
                  <a:pt x="1353" y="428"/>
                  <a:pt x="1345" y="422"/>
                </a:cubicBezTo>
                <a:cubicBezTo>
                  <a:pt x="1329" y="410"/>
                  <a:pt x="1313" y="399"/>
                  <a:pt x="1297" y="388"/>
                </a:cubicBezTo>
                <a:cubicBezTo>
                  <a:pt x="1265" y="366"/>
                  <a:pt x="1232" y="345"/>
                  <a:pt x="1199" y="324"/>
                </a:cubicBezTo>
                <a:cubicBezTo>
                  <a:pt x="1183" y="313"/>
                  <a:pt x="1166" y="303"/>
                  <a:pt x="1150" y="291"/>
                </a:cubicBezTo>
                <a:cubicBezTo>
                  <a:pt x="1134" y="280"/>
                  <a:pt x="1118" y="269"/>
                  <a:pt x="1102" y="258"/>
                </a:cubicBezTo>
                <a:cubicBezTo>
                  <a:pt x="1037" y="215"/>
                  <a:pt x="968" y="178"/>
                  <a:pt x="898" y="144"/>
                </a:cubicBezTo>
                <a:cubicBezTo>
                  <a:pt x="827" y="111"/>
                  <a:pt x="755" y="81"/>
                  <a:pt x="681" y="58"/>
                </a:cubicBezTo>
                <a:cubicBezTo>
                  <a:pt x="606" y="34"/>
                  <a:pt x="530" y="17"/>
                  <a:pt x="453" y="10"/>
                </a:cubicBezTo>
                <a:cubicBezTo>
                  <a:pt x="443" y="9"/>
                  <a:pt x="433" y="8"/>
                  <a:pt x="424" y="8"/>
                </a:cubicBezTo>
                <a:cubicBezTo>
                  <a:pt x="409" y="8"/>
                  <a:pt x="409" y="8"/>
                  <a:pt x="409" y="8"/>
                </a:cubicBezTo>
                <a:cubicBezTo>
                  <a:pt x="402" y="7"/>
                  <a:pt x="402" y="7"/>
                  <a:pt x="402" y="7"/>
                </a:cubicBezTo>
                <a:cubicBezTo>
                  <a:pt x="394" y="8"/>
                  <a:pt x="394" y="8"/>
                  <a:pt x="394" y="8"/>
                </a:cubicBezTo>
                <a:cubicBezTo>
                  <a:pt x="380" y="8"/>
                  <a:pt x="380" y="8"/>
                  <a:pt x="380" y="8"/>
                </a:cubicBezTo>
                <a:cubicBezTo>
                  <a:pt x="365" y="9"/>
                  <a:pt x="365" y="9"/>
                  <a:pt x="365" y="9"/>
                </a:cubicBezTo>
                <a:cubicBezTo>
                  <a:pt x="356" y="9"/>
                  <a:pt x="346" y="10"/>
                  <a:pt x="336" y="11"/>
                </a:cubicBezTo>
                <a:cubicBezTo>
                  <a:pt x="297" y="14"/>
                  <a:pt x="259" y="20"/>
                  <a:pt x="220" y="28"/>
                </a:cubicBezTo>
                <a:cubicBezTo>
                  <a:pt x="182" y="36"/>
                  <a:pt x="145" y="46"/>
                  <a:pt x="108" y="59"/>
                </a:cubicBezTo>
                <a:cubicBezTo>
                  <a:pt x="71" y="71"/>
                  <a:pt x="35" y="87"/>
                  <a:pt x="0" y="104"/>
                </a:cubicBezTo>
                <a:close/>
              </a:path>
            </a:pathLst>
          </a:custGeom>
          <a:solidFill>
            <a:srgbClr val="F6C6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任意多边形 16"/>
          <p:cNvSpPr/>
          <p:nvPr/>
        </p:nvSpPr>
        <p:spPr>
          <a:xfrm>
            <a:off x="1757108" y="5811982"/>
            <a:ext cx="688220" cy="497554"/>
          </a:xfrm>
          <a:custGeom>
            <a:avLst/>
            <a:gdLst>
              <a:gd name="connsiteX0" fmla="*/ 0 w 550333"/>
              <a:gd name="connsiteY0" fmla="*/ 287867 h 364067"/>
              <a:gd name="connsiteX1" fmla="*/ 245533 w 550333"/>
              <a:gd name="connsiteY1" fmla="*/ 0 h 364067"/>
              <a:gd name="connsiteX2" fmla="*/ 550333 w 550333"/>
              <a:gd name="connsiteY2" fmla="*/ 364067 h 364067"/>
              <a:gd name="connsiteX3" fmla="*/ 0 w 550333"/>
              <a:gd name="connsiteY3" fmla="*/ 287867 h 364067"/>
              <a:gd name="connsiteX0-1" fmla="*/ 0 w 554758"/>
              <a:gd name="connsiteY0-2" fmla="*/ 287867 h 380937"/>
              <a:gd name="connsiteX1-3" fmla="*/ 245533 w 554758"/>
              <a:gd name="connsiteY1-4" fmla="*/ 0 h 380937"/>
              <a:gd name="connsiteX2-5" fmla="*/ 550333 w 554758"/>
              <a:gd name="connsiteY2-6" fmla="*/ 364067 h 380937"/>
              <a:gd name="connsiteX3-7" fmla="*/ 0 w 554758"/>
              <a:gd name="connsiteY3-8" fmla="*/ 287867 h 380937"/>
              <a:gd name="connsiteX0-9" fmla="*/ 0 w 556881"/>
              <a:gd name="connsiteY0-10" fmla="*/ 287867 h 404820"/>
              <a:gd name="connsiteX1-11" fmla="*/ 245533 w 556881"/>
              <a:gd name="connsiteY1-12" fmla="*/ 0 h 404820"/>
              <a:gd name="connsiteX2-13" fmla="*/ 550333 w 556881"/>
              <a:gd name="connsiteY2-14" fmla="*/ 364067 h 404820"/>
              <a:gd name="connsiteX3-15" fmla="*/ 0 w 556881"/>
              <a:gd name="connsiteY3-16" fmla="*/ 287867 h 404820"/>
              <a:gd name="connsiteX0-17" fmla="*/ 0 w 499499"/>
              <a:gd name="connsiteY0-18" fmla="*/ 287867 h 380660"/>
              <a:gd name="connsiteX1-19" fmla="*/ 245533 w 499499"/>
              <a:gd name="connsiteY1-20" fmla="*/ 0 h 380660"/>
              <a:gd name="connsiteX2-21" fmla="*/ 491389 w 499499"/>
              <a:gd name="connsiteY2-22" fmla="*/ 332861 h 380660"/>
              <a:gd name="connsiteX3-23" fmla="*/ 0 w 499499"/>
              <a:gd name="connsiteY3-24" fmla="*/ 287867 h 380660"/>
              <a:gd name="connsiteX0-25" fmla="*/ 5364 w 502098"/>
              <a:gd name="connsiteY0-26" fmla="*/ 288039 h 380832"/>
              <a:gd name="connsiteX1-27" fmla="*/ 250897 w 502098"/>
              <a:gd name="connsiteY1-28" fmla="*/ 172 h 380832"/>
              <a:gd name="connsiteX2-29" fmla="*/ 496753 w 502098"/>
              <a:gd name="connsiteY2-30" fmla="*/ 333033 h 380832"/>
              <a:gd name="connsiteX3-31" fmla="*/ 5364 w 502098"/>
              <a:gd name="connsiteY3-32" fmla="*/ 288039 h 380832"/>
              <a:gd name="connsiteX0-33" fmla="*/ 6042 w 503451"/>
              <a:gd name="connsiteY0-34" fmla="*/ 291633 h 384426"/>
              <a:gd name="connsiteX1-35" fmla="*/ 251575 w 503451"/>
              <a:gd name="connsiteY1-36" fmla="*/ 3766 h 384426"/>
              <a:gd name="connsiteX2-37" fmla="*/ 497431 w 503451"/>
              <a:gd name="connsiteY2-38" fmla="*/ 336627 h 384426"/>
              <a:gd name="connsiteX3-39" fmla="*/ 6042 w 503451"/>
              <a:gd name="connsiteY3-40" fmla="*/ 291633 h 384426"/>
              <a:gd name="connsiteX0-41" fmla="*/ 6576 w 502883"/>
              <a:gd name="connsiteY0-42" fmla="*/ 254042 h 319353"/>
              <a:gd name="connsiteX1-43" fmla="*/ 234772 w 502883"/>
              <a:gd name="connsiteY1-44" fmla="*/ 4315 h 319353"/>
              <a:gd name="connsiteX2-45" fmla="*/ 497965 w 502883"/>
              <a:gd name="connsiteY2-46" fmla="*/ 299036 h 319353"/>
              <a:gd name="connsiteX3-47" fmla="*/ 6576 w 502883"/>
              <a:gd name="connsiteY3-48" fmla="*/ 254042 h 319353"/>
              <a:gd name="connsiteX0-49" fmla="*/ 6576 w 502883"/>
              <a:gd name="connsiteY0-50" fmla="*/ 254042 h 364273"/>
              <a:gd name="connsiteX1-51" fmla="*/ 234772 w 502883"/>
              <a:gd name="connsiteY1-52" fmla="*/ 4315 h 364273"/>
              <a:gd name="connsiteX2-53" fmla="*/ 497965 w 502883"/>
              <a:gd name="connsiteY2-54" fmla="*/ 299036 h 364273"/>
              <a:gd name="connsiteX3-55" fmla="*/ 6576 w 502883"/>
              <a:gd name="connsiteY3-56" fmla="*/ 254042 h 364273"/>
              <a:gd name="connsiteX0-57" fmla="*/ 6576 w 502883"/>
              <a:gd name="connsiteY0-58" fmla="*/ 254042 h 318227"/>
              <a:gd name="connsiteX1-59" fmla="*/ 234772 w 502883"/>
              <a:gd name="connsiteY1-60" fmla="*/ 4315 h 318227"/>
              <a:gd name="connsiteX2-61" fmla="*/ 497965 w 502883"/>
              <a:gd name="connsiteY2-62" fmla="*/ 299036 h 318227"/>
              <a:gd name="connsiteX3-63" fmla="*/ 6576 w 502883"/>
              <a:gd name="connsiteY3-64" fmla="*/ 254042 h 318227"/>
              <a:gd name="connsiteX0-65" fmla="*/ 7499 w 503806"/>
              <a:gd name="connsiteY0-66" fmla="*/ 256793 h 356445"/>
              <a:gd name="connsiteX1-67" fmla="*/ 235695 w 503806"/>
              <a:gd name="connsiteY1-68" fmla="*/ 7066 h 356445"/>
              <a:gd name="connsiteX2-69" fmla="*/ 498888 w 503806"/>
              <a:gd name="connsiteY2-70" fmla="*/ 301787 h 356445"/>
              <a:gd name="connsiteX3-71" fmla="*/ 7499 w 503806"/>
              <a:gd name="connsiteY3-72" fmla="*/ 256793 h 356445"/>
              <a:gd name="connsiteX0-73" fmla="*/ 3419 w 424423"/>
              <a:gd name="connsiteY0-74" fmla="*/ 249803 h 299206"/>
              <a:gd name="connsiteX1-75" fmla="*/ 231615 w 424423"/>
              <a:gd name="connsiteY1-76" fmla="*/ 76 h 299206"/>
              <a:gd name="connsiteX2-77" fmla="*/ 418527 w 424423"/>
              <a:gd name="connsiteY2-78" fmla="*/ 277460 h 299206"/>
              <a:gd name="connsiteX3-79" fmla="*/ 3419 w 424423"/>
              <a:gd name="connsiteY3-80" fmla="*/ 249803 h 299206"/>
              <a:gd name="connsiteX0-81" fmla="*/ 3419 w 443266"/>
              <a:gd name="connsiteY0-82" fmla="*/ 249803 h 328404"/>
              <a:gd name="connsiteX1-83" fmla="*/ 231615 w 443266"/>
              <a:gd name="connsiteY1-84" fmla="*/ 76 h 328404"/>
              <a:gd name="connsiteX2-85" fmla="*/ 418527 w 443266"/>
              <a:gd name="connsiteY2-86" fmla="*/ 277460 h 328404"/>
              <a:gd name="connsiteX3-87" fmla="*/ 3419 w 443266"/>
              <a:gd name="connsiteY3-88" fmla="*/ 249803 h 328404"/>
              <a:gd name="connsiteX0-89" fmla="*/ 5963 w 456159"/>
              <a:gd name="connsiteY0-90" fmla="*/ 249803 h 328404"/>
              <a:gd name="connsiteX1-91" fmla="*/ 234159 w 456159"/>
              <a:gd name="connsiteY1-92" fmla="*/ 76 h 328404"/>
              <a:gd name="connsiteX2-93" fmla="*/ 421071 w 456159"/>
              <a:gd name="connsiteY2-94" fmla="*/ 277460 h 328404"/>
              <a:gd name="connsiteX3-95" fmla="*/ 5963 w 456159"/>
              <a:gd name="connsiteY3-96" fmla="*/ 249803 h 328404"/>
              <a:gd name="connsiteX0-97" fmla="*/ 7001 w 457197"/>
              <a:gd name="connsiteY0-98" fmla="*/ 249820 h 339505"/>
              <a:gd name="connsiteX1-99" fmla="*/ 235197 w 457197"/>
              <a:gd name="connsiteY1-100" fmla="*/ 93 h 339505"/>
              <a:gd name="connsiteX2-101" fmla="*/ 422109 w 457197"/>
              <a:gd name="connsiteY2-102" fmla="*/ 277477 h 339505"/>
              <a:gd name="connsiteX3-103" fmla="*/ 7001 w 457197"/>
              <a:gd name="connsiteY3-104" fmla="*/ 249820 h 339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7197" h="339505">
                <a:moveTo>
                  <a:pt x="7001" y="249820"/>
                </a:moveTo>
                <a:cubicBezTo>
                  <a:pt x="-27619" y="161981"/>
                  <a:pt x="68928" y="-4516"/>
                  <a:pt x="235197" y="93"/>
                </a:cubicBezTo>
                <a:cubicBezTo>
                  <a:pt x="401466" y="4702"/>
                  <a:pt x="519086" y="169977"/>
                  <a:pt x="422109" y="277477"/>
                </a:cubicBezTo>
                <a:cubicBezTo>
                  <a:pt x="325132" y="384977"/>
                  <a:pt x="41621" y="337659"/>
                  <a:pt x="7001" y="249820"/>
                </a:cubicBezTo>
                <a:close/>
              </a:path>
            </a:pathLst>
          </a:custGeom>
          <a:solidFill>
            <a:srgbClr val="EFAE8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28"/>
          <p:cNvSpPr/>
          <p:nvPr/>
        </p:nvSpPr>
        <p:spPr>
          <a:xfrm>
            <a:off x="57785" y="828040"/>
            <a:ext cx="4086860" cy="538480"/>
          </a:xfrm>
          <a:prstGeom prst="roundRect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discussion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9295" y="135255"/>
            <a:ext cx="3162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Pre-reading</a:t>
            </a:r>
          </a:p>
        </p:txBody>
      </p:sp>
      <p:sp>
        <p:nvSpPr>
          <p:cNvPr id="17" name="椭圆 16"/>
          <p:cNvSpPr/>
          <p:nvPr/>
        </p:nvSpPr>
        <p:spPr>
          <a:xfrm>
            <a:off x="129714" y="221579"/>
            <a:ext cx="412264" cy="412264"/>
          </a:xfrm>
          <a:prstGeom prst="ellipse">
            <a:avLst/>
          </a:prstGeom>
          <a:solidFill>
            <a:srgbClr val="618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2513" y="203247"/>
            <a:ext cx="206132" cy="206132"/>
          </a:xfrm>
          <a:prstGeom prst="ellipse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2746" y="1784985"/>
            <a:ext cx="11106058" cy="5422226"/>
            <a:chOff x="3954317" y="1969423"/>
            <a:chExt cx="7675916" cy="4357483"/>
          </a:xfrm>
        </p:grpSpPr>
        <p:pic>
          <p:nvPicPr>
            <p:cNvPr id="3" name="图片 2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317" y="1969423"/>
              <a:ext cx="7675916" cy="435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665814" y="2327565"/>
              <a:ext cx="6223940" cy="3281389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6" name="圆角矩形 51"/>
          <p:cNvSpPr/>
          <p:nvPr>
            <p:custDataLst>
              <p:tags r:id="rId1"/>
            </p:custDataLst>
          </p:nvPr>
        </p:nvSpPr>
        <p:spPr>
          <a:xfrm>
            <a:off x="4144645" y="1478280"/>
            <a:ext cx="3818255" cy="419100"/>
          </a:xfrm>
          <a:prstGeom prst="roundRect">
            <a:avLst/>
          </a:prstGeom>
          <a:solidFill>
            <a:srgbClr val="F6C67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Cliff Village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12559,3312652]}"/>
  <p:tag name="COMMONDATA" val="eyJoZGlkIjoiYWQ3YWI2N2IzNDg5MTAwYmQ2ZDhiYThmODU1NDFlO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1027</Words>
  <Application>Microsoft Office PowerPoint</Application>
  <PresentationFormat>宽屏</PresentationFormat>
  <Paragraphs>226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OPPOSans M</vt:lpstr>
      <vt:lpstr>OPPOSans R</vt:lpstr>
      <vt:lpstr>等线</vt:lpstr>
      <vt:lpstr>隶书</vt:lpstr>
      <vt:lpstr>思源黑体 CN Medium</vt:lpstr>
      <vt:lpstr>宋体</vt:lpstr>
      <vt:lpstr>微软雅黑</vt:lpstr>
      <vt:lpstr>微软雅黑 Light</vt:lpstr>
      <vt:lpstr>字魂58号-创中黑</vt:lpstr>
      <vt:lpstr>Arial</vt:lpstr>
      <vt:lpstr>Calibri</vt:lpstr>
      <vt:lpstr>Franklin Gothic Book</vt:lpstr>
      <vt:lpstr>Franklin Gothic Medium</vt:lpstr>
      <vt:lpstr>Tahoma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高级简约</dc:title>
  <dc:creator>第一PPT</dc:creator>
  <cp:keywords>www.1ppt.com</cp:keywords>
  <dc:description>www.1ppt.com</dc:description>
  <cp:lastModifiedBy>sflep20232023@sflep.com</cp:lastModifiedBy>
  <cp:revision>149</cp:revision>
  <dcterms:created xsi:type="dcterms:W3CDTF">2020-08-21T08:52:00Z</dcterms:created>
  <dcterms:modified xsi:type="dcterms:W3CDTF">2023-12-07T08:55:31Z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41C2099AB40446CCB50BE50CACEAE066_13</vt:lpwstr>
  </property>
  <property fmtid="{D5CDD505-2E9C-101B-9397-08002B2CF9AE}" pid="3" name="KSOProductBuildVer">
    <vt:lpwstr>2052-12.1.0.15990</vt:lpwstr>
  </property>
</Properties>
</file>