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m4a" ContentType="audio/mp4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4.xml" ContentType="application/vnd.openxmlformats-officedocument.them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1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notesSlides/notesSlide3.xml" ContentType="application/vnd.openxmlformats-officedocument.presentationml.notesSlide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notesSlides/notesSlide4.xml" ContentType="application/vnd.openxmlformats-officedocument.presentationml.notesSlide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notesSlides/notesSlide6.xml" ContentType="application/vnd.openxmlformats-officedocument.presentationml.notesSlid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notesSlides/notesSlide7.xml" ContentType="application/vnd.openxmlformats-officedocument.presentationml.notesSlide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notesSlides/notesSlide8.xml" ContentType="application/vnd.openxmlformats-officedocument.presentationml.notesSlide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notesSlides/notesSlide9.xml" ContentType="application/vnd.openxmlformats-officedocument.presentationml.notesSlide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notesSlides/notesSlide10.xml" ContentType="application/vnd.openxmlformats-officedocument.presentationml.notesSlide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notesSlides/notesSlide11.xml" ContentType="application/vnd.openxmlformats-officedocument.presentationml.notesSlide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notesSlides/notesSlide12.xml" ContentType="application/vnd.openxmlformats-officedocument.presentationml.notesSlide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notesSlides/notesSlide13.xml" ContentType="application/vnd.openxmlformats-officedocument.presentationml.notesSlide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notesSlides/notesSlide14.xml" ContentType="application/vnd.openxmlformats-officedocument.presentationml.notesSlide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notesSlides/notesSlide15.xml" ContentType="application/vnd.openxmlformats-officedocument.presentationml.notesSlide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notesSlides/notesSlide16.xml" ContentType="application/vnd.openxmlformats-officedocument.presentationml.notesSlide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  <p:sldMasterId id="2147483663" r:id="rId2"/>
    <p:sldMasterId id="2147483675" r:id="rId3"/>
    <p:sldMasterId id="2147483678" r:id="rId4"/>
    <p:sldMasterId id="2147483681" r:id="rId5"/>
  </p:sldMasterIdLst>
  <p:notesMasterIdLst>
    <p:notesMasterId r:id="rId24"/>
  </p:notesMasterIdLst>
  <p:handoutMasterIdLst>
    <p:handoutMasterId r:id="rId25"/>
  </p:handoutMasterIdLst>
  <p:sldIdLst>
    <p:sldId id="362" r:id="rId6"/>
    <p:sldId id="444" r:id="rId7"/>
    <p:sldId id="443" r:id="rId8"/>
    <p:sldId id="368" r:id="rId9"/>
    <p:sldId id="394" r:id="rId10"/>
    <p:sldId id="366" r:id="rId11"/>
    <p:sldId id="435" r:id="rId12"/>
    <p:sldId id="302" r:id="rId13"/>
    <p:sldId id="303" r:id="rId14"/>
    <p:sldId id="304" r:id="rId15"/>
    <p:sldId id="315" r:id="rId16"/>
    <p:sldId id="440" r:id="rId17"/>
    <p:sldId id="439" r:id="rId18"/>
    <p:sldId id="307" r:id="rId19"/>
    <p:sldId id="343" r:id="rId20"/>
    <p:sldId id="428" r:id="rId21"/>
    <p:sldId id="436" r:id="rId22"/>
    <p:sldId id="317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66" d="100"/>
          <a:sy n="66" d="100"/>
        </p:scale>
        <p:origin x="644" y="44"/>
      </p:cViewPr>
      <p:guideLst>
        <p:guide orient="horz" pos="2160"/>
        <p:guide pos="386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gs" Target="tags/tag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2ADE556-4DDF-4B14-8F66-A0F5B6EDFA41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4C83A2FF-EA55-4601-83AB-25041A3A7FC6}">
      <dgm:prSet phldrT="[文本]"/>
      <dgm:spPr/>
      <dgm:t>
        <a:bodyPr/>
        <a:lstStyle/>
        <a:p>
          <a:r>
            <a:rPr lang="en-US" altLang="zh-CN" dirty="0">
              <a:solidFill>
                <a:schemeClr val="tx1"/>
              </a:solidFill>
            </a:rPr>
            <a:t>Listening A</a:t>
          </a:r>
          <a:endParaRPr lang="zh-CN" altLang="en-US" dirty="0">
            <a:solidFill>
              <a:schemeClr val="tx1"/>
            </a:solidFill>
          </a:endParaRPr>
        </a:p>
      </dgm:t>
    </dgm:pt>
    <dgm:pt modelId="{14BE7D2C-8667-469E-BC5F-7A06796AB679}" type="parTrans" cxnId="{DF6D26F7-1698-4F84-8DA0-B3E4E574BA41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F84354FF-6C90-43E4-A555-C38D23153797}" type="sibTrans" cxnId="{DF6D26F7-1698-4F84-8DA0-B3E4E574BA41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8694BD75-CB4C-4BD0-B195-50B23695382B}">
      <dgm:prSet phldrT="[文本]"/>
      <dgm:spPr/>
      <dgm:t>
        <a:bodyPr/>
        <a:lstStyle/>
        <a:p>
          <a:r>
            <a:rPr lang="en-US" altLang="zh-CN" dirty="0">
              <a:solidFill>
                <a:schemeClr val="tx1"/>
              </a:solidFill>
            </a:rPr>
            <a:t>Listening B</a:t>
          </a:r>
          <a:endParaRPr lang="zh-CN" altLang="en-US" dirty="0">
            <a:solidFill>
              <a:schemeClr val="tx1"/>
            </a:solidFill>
          </a:endParaRPr>
        </a:p>
      </dgm:t>
    </dgm:pt>
    <dgm:pt modelId="{7A8883BD-0602-4944-B78C-72A155DF9EAE}" type="parTrans" cxnId="{66A4BCE8-FCB0-42EA-A19F-D6CBCEFF0911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D385CD54-CAC8-413E-BDD2-6CB4BF90316F}" type="sibTrans" cxnId="{66A4BCE8-FCB0-42EA-A19F-D6CBCEFF0911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95947067-5177-401A-A59A-02EE7FF71B1E}">
      <dgm:prSet phldrT="[文本]"/>
      <dgm:spPr/>
      <dgm:t>
        <a:bodyPr/>
        <a:lstStyle/>
        <a:p>
          <a:r>
            <a:rPr lang="en-US" altLang="zh-CN" dirty="0">
              <a:solidFill>
                <a:schemeClr val="tx1"/>
              </a:solidFill>
            </a:rPr>
            <a:t>Extended Listening</a:t>
          </a:r>
          <a:endParaRPr lang="zh-CN" altLang="en-US" dirty="0">
            <a:solidFill>
              <a:schemeClr val="tx1"/>
            </a:solidFill>
          </a:endParaRPr>
        </a:p>
      </dgm:t>
    </dgm:pt>
    <dgm:pt modelId="{941E4168-6181-4ECB-8A6B-094D31505C5A}" type="parTrans" cxnId="{70646251-63DA-41A8-AFA9-06B4DA52FA41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EA6B811A-4FFD-48D2-8FC0-89DAF6C27774}" type="sibTrans" cxnId="{70646251-63DA-41A8-AFA9-06B4DA52FA41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8A677D84-7352-4997-A247-3B5DA4D985D3}">
      <dgm:prSet phldrT="[文本]"/>
      <dgm:spPr/>
      <dgm:t>
        <a:bodyPr/>
        <a:lstStyle/>
        <a:p>
          <a:r>
            <a:rPr lang="en-US" altLang="zh-CN" dirty="0">
              <a:solidFill>
                <a:schemeClr val="tx1"/>
              </a:solidFill>
            </a:rPr>
            <a:t>Video</a:t>
          </a:r>
          <a:endParaRPr lang="zh-CN" altLang="en-US" dirty="0">
            <a:solidFill>
              <a:schemeClr val="tx1"/>
            </a:solidFill>
          </a:endParaRPr>
        </a:p>
      </dgm:t>
    </dgm:pt>
    <dgm:pt modelId="{858A9000-24C9-467E-A467-5CD0CA96DFC0}" type="parTrans" cxnId="{ECA92AC6-756B-4B0D-B80F-A52987A4F040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45124641-D9DD-4B80-A132-A4F823E31417}" type="sibTrans" cxnId="{ECA92AC6-756B-4B0D-B80F-A52987A4F040}">
      <dgm:prSet/>
      <dgm:spPr>
        <a:solidFill>
          <a:schemeClr val="accent3"/>
        </a:solidFill>
      </dgm:spPr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999B93E6-4B8C-4332-BCBC-CD5F7CD965B5}">
      <dgm:prSet phldrT="[文本]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altLang="zh-CN" dirty="0">
              <a:solidFill>
                <a:schemeClr val="tx1"/>
              </a:solidFill>
            </a:rPr>
            <a:t>Discussion</a:t>
          </a:r>
          <a:endParaRPr lang="zh-CN" altLang="en-US" dirty="0">
            <a:solidFill>
              <a:schemeClr val="tx1"/>
            </a:solidFill>
          </a:endParaRPr>
        </a:p>
      </dgm:t>
    </dgm:pt>
    <dgm:pt modelId="{6AD7A724-00E7-46D4-92F7-A86617E29813}" type="parTrans" cxnId="{049E7C94-D0D4-4934-AE27-E397ED0DD27C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BCFAA90F-7DD0-4FFE-A361-14572BA18823}" type="sibTrans" cxnId="{049E7C94-D0D4-4934-AE27-E397ED0DD27C}">
      <dgm:prSet/>
      <dgm:spPr>
        <a:solidFill>
          <a:schemeClr val="accent3"/>
        </a:solidFill>
      </dgm:spPr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B67BC2A4-A46F-43AA-9891-62632FC6E007}">
      <dgm:prSet phldrT="[文本]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altLang="zh-CN" dirty="0">
              <a:solidFill>
                <a:schemeClr val="tx1"/>
              </a:solidFill>
            </a:rPr>
            <a:t>Presentation</a:t>
          </a:r>
          <a:endParaRPr lang="zh-CN" altLang="en-US" dirty="0">
            <a:solidFill>
              <a:schemeClr val="tx1"/>
            </a:solidFill>
          </a:endParaRPr>
        </a:p>
      </dgm:t>
    </dgm:pt>
    <dgm:pt modelId="{8515DFCD-F6D5-4F5B-B62F-4BDD22CCCC32}" type="parTrans" cxnId="{F82FA6D2-50A7-4832-8FAF-2763CDD4B667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0E7348EA-DFD0-45BA-875A-92251F3A70A1}" type="sibTrans" cxnId="{F82FA6D2-50A7-4832-8FAF-2763CDD4B667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52AC4A74-7311-4BCD-9E1B-67B6CB38C016}" type="pres">
      <dgm:prSet presAssocID="{32ADE556-4DDF-4B14-8F66-A0F5B6EDFA41}" presName="Name0" presStyleCnt="0">
        <dgm:presLayoutVars>
          <dgm:dir/>
          <dgm:resizeHandles val="exact"/>
        </dgm:presLayoutVars>
      </dgm:prSet>
      <dgm:spPr/>
    </dgm:pt>
    <dgm:pt modelId="{2AF297B8-900D-4E60-8686-4BF9436A2C8D}" type="pres">
      <dgm:prSet presAssocID="{4C83A2FF-EA55-4601-83AB-25041A3A7FC6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7A77DB6-986E-4045-9D2C-562377CF338D}" type="pres">
      <dgm:prSet presAssocID="{F84354FF-6C90-43E4-A555-C38D23153797}" presName="sibTrans" presStyleLbl="sibTrans2D1" presStyleIdx="0" presStyleCnt="5"/>
      <dgm:spPr/>
      <dgm:t>
        <a:bodyPr/>
        <a:lstStyle/>
        <a:p>
          <a:endParaRPr lang="zh-CN" altLang="en-US"/>
        </a:p>
      </dgm:t>
    </dgm:pt>
    <dgm:pt modelId="{11E6FB61-721B-4E0C-AB0F-B44EE5013B59}" type="pres">
      <dgm:prSet presAssocID="{F84354FF-6C90-43E4-A555-C38D23153797}" presName="connectorText" presStyleLbl="sibTrans2D1" presStyleIdx="0" presStyleCnt="5"/>
      <dgm:spPr/>
      <dgm:t>
        <a:bodyPr/>
        <a:lstStyle/>
        <a:p>
          <a:endParaRPr lang="zh-CN" altLang="en-US"/>
        </a:p>
      </dgm:t>
    </dgm:pt>
    <dgm:pt modelId="{02176C0A-35D7-4DC6-AB26-7EB5206BA3B8}" type="pres">
      <dgm:prSet presAssocID="{8694BD75-CB4C-4BD0-B195-50B23695382B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FD2A793-5446-480B-B721-692FEB1FEBCC}" type="pres">
      <dgm:prSet presAssocID="{D385CD54-CAC8-413E-BDD2-6CB4BF90316F}" presName="sibTrans" presStyleLbl="sibTrans2D1" presStyleIdx="1" presStyleCnt="5"/>
      <dgm:spPr/>
      <dgm:t>
        <a:bodyPr/>
        <a:lstStyle/>
        <a:p>
          <a:endParaRPr lang="zh-CN" altLang="en-US"/>
        </a:p>
      </dgm:t>
    </dgm:pt>
    <dgm:pt modelId="{1CFCC2CE-5923-49E0-8E87-CF23A32DAC9E}" type="pres">
      <dgm:prSet presAssocID="{D385CD54-CAC8-413E-BDD2-6CB4BF90316F}" presName="connectorText" presStyleLbl="sibTrans2D1" presStyleIdx="1" presStyleCnt="5"/>
      <dgm:spPr/>
      <dgm:t>
        <a:bodyPr/>
        <a:lstStyle/>
        <a:p>
          <a:endParaRPr lang="zh-CN" altLang="en-US"/>
        </a:p>
      </dgm:t>
    </dgm:pt>
    <dgm:pt modelId="{32310E99-E8BC-4D6F-BDC9-5EB738199B5A}" type="pres">
      <dgm:prSet presAssocID="{95947067-5177-401A-A59A-02EE7FF71B1E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371B177-C2E4-476E-831C-61549951CDEE}" type="pres">
      <dgm:prSet presAssocID="{EA6B811A-4FFD-48D2-8FC0-89DAF6C27774}" presName="sibTrans" presStyleLbl="sibTrans2D1" presStyleIdx="2" presStyleCnt="5"/>
      <dgm:spPr/>
      <dgm:t>
        <a:bodyPr/>
        <a:lstStyle/>
        <a:p>
          <a:endParaRPr lang="zh-CN" altLang="en-US"/>
        </a:p>
      </dgm:t>
    </dgm:pt>
    <dgm:pt modelId="{8A9006E2-BC43-47FB-897C-6290DF737BB0}" type="pres">
      <dgm:prSet presAssocID="{EA6B811A-4FFD-48D2-8FC0-89DAF6C27774}" presName="connectorText" presStyleLbl="sibTrans2D1" presStyleIdx="2" presStyleCnt="5"/>
      <dgm:spPr/>
      <dgm:t>
        <a:bodyPr/>
        <a:lstStyle/>
        <a:p>
          <a:endParaRPr lang="zh-CN" altLang="en-US"/>
        </a:p>
      </dgm:t>
    </dgm:pt>
    <dgm:pt modelId="{756B819D-8AEC-490B-ADA4-FA3267E25385}" type="pres">
      <dgm:prSet presAssocID="{8A677D84-7352-4997-A247-3B5DA4D985D3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103B54E-A661-4349-9BA0-2B3E2CAE75E2}" type="pres">
      <dgm:prSet presAssocID="{45124641-D9DD-4B80-A132-A4F823E31417}" presName="sibTrans" presStyleLbl="sibTrans2D1" presStyleIdx="3" presStyleCnt="5"/>
      <dgm:spPr/>
      <dgm:t>
        <a:bodyPr/>
        <a:lstStyle/>
        <a:p>
          <a:endParaRPr lang="zh-CN" altLang="en-US"/>
        </a:p>
      </dgm:t>
    </dgm:pt>
    <dgm:pt modelId="{BF7FD9AC-E12A-4E3A-9A02-1D9F45451721}" type="pres">
      <dgm:prSet presAssocID="{45124641-D9DD-4B80-A132-A4F823E31417}" presName="connectorText" presStyleLbl="sibTrans2D1" presStyleIdx="3" presStyleCnt="5"/>
      <dgm:spPr/>
      <dgm:t>
        <a:bodyPr/>
        <a:lstStyle/>
        <a:p>
          <a:endParaRPr lang="zh-CN" altLang="en-US"/>
        </a:p>
      </dgm:t>
    </dgm:pt>
    <dgm:pt modelId="{74C167EA-7479-44CE-993A-66A4C8E36BEB}" type="pres">
      <dgm:prSet presAssocID="{999B93E6-4B8C-4332-BCBC-CD5F7CD965B5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352B0F0-471E-4B3D-94AF-9374364D6C20}" type="pres">
      <dgm:prSet presAssocID="{BCFAA90F-7DD0-4FFE-A361-14572BA18823}" presName="sibTrans" presStyleLbl="sibTrans2D1" presStyleIdx="4" presStyleCnt="5"/>
      <dgm:spPr/>
      <dgm:t>
        <a:bodyPr/>
        <a:lstStyle/>
        <a:p>
          <a:endParaRPr lang="zh-CN" altLang="en-US"/>
        </a:p>
      </dgm:t>
    </dgm:pt>
    <dgm:pt modelId="{DFFA39E1-1859-4C57-8B58-CF5149F6BEC8}" type="pres">
      <dgm:prSet presAssocID="{BCFAA90F-7DD0-4FFE-A361-14572BA18823}" presName="connectorText" presStyleLbl="sibTrans2D1" presStyleIdx="4" presStyleCnt="5"/>
      <dgm:spPr/>
      <dgm:t>
        <a:bodyPr/>
        <a:lstStyle/>
        <a:p>
          <a:endParaRPr lang="zh-CN" altLang="en-US"/>
        </a:p>
      </dgm:t>
    </dgm:pt>
    <dgm:pt modelId="{BCF4A8F8-E4F3-40C3-BCF7-5D4ED6C41589}" type="pres">
      <dgm:prSet presAssocID="{B67BC2A4-A46F-43AA-9891-62632FC6E007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A964D3A-2850-4A81-8EFB-707DBBA057FE}" type="presOf" srcId="{45124641-D9DD-4B80-A132-A4F823E31417}" destId="{BF7FD9AC-E12A-4E3A-9A02-1D9F45451721}" srcOrd="1" destOrd="0" presId="urn:microsoft.com/office/officeart/2005/8/layout/process1"/>
    <dgm:cxn modelId="{EA78C038-7FE4-48B3-9DFD-13ADA3BDCD49}" type="presOf" srcId="{45124641-D9DD-4B80-A132-A4F823E31417}" destId="{2103B54E-A661-4349-9BA0-2B3E2CAE75E2}" srcOrd="0" destOrd="0" presId="urn:microsoft.com/office/officeart/2005/8/layout/process1"/>
    <dgm:cxn modelId="{CC347518-100A-4CDA-8903-56ED9DEF20E7}" type="presOf" srcId="{D385CD54-CAC8-413E-BDD2-6CB4BF90316F}" destId="{8FD2A793-5446-480B-B721-692FEB1FEBCC}" srcOrd="0" destOrd="0" presId="urn:microsoft.com/office/officeart/2005/8/layout/process1"/>
    <dgm:cxn modelId="{6F3682F7-1457-463E-8016-73DCE87E3127}" type="presOf" srcId="{D385CD54-CAC8-413E-BDD2-6CB4BF90316F}" destId="{1CFCC2CE-5923-49E0-8E87-CF23A32DAC9E}" srcOrd="1" destOrd="0" presId="urn:microsoft.com/office/officeart/2005/8/layout/process1"/>
    <dgm:cxn modelId="{D3792E8D-0E76-4F4E-87FB-A4CCB1B8B507}" type="presOf" srcId="{F84354FF-6C90-43E4-A555-C38D23153797}" destId="{57A77DB6-986E-4045-9D2C-562377CF338D}" srcOrd="0" destOrd="0" presId="urn:microsoft.com/office/officeart/2005/8/layout/process1"/>
    <dgm:cxn modelId="{1A31897B-789E-4137-8854-4F468A4E5C0D}" type="presOf" srcId="{4C83A2FF-EA55-4601-83AB-25041A3A7FC6}" destId="{2AF297B8-900D-4E60-8686-4BF9436A2C8D}" srcOrd="0" destOrd="0" presId="urn:microsoft.com/office/officeart/2005/8/layout/process1"/>
    <dgm:cxn modelId="{595E4A96-278E-4646-AD92-571B0D8D8156}" type="presOf" srcId="{EA6B811A-4FFD-48D2-8FC0-89DAF6C27774}" destId="{1371B177-C2E4-476E-831C-61549951CDEE}" srcOrd="0" destOrd="0" presId="urn:microsoft.com/office/officeart/2005/8/layout/process1"/>
    <dgm:cxn modelId="{B4C369C2-4B76-4428-83D7-9CFC1EDF32AE}" type="presOf" srcId="{8A677D84-7352-4997-A247-3B5DA4D985D3}" destId="{756B819D-8AEC-490B-ADA4-FA3267E25385}" srcOrd="0" destOrd="0" presId="urn:microsoft.com/office/officeart/2005/8/layout/process1"/>
    <dgm:cxn modelId="{73B58DC0-C520-4D14-A090-4D6C00DEF283}" type="presOf" srcId="{95947067-5177-401A-A59A-02EE7FF71B1E}" destId="{32310E99-E8BC-4D6F-BDC9-5EB738199B5A}" srcOrd="0" destOrd="0" presId="urn:microsoft.com/office/officeart/2005/8/layout/process1"/>
    <dgm:cxn modelId="{5E197CBA-B3D8-4B81-8615-6993E3E9518B}" type="presOf" srcId="{BCFAA90F-7DD0-4FFE-A361-14572BA18823}" destId="{DFFA39E1-1859-4C57-8B58-CF5149F6BEC8}" srcOrd="1" destOrd="0" presId="urn:microsoft.com/office/officeart/2005/8/layout/process1"/>
    <dgm:cxn modelId="{F82FA6D2-50A7-4832-8FAF-2763CDD4B667}" srcId="{32ADE556-4DDF-4B14-8F66-A0F5B6EDFA41}" destId="{B67BC2A4-A46F-43AA-9891-62632FC6E007}" srcOrd="5" destOrd="0" parTransId="{8515DFCD-F6D5-4F5B-B62F-4BDD22CCCC32}" sibTransId="{0E7348EA-DFD0-45BA-875A-92251F3A70A1}"/>
    <dgm:cxn modelId="{8A273C8E-385A-4CDD-8ED9-1405FA408E2A}" type="presOf" srcId="{F84354FF-6C90-43E4-A555-C38D23153797}" destId="{11E6FB61-721B-4E0C-AB0F-B44EE5013B59}" srcOrd="1" destOrd="0" presId="urn:microsoft.com/office/officeart/2005/8/layout/process1"/>
    <dgm:cxn modelId="{ECA92AC6-756B-4B0D-B80F-A52987A4F040}" srcId="{32ADE556-4DDF-4B14-8F66-A0F5B6EDFA41}" destId="{8A677D84-7352-4997-A247-3B5DA4D985D3}" srcOrd="3" destOrd="0" parTransId="{858A9000-24C9-467E-A467-5CD0CA96DFC0}" sibTransId="{45124641-D9DD-4B80-A132-A4F823E31417}"/>
    <dgm:cxn modelId="{55625055-EF5D-4D1F-A6E2-5BB055A1839A}" type="presOf" srcId="{999B93E6-4B8C-4332-BCBC-CD5F7CD965B5}" destId="{74C167EA-7479-44CE-993A-66A4C8E36BEB}" srcOrd="0" destOrd="0" presId="urn:microsoft.com/office/officeart/2005/8/layout/process1"/>
    <dgm:cxn modelId="{B9F08F8E-3C7C-411E-8DDD-AEA00D5BD0D2}" type="presOf" srcId="{BCFAA90F-7DD0-4FFE-A361-14572BA18823}" destId="{0352B0F0-471E-4B3D-94AF-9374364D6C20}" srcOrd="0" destOrd="0" presId="urn:microsoft.com/office/officeart/2005/8/layout/process1"/>
    <dgm:cxn modelId="{CE9018F3-4A54-4F92-85C1-21600E872256}" type="presOf" srcId="{EA6B811A-4FFD-48D2-8FC0-89DAF6C27774}" destId="{8A9006E2-BC43-47FB-897C-6290DF737BB0}" srcOrd="1" destOrd="0" presId="urn:microsoft.com/office/officeart/2005/8/layout/process1"/>
    <dgm:cxn modelId="{049E7C94-D0D4-4934-AE27-E397ED0DD27C}" srcId="{32ADE556-4DDF-4B14-8F66-A0F5B6EDFA41}" destId="{999B93E6-4B8C-4332-BCBC-CD5F7CD965B5}" srcOrd="4" destOrd="0" parTransId="{6AD7A724-00E7-46D4-92F7-A86617E29813}" sibTransId="{BCFAA90F-7DD0-4FFE-A361-14572BA18823}"/>
    <dgm:cxn modelId="{DF6D26F7-1698-4F84-8DA0-B3E4E574BA41}" srcId="{32ADE556-4DDF-4B14-8F66-A0F5B6EDFA41}" destId="{4C83A2FF-EA55-4601-83AB-25041A3A7FC6}" srcOrd="0" destOrd="0" parTransId="{14BE7D2C-8667-469E-BC5F-7A06796AB679}" sibTransId="{F84354FF-6C90-43E4-A555-C38D23153797}"/>
    <dgm:cxn modelId="{70646251-63DA-41A8-AFA9-06B4DA52FA41}" srcId="{32ADE556-4DDF-4B14-8F66-A0F5B6EDFA41}" destId="{95947067-5177-401A-A59A-02EE7FF71B1E}" srcOrd="2" destOrd="0" parTransId="{941E4168-6181-4ECB-8A6B-094D31505C5A}" sibTransId="{EA6B811A-4FFD-48D2-8FC0-89DAF6C27774}"/>
    <dgm:cxn modelId="{68C1E882-3C84-4437-A90D-BAA8378C0C75}" type="presOf" srcId="{8694BD75-CB4C-4BD0-B195-50B23695382B}" destId="{02176C0A-35D7-4DC6-AB26-7EB5206BA3B8}" srcOrd="0" destOrd="0" presId="urn:microsoft.com/office/officeart/2005/8/layout/process1"/>
    <dgm:cxn modelId="{5EC9DFAC-60A7-457A-9CA1-56B403966EE3}" type="presOf" srcId="{32ADE556-4DDF-4B14-8F66-A0F5B6EDFA41}" destId="{52AC4A74-7311-4BCD-9E1B-67B6CB38C016}" srcOrd="0" destOrd="0" presId="urn:microsoft.com/office/officeart/2005/8/layout/process1"/>
    <dgm:cxn modelId="{7C092046-51A7-46E2-9D1E-A6A473F146B3}" type="presOf" srcId="{B67BC2A4-A46F-43AA-9891-62632FC6E007}" destId="{BCF4A8F8-E4F3-40C3-BCF7-5D4ED6C41589}" srcOrd="0" destOrd="0" presId="urn:microsoft.com/office/officeart/2005/8/layout/process1"/>
    <dgm:cxn modelId="{66A4BCE8-FCB0-42EA-A19F-D6CBCEFF0911}" srcId="{32ADE556-4DDF-4B14-8F66-A0F5B6EDFA41}" destId="{8694BD75-CB4C-4BD0-B195-50B23695382B}" srcOrd="1" destOrd="0" parTransId="{7A8883BD-0602-4944-B78C-72A155DF9EAE}" sibTransId="{D385CD54-CAC8-413E-BDD2-6CB4BF90316F}"/>
    <dgm:cxn modelId="{98A9719E-C5CA-495B-91DB-FCFD94AF1183}" type="presParOf" srcId="{52AC4A74-7311-4BCD-9E1B-67B6CB38C016}" destId="{2AF297B8-900D-4E60-8686-4BF9436A2C8D}" srcOrd="0" destOrd="0" presId="urn:microsoft.com/office/officeart/2005/8/layout/process1"/>
    <dgm:cxn modelId="{459C4C65-1E7A-4765-8BA9-EBCD6F4DF101}" type="presParOf" srcId="{52AC4A74-7311-4BCD-9E1B-67B6CB38C016}" destId="{57A77DB6-986E-4045-9D2C-562377CF338D}" srcOrd="1" destOrd="0" presId="urn:microsoft.com/office/officeart/2005/8/layout/process1"/>
    <dgm:cxn modelId="{2C226E29-8B61-43CB-9DB3-7FF209C7DC3F}" type="presParOf" srcId="{57A77DB6-986E-4045-9D2C-562377CF338D}" destId="{11E6FB61-721B-4E0C-AB0F-B44EE5013B59}" srcOrd="0" destOrd="0" presId="urn:microsoft.com/office/officeart/2005/8/layout/process1"/>
    <dgm:cxn modelId="{466990E2-9A04-4C62-9D23-B4A2EB48EF68}" type="presParOf" srcId="{52AC4A74-7311-4BCD-9E1B-67B6CB38C016}" destId="{02176C0A-35D7-4DC6-AB26-7EB5206BA3B8}" srcOrd="2" destOrd="0" presId="urn:microsoft.com/office/officeart/2005/8/layout/process1"/>
    <dgm:cxn modelId="{4F48DEEA-48E8-4D80-8FA0-68226401FA01}" type="presParOf" srcId="{52AC4A74-7311-4BCD-9E1B-67B6CB38C016}" destId="{8FD2A793-5446-480B-B721-692FEB1FEBCC}" srcOrd="3" destOrd="0" presId="urn:microsoft.com/office/officeart/2005/8/layout/process1"/>
    <dgm:cxn modelId="{C04EE446-B7C3-4A4D-B41A-F7F75B835748}" type="presParOf" srcId="{8FD2A793-5446-480B-B721-692FEB1FEBCC}" destId="{1CFCC2CE-5923-49E0-8E87-CF23A32DAC9E}" srcOrd="0" destOrd="0" presId="urn:microsoft.com/office/officeart/2005/8/layout/process1"/>
    <dgm:cxn modelId="{DDA336E4-01F8-4E13-B498-63FFF7A7AD74}" type="presParOf" srcId="{52AC4A74-7311-4BCD-9E1B-67B6CB38C016}" destId="{32310E99-E8BC-4D6F-BDC9-5EB738199B5A}" srcOrd="4" destOrd="0" presId="urn:microsoft.com/office/officeart/2005/8/layout/process1"/>
    <dgm:cxn modelId="{D37502CE-461B-4DEB-90CC-E3F67C49892F}" type="presParOf" srcId="{52AC4A74-7311-4BCD-9E1B-67B6CB38C016}" destId="{1371B177-C2E4-476E-831C-61549951CDEE}" srcOrd="5" destOrd="0" presId="urn:microsoft.com/office/officeart/2005/8/layout/process1"/>
    <dgm:cxn modelId="{5181BEF2-CCDD-412D-8435-FFC7DB80BDFB}" type="presParOf" srcId="{1371B177-C2E4-476E-831C-61549951CDEE}" destId="{8A9006E2-BC43-47FB-897C-6290DF737BB0}" srcOrd="0" destOrd="0" presId="urn:microsoft.com/office/officeart/2005/8/layout/process1"/>
    <dgm:cxn modelId="{08B19B9F-F792-4640-86E8-301B7D28C0E3}" type="presParOf" srcId="{52AC4A74-7311-4BCD-9E1B-67B6CB38C016}" destId="{756B819D-8AEC-490B-ADA4-FA3267E25385}" srcOrd="6" destOrd="0" presId="urn:microsoft.com/office/officeart/2005/8/layout/process1"/>
    <dgm:cxn modelId="{5604F925-0107-4449-9AE6-731DFA04910D}" type="presParOf" srcId="{52AC4A74-7311-4BCD-9E1B-67B6CB38C016}" destId="{2103B54E-A661-4349-9BA0-2B3E2CAE75E2}" srcOrd="7" destOrd="0" presId="urn:microsoft.com/office/officeart/2005/8/layout/process1"/>
    <dgm:cxn modelId="{8C3C39A4-3D15-4ED6-9F19-0FC27EF670BA}" type="presParOf" srcId="{2103B54E-A661-4349-9BA0-2B3E2CAE75E2}" destId="{BF7FD9AC-E12A-4E3A-9A02-1D9F45451721}" srcOrd="0" destOrd="0" presId="urn:microsoft.com/office/officeart/2005/8/layout/process1"/>
    <dgm:cxn modelId="{CCA0844D-CEE0-4EB7-91B5-8AF732B3E99D}" type="presParOf" srcId="{52AC4A74-7311-4BCD-9E1B-67B6CB38C016}" destId="{74C167EA-7479-44CE-993A-66A4C8E36BEB}" srcOrd="8" destOrd="0" presId="urn:microsoft.com/office/officeart/2005/8/layout/process1"/>
    <dgm:cxn modelId="{D896639C-2E6B-4460-BC61-6DA43950C090}" type="presParOf" srcId="{52AC4A74-7311-4BCD-9E1B-67B6CB38C016}" destId="{0352B0F0-471E-4B3D-94AF-9374364D6C20}" srcOrd="9" destOrd="0" presId="urn:microsoft.com/office/officeart/2005/8/layout/process1"/>
    <dgm:cxn modelId="{6E31326D-639D-4778-857D-38748F65FB66}" type="presParOf" srcId="{0352B0F0-471E-4B3D-94AF-9374364D6C20}" destId="{DFFA39E1-1859-4C57-8B58-CF5149F6BEC8}" srcOrd="0" destOrd="0" presId="urn:microsoft.com/office/officeart/2005/8/layout/process1"/>
    <dgm:cxn modelId="{C4182992-9B8E-492B-A9BD-C874B1F597A5}" type="presParOf" srcId="{52AC4A74-7311-4BCD-9E1B-67B6CB38C016}" destId="{BCF4A8F8-E4F3-40C3-BCF7-5D4ED6C41589}" srcOrd="1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2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2ADE556-4DDF-4B14-8F66-A0F5B6EDFA41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4C83A2FF-EA55-4601-83AB-25041A3A7FC6}">
      <dgm:prSet phldrT="[文本]"/>
      <dgm:spPr/>
      <dgm:t>
        <a:bodyPr/>
        <a:lstStyle/>
        <a:p>
          <a:r>
            <a:rPr lang="en-US" altLang="zh-CN" dirty="0">
              <a:solidFill>
                <a:schemeClr val="tx1"/>
              </a:solidFill>
            </a:rPr>
            <a:t>Listening A</a:t>
          </a:r>
          <a:endParaRPr lang="zh-CN" altLang="en-US" dirty="0">
            <a:solidFill>
              <a:schemeClr val="tx1"/>
            </a:solidFill>
          </a:endParaRPr>
        </a:p>
      </dgm:t>
    </dgm:pt>
    <dgm:pt modelId="{14BE7D2C-8667-469E-BC5F-7A06796AB679}" type="parTrans" cxnId="{DF6D26F7-1698-4F84-8DA0-B3E4E574BA41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F84354FF-6C90-43E4-A555-C38D23153797}" type="sibTrans" cxnId="{DF6D26F7-1698-4F84-8DA0-B3E4E574BA41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8694BD75-CB4C-4BD0-B195-50B23695382B}">
      <dgm:prSet phldrT="[文本]"/>
      <dgm:spPr/>
      <dgm:t>
        <a:bodyPr/>
        <a:lstStyle/>
        <a:p>
          <a:r>
            <a:rPr lang="en-US" altLang="zh-CN" dirty="0">
              <a:solidFill>
                <a:schemeClr val="tx1"/>
              </a:solidFill>
            </a:rPr>
            <a:t>Listening B</a:t>
          </a:r>
          <a:endParaRPr lang="zh-CN" altLang="en-US" dirty="0">
            <a:solidFill>
              <a:schemeClr val="tx1"/>
            </a:solidFill>
          </a:endParaRPr>
        </a:p>
      </dgm:t>
    </dgm:pt>
    <dgm:pt modelId="{7A8883BD-0602-4944-B78C-72A155DF9EAE}" type="parTrans" cxnId="{66A4BCE8-FCB0-42EA-A19F-D6CBCEFF0911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D385CD54-CAC8-413E-BDD2-6CB4BF90316F}" type="sibTrans" cxnId="{66A4BCE8-FCB0-42EA-A19F-D6CBCEFF0911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95947067-5177-401A-A59A-02EE7FF71B1E}">
      <dgm:prSet phldrT="[文本]"/>
      <dgm:spPr/>
      <dgm:t>
        <a:bodyPr/>
        <a:lstStyle/>
        <a:p>
          <a:r>
            <a:rPr lang="en-US" altLang="zh-CN" dirty="0">
              <a:solidFill>
                <a:schemeClr val="tx1"/>
              </a:solidFill>
            </a:rPr>
            <a:t>Extended Listening</a:t>
          </a:r>
          <a:endParaRPr lang="zh-CN" altLang="en-US" dirty="0">
            <a:solidFill>
              <a:schemeClr val="tx1"/>
            </a:solidFill>
          </a:endParaRPr>
        </a:p>
      </dgm:t>
    </dgm:pt>
    <dgm:pt modelId="{941E4168-6181-4ECB-8A6B-094D31505C5A}" type="parTrans" cxnId="{70646251-63DA-41A8-AFA9-06B4DA52FA41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EA6B811A-4FFD-48D2-8FC0-89DAF6C27774}" type="sibTrans" cxnId="{70646251-63DA-41A8-AFA9-06B4DA52FA41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8A677D84-7352-4997-A247-3B5DA4D985D3}">
      <dgm:prSet phldrT="[文本]"/>
      <dgm:spPr/>
      <dgm:t>
        <a:bodyPr/>
        <a:lstStyle/>
        <a:p>
          <a:r>
            <a:rPr lang="en-US" altLang="zh-CN" dirty="0">
              <a:solidFill>
                <a:schemeClr val="tx1"/>
              </a:solidFill>
            </a:rPr>
            <a:t>Video</a:t>
          </a:r>
          <a:endParaRPr lang="zh-CN" altLang="en-US" dirty="0">
            <a:solidFill>
              <a:schemeClr val="tx1"/>
            </a:solidFill>
          </a:endParaRPr>
        </a:p>
      </dgm:t>
    </dgm:pt>
    <dgm:pt modelId="{858A9000-24C9-467E-A467-5CD0CA96DFC0}" type="parTrans" cxnId="{ECA92AC6-756B-4B0D-B80F-A52987A4F040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45124641-D9DD-4B80-A132-A4F823E31417}" type="sibTrans" cxnId="{ECA92AC6-756B-4B0D-B80F-A52987A4F040}">
      <dgm:prSet/>
      <dgm:spPr>
        <a:solidFill>
          <a:schemeClr val="accent3"/>
        </a:solidFill>
      </dgm:spPr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999B93E6-4B8C-4332-BCBC-CD5F7CD965B5}">
      <dgm:prSet phldrT="[文本]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altLang="zh-CN" dirty="0">
              <a:solidFill>
                <a:schemeClr val="tx1"/>
              </a:solidFill>
            </a:rPr>
            <a:t>Discussion</a:t>
          </a:r>
          <a:endParaRPr lang="zh-CN" altLang="en-US" dirty="0">
            <a:solidFill>
              <a:schemeClr val="tx1"/>
            </a:solidFill>
          </a:endParaRPr>
        </a:p>
      </dgm:t>
    </dgm:pt>
    <dgm:pt modelId="{6AD7A724-00E7-46D4-92F7-A86617E29813}" type="parTrans" cxnId="{049E7C94-D0D4-4934-AE27-E397ED0DD27C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BCFAA90F-7DD0-4FFE-A361-14572BA18823}" type="sibTrans" cxnId="{049E7C94-D0D4-4934-AE27-E397ED0DD27C}">
      <dgm:prSet/>
      <dgm:spPr>
        <a:solidFill>
          <a:schemeClr val="accent3"/>
        </a:solidFill>
      </dgm:spPr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B67BC2A4-A46F-43AA-9891-62632FC6E007}">
      <dgm:prSet phldrT="[文本]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altLang="zh-CN" dirty="0">
              <a:solidFill>
                <a:schemeClr val="tx1"/>
              </a:solidFill>
            </a:rPr>
            <a:t>Presentation</a:t>
          </a:r>
          <a:endParaRPr lang="zh-CN" altLang="en-US" dirty="0">
            <a:solidFill>
              <a:schemeClr val="tx1"/>
            </a:solidFill>
          </a:endParaRPr>
        </a:p>
      </dgm:t>
    </dgm:pt>
    <dgm:pt modelId="{8515DFCD-F6D5-4F5B-B62F-4BDD22CCCC32}" type="parTrans" cxnId="{F82FA6D2-50A7-4832-8FAF-2763CDD4B667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0E7348EA-DFD0-45BA-875A-92251F3A70A1}" type="sibTrans" cxnId="{F82FA6D2-50A7-4832-8FAF-2763CDD4B667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52AC4A74-7311-4BCD-9E1B-67B6CB38C016}" type="pres">
      <dgm:prSet presAssocID="{32ADE556-4DDF-4B14-8F66-A0F5B6EDFA41}" presName="Name0" presStyleCnt="0">
        <dgm:presLayoutVars>
          <dgm:dir/>
          <dgm:resizeHandles val="exact"/>
        </dgm:presLayoutVars>
      </dgm:prSet>
      <dgm:spPr/>
    </dgm:pt>
    <dgm:pt modelId="{2AF297B8-900D-4E60-8686-4BF9436A2C8D}" type="pres">
      <dgm:prSet presAssocID="{4C83A2FF-EA55-4601-83AB-25041A3A7FC6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7A77DB6-986E-4045-9D2C-562377CF338D}" type="pres">
      <dgm:prSet presAssocID="{F84354FF-6C90-43E4-A555-C38D23153797}" presName="sibTrans" presStyleLbl="sibTrans2D1" presStyleIdx="0" presStyleCnt="5"/>
      <dgm:spPr/>
      <dgm:t>
        <a:bodyPr/>
        <a:lstStyle/>
        <a:p>
          <a:endParaRPr lang="zh-CN" altLang="en-US"/>
        </a:p>
      </dgm:t>
    </dgm:pt>
    <dgm:pt modelId="{11E6FB61-721B-4E0C-AB0F-B44EE5013B59}" type="pres">
      <dgm:prSet presAssocID="{F84354FF-6C90-43E4-A555-C38D23153797}" presName="connectorText" presStyleLbl="sibTrans2D1" presStyleIdx="0" presStyleCnt="5"/>
      <dgm:spPr/>
      <dgm:t>
        <a:bodyPr/>
        <a:lstStyle/>
        <a:p>
          <a:endParaRPr lang="zh-CN" altLang="en-US"/>
        </a:p>
      </dgm:t>
    </dgm:pt>
    <dgm:pt modelId="{02176C0A-35D7-4DC6-AB26-7EB5206BA3B8}" type="pres">
      <dgm:prSet presAssocID="{8694BD75-CB4C-4BD0-B195-50B23695382B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FD2A793-5446-480B-B721-692FEB1FEBCC}" type="pres">
      <dgm:prSet presAssocID="{D385CD54-CAC8-413E-BDD2-6CB4BF90316F}" presName="sibTrans" presStyleLbl="sibTrans2D1" presStyleIdx="1" presStyleCnt="5"/>
      <dgm:spPr/>
      <dgm:t>
        <a:bodyPr/>
        <a:lstStyle/>
        <a:p>
          <a:endParaRPr lang="zh-CN" altLang="en-US"/>
        </a:p>
      </dgm:t>
    </dgm:pt>
    <dgm:pt modelId="{1CFCC2CE-5923-49E0-8E87-CF23A32DAC9E}" type="pres">
      <dgm:prSet presAssocID="{D385CD54-CAC8-413E-BDD2-6CB4BF90316F}" presName="connectorText" presStyleLbl="sibTrans2D1" presStyleIdx="1" presStyleCnt="5"/>
      <dgm:spPr/>
      <dgm:t>
        <a:bodyPr/>
        <a:lstStyle/>
        <a:p>
          <a:endParaRPr lang="zh-CN" altLang="en-US"/>
        </a:p>
      </dgm:t>
    </dgm:pt>
    <dgm:pt modelId="{32310E99-E8BC-4D6F-BDC9-5EB738199B5A}" type="pres">
      <dgm:prSet presAssocID="{95947067-5177-401A-A59A-02EE7FF71B1E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371B177-C2E4-476E-831C-61549951CDEE}" type="pres">
      <dgm:prSet presAssocID="{EA6B811A-4FFD-48D2-8FC0-89DAF6C27774}" presName="sibTrans" presStyleLbl="sibTrans2D1" presStyleIdx="2" presStyleCnt="5"/>
      <dgm:spPr/>
      <dgm:t>
        <a:bodyPr/>
        <a:lstStyle/>
        <a:p>
          <a:endParaRPr lang="zh-CN" altLang="en-US"/>
        </a:p>
      </dgm:t>
    </dgm:pt>
    <dgm:pt modelId="{8A9006E2-BC43-47FB-897C-6290DF737BB0}" type="pres">
      <dgm:prSet presAssocID="{EA6B811A-4FFD-48D2-8FC0-89DAF6C27774}" presName="connectorText" presStyleLbl="sibTrans2D1" presStyleIdx="2" presStyleCnt="5"/>
      <dgm:spPr/>
      <dgm:t>
        <a:bodyPr/>
        <a:lstStyle/>
        <a:p>
          <a:endParaRPr lang="zh-CN" altLang="en-US"/>
        </a:p>
      </dgm:t>
    </dgm:pt>
    <dgm:pt modelId="{756B819D-8AEC-490B-ADA4-FA3267E25385}" type="pres">
      <dgm:prSet presAssocID="{8A677D84-7352-4997-A247-3B5DA4D985D3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103B54E-A661-4349-9BA0-2B3E2CAE75E2}" type="pres">
      <dgm:prSet presAssocID="{45124641-D9DD-4B80-A132-A4F823E31417}" presName="sibTrans" presStyleLbl="sibTrans2D1" presStyleIdx="3" presStyleCnt="5"/>
      <dgm:spPr/>
      <dgm:t>
        <a:bodyPr/>
        <a:lstStyle/>
        <a:p>
          <a:endParaRPr lang="zh-CN" altLang="en-US"/>
        </a:p>
      </dgm:t>
    </dgm:pt>
    <dgm:pt modelId="{BF7FD9AC-E12A-4E3A-9A02-1D9F45451721}" type="pres">
      <dgm:prSet presAssocID="{45124641-D9DD-4B80-A132-A4F823E31417}" presName="connectorText" presStyleLbl="sibTrans2D1" presStyleIdx="3" presStyleCnt="5"/>
      <dgm:spPr/>
      <dgm:t>
        <a:bodyPr/>
        <a:lstStyle/>
        <a:p>
          <a:endParaRPr lang="zh-CN" altLang="en-US"/>
        </a:p>
      </dgm:t>
    </dgm:pt>
    <dgm:pt modelId="{74C167EA-7479-44CE-993A-66A4C8E36BEB}" type="pres">
      <dgm:prSet presAssocID="{999B93E6-4B8C-4332-BCBC-CD5F7CD965B5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352B0F0-471E-4B3D-94AF-9374364D6C20}" type="pres">
      <dgm:prSet presAssocID="{BCFAA90F-7DD0-4FFE-A361-14572BA18823}" presName="sibTrans" presStyleLbl="sibTrans2D1" presStyleIdx="4" presStyleCnt="5"/>
      <dgm:spPr/>
      <dgm:t>
        <a:bodyPr/>
        <a:lstStyle/>
        <a:p>
          <a:endParaRPr lang="zh-CN" altLang="en-US"/>
        </a:p>
      </dgm:t>
    </dgm:pt>
    <dgm:pt modelId="{DFFA39E1-1859-4C57-8B58-CF5149F6BEC8}" type="pres">
      <dgm:prSet presAssocID="{BCFAA90F-7DD0-4FFE-A361-14572BA18823}" presName="connectorText" presStyleLbl="sibTrans2D1" presStyleIdx="4" presStyleCnt="5"/>
      <dgm:spPr/>
      <dgm:t>
        <a:bodyPr/>
        <a:lstStyle/>
        <a:p>
          <a:endParaRPr lang="zh-CN" altLang="en-US"/>
        </a:p>
      </dgm:t>
    </dgm:pt>
    <dgm:pt modelId="{BCF4A8F8-E4F3-40C3-BCF7-5D4ED6C41589}" type="pres">
      <dgm:prSet presAssocID="{B67BC2A4-A46F-43AA-9891-62632FC6E007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A964D3A-2850-4A81-8EFB-707DBBA057FE}" type="presOf" srcId="{45124641-D9DD-4B80-A132-A4F823E31417}" destId="{BF7FD9AC-E12A-4E3A-9A02-1D9F45451721}" srcOrd="1" destOrd="0" presId="urn:microsoft.com/office/officeart/2005/8/layout/process1"/>
    <dgm:cxn modelId="{EA78C038-7FE4-48B3-9DFD-13ADA3BDCD49}" type="presOf" srcId="{45124641-D9DD-4B80-A132-A4F823E31417}" destId="{2103B54E-A661-4349-9BA0-2B3E2CAE75E2}" srcOrd="0" destOrd="0" presId="urn:microsoft.com/office/officeart/2005/8/layout/process1"/>
    <dgm:cxn modelId="{CC347518-100A-4CDA-8903-56ED9DEF20E7}" type="presOf" srcId="{D385CD54-CAC8-413E-BDD2-6CB4BF90316F}" destId="{8FD2A793-5446-480B-B721-692FEB1FEBCC}" srcOrd="0" destOrd="0" presId="urn:microsoft.com/office/officeart/2005/8/layout/process1"/>
    <dgm:cxn modelId="{6F3682F7-1457-463E-8016-73DCE87E3127}" type="presOf" srcId="{D385CD54-CAC8-413E-BDD2-6CB4BF90316F}" destId="{1CFCC2CE-5923-49E0-8E87-CF23A32DAC9E}" srcOrd="1" destOrd="0" presId="urn:microsoft.com/office/officeart/2005/8/layout/process1"/>
    <dgm:cxn modelId="{D3792E8D-0E76-4F4E-87FB-A4CCB1B8B507}" type="presOf" srcId="{F84354FF-6C90-43E4-A555-C38D23153797}" destId="{57A77DB6-986E-4045-9D2C-562377CF338D}" srcOrd="0" destOrd="0" presId="urn:microsoft.com/office/officeart/2005/8/layout/process1"/>
    <dgm:cxn modelId="{1A31897B-789E-4137-8854-4F468A4E5C0D}" type="presOf" srcId="{4C83A2FF-EA55-4601-83AB-25041A3A7FC6}" destId="{2AF297B8-900D-4E60-8686-4BF9436A2C8D}" srcOrd="0" destOrd="0" presId="urn:microsoft.com/office/officeart/2005/8/layout/process1"/>
    <dgm:cxn modelId="{595E4A96-278E-4646-AD92-571B0D8D8156}" type="presOf" srcId="{EA6B811A-4FFD-48D2-8FC0-89DAF6C27774}" destId="{1371B177-C2E4-476E-831C-61549951CDEE}" srcOrd="0" destOrd="0" presId="urn:microsoft.com/office/officeart/2005/8/layout/process1"/>
    <dgm:cxn modelId="{B4C369C2-4B76-4428-83D7-9CFC1EDF32AE}" type="presOf" srcId="{8A677D84-7352-4997-A247-3B5DA4D985D3}" destId="{756B819D-8AEC-490B-ADA4-FA3267E25385}" srcOrd="0" destOrd="0" presId="urn:microsoft.com/office/officeart/2005/8/layout/process1"/>
    <dgm:cxn modelId="{73B58DC0-C520-4D14-A090-4D6C00DEF283}" type="presOf" srcId="{95947067-5177-401A-A59A-02EE7FF71B1E}" destId="{32310E99-E8BC-4D6F-BDC9-5EB738199B5A}" srcOrd="0" destOrd="0" presId="urn:microsoft.com/office/officeart/2005/8/layout/process1"/>
    <dgm:cxn modelId="{5E197CBA-B3D8-4B81-8615-6993E3E9518B}" type="presOf" srcId="{BCFAA90F-7DD0-4FFE-A361-14572BA18823}" destId="{DFFA39E1-1859-4C57-8B58-CF5149F6BEC8}" srcOrd="1" destOrd="0" presId="urn:microsoft.com/office/officeart/2005/8/layout/process1"/>
    <dgm:cxn modelId="{F82FA6D2-50A7-4832-8FAF-2763CDD4B667}" srcId="{32ADE556-4DDF-4B14-8F66-A0F5B6EDFA41}" destId="{B67BC2A4-A46F-43AA-9891-62632FC6E007}" srcOrd="5" destOrd="0" parTransId="{8515DFCD-F6D5-4F5B-B62F-4BDD22CCCC32}" sibTransId="{0E7348EA-DFD0-45BA-875A-92251F3A70A1}"/>
    <dgm:cxn modelId="{8A273C8E-385A-4CDD-8ED9-1405FA408E2A}" type="presOf" srcId="{F84354FF-6C90-43E4-A555-C38D23153797}" destId="{11E6FB61-721B-4E0C-AB0F-B44EE5013B59}" srcOrd="1" destOrd="0" presId="urn:microsoft.com/office/officeart/2005/8/layout/process1"/>
    <dgm:cxn modelId="{ECA92AC6-756B-4B0D-B80F-A52987A4F040}" srcId="{32ADE556-4DDF-4B14-8F66-A0F5B6EDFA41}" destId="{8A677D84-7352-4997-A247-3B5DA4D985D3}" srcOrd="3" destOrd="0" parTransId="{858A9000-24C9-467E-A467-5CD0CA96DFC0}" sibTransId="{45124641-D9DD-4B80-A132-A4F823E31417}"/>
    <dgm:cxn modelId="{55625055-EF5D-4D1F-A6E2-5BB055A1839A}" type="presOf" srcId="{999B93E6-4B8C-4332-BCBC-CD5F7CD965B5}" destId="{74C167EA-7479-44CE-993A-66A4C8E36BEB}" srcOrd="0" destOrd="0" presId="urn:microsoft.com/office/officeart/2005/8/layout/process1"/>
    <dgm:cxn modelId="{B9F08F8E-3C7C-411E-8DDD-AEA00D5BD0D2}" type="presOf" srcId="{BCFAA90F-7DD0-4FFE-A361-14572BA18823}" destId="{0352B0F0-471E-4B3D-94AF-9374364D6C20}" srcOrd="0" destOrd="0" presId="urn:microsoft.com/office/officeart/2005/8/layout/process1"/>
    <dgm:cxn modelId="{CE9018F3-4A54-4F92-85C1-21600E872256}" type="presOf" srcId="{EA6B811A-4FFD-48D2-8FC0-89DAF6C27774}" destId="{8A9006E2-BC43-47FB-897C-6290DF737BB0}" srcOrd="1" destOrd="0" presId="urn:microsoft.com/office/officeart/2005/8/layout/process1"/>
    <dgm:cxn modelId="{049E7C94-D0D4-4934-AE27-E397ED0DD27C}" srcId="{32ADE556-4DDF-4B14-8F66-A0F5B6EDFA41}" destId="{999B93E6-4B8C-4332-BCBC-CD5F7CD965B5}" srcOrd="4" destOrd="0" parTransId="{6AD7A724-00E7-46D4-92F7-A86617E29813}" sibTransId="{BCFAA90F-7DD0-4FFE-A361-14572BA18823}"/>
    <dgm:cxn modelId="{DF6D26F7-1698-4F84-8DA0-B3E4E574BA41}" srcId="{32ADE556-4DDF-4B14-8F66-A0F5B6EDFA41}" destId="{4C83A2FF-EA55-4601-83AB-25041A3A7FC6}" srcOrd="0" destOrd="0" parTransId="{14BE7D2C-8667-469E-BC5F-7A06796AB679}" sibTransId="{F84354FF-6C90-43E4-A555-C38D23153797}"/>
    <dgm:cxn modelId="{70646251-63DA-41A8-AFA9-06B4DA52FA41}" srcId="{32ADE556-4DDF-4B14-8F66-A0F5B6EDFA41}" destId="{95947067-5177-401A-A59A-02EE7FF71B1E}" srcOrd="2" destOrd="0" parTransId="{941E4168-6181-4ECB-8A6B-094D31505C5A}" sibTransId="{EA6B811A-4FFD-48D2-8FC0-89DAF6C27774}"/>
    <dgm:cxn modelId="{68C1E882-3C84-4437-A90D-BAA8378C0C75}" type="presOf" srcId="{8694BD75-CB4C-4BD0-B195-50B23695382B}" destId="{02176C0A-35D7-4DC6-AB26-7EB5206BA3B8}" srcOrd="0" destOrd="0" presId="urn:microsoft.com/office/officeart/2005/8/layout/process1"/>
    <dgm:cxn modelId="{5EC9DFAC-60A7-457A-9CA1-56B403966EE3}" type="presOf" srcId="{32ADE556-4DDF-4B14-8F66-A0F5B6EDFA41}" destId="{52AC4A74-7311-4BCD-9E1B-67B6CB38C016}" srcOrd="0" destOrd="0" presId="urn:microsoft.com/office/officeart/2005/8/layout/process1"/>
    <dgm:cxn modelId="{7C092046-51A7-46E2-9D1E-A6A473F146B3}" type="presOf" srcId="{B67BC2A4-A46F-43AA-9891-62632FC6E007}" destId="{BCF4A8F8-E4F3-40C3-BCF7-5D4ED6C41589}" srcOrd="0" destOrd="0" presId="urn:microsoft.com/office/officeart/2005/8/layout/process1"/>
    <dgm:cxn modelId="{66A4BCE8-FCB0-42EA-A19F-D6CBCEFF0911}" srcId="{32ADE556-4DDF-4B14-8F66-A0F5B6EDFA41}" destId="{8694BD75-CB4C-4BD0-B195-50B23695382B}" srcOrd="1" destOrd="0" parTransId="{7A8883BD-0602-4944-B78C-72A155DF9EAE}" sibTransId="{D385CD54-CAC8-413E-BDD2-6CB4BF90316F}"/>
    <dgm:cxn modelId="{98A9719E-C5CA-495B-91DB-FCFD94AF1183}" type="presParOf" srcId="{52AC4A74-7311-4BCD-9E1B-67B6CB38C016}" destId="{2AF297B8-900D-4E60-8686-4BF9436A2C8D}" srcOrd="0" destOrd="0" presId="urn:microsoft.com/office/officeart/2005/8/layout/process1"/>
    <dgm:cxn modelId="{459C4C65-1E7A-4765-8BA9-EBCD6F4DF101}" type="presParOf" srcId="{52AC4A74-7311-4BCD-9E1B-67B6CB38C016}" destId="{57A77DB6-986E-4045-9D2C-562377CF338D}" srcOrd="1" destOrd="0" presId="urn:microsoft.com/office/officeart/2005/8/layout/process1"/>
    <dgm:cxn modelId="{2C226E29-8B61-43CB-9DB3-7FF209C7DC3F}" type="presParOf" srcId="{57A77DB6-986E-4045-9D2C-562377CF338D}" destId="{11E6FB61-721B-4E0C-AB0F-B44EE5013B59}" srcOrd="0" destOrd="0" presId="urn:microsoft.com/office/officeart/2005/8/layout/process1"/>
    <dgm:cxn modelId="{466990E2-9A04-4C62-9D23-B4A2EB48EF68}" type="presParOf" srcId="{52AC4A74-7311-4BCD-9E1B-67B6CB38C016}" destId="{02176C0A-35D7-4DC6-AB26-7EB5206BA3B8}" srcOrd="2" destOrd="0" presId="urn:microsoft.com/office/officeart/2005/8/layout/process1"/>
    <dgm:cxn modelId="{4F48DEEA-48E8-4D80-8FA0-68226401FA01}" type="presParOf" srcId="{52AC4A74-7311-4BCD-9E1B-67B6CB38C016}" destId="{8FD2A793-5446-480B-B721-692FEB1FEBCC}" srcOrd="3" destOrd="0" presId="urn:microsoft.com/office/officeart/2005/8/layout/process1"/>
    <dgm:cxn modelId="{C04EE446-B7C3-4A4D-B41A-F7F75B835748}" type="presParOf" srcId="{8FD2A793-5446-480B-B721-692FEB1FEBCC}" destId="{1CFCC2CE-5923-49E0-8E87-CF23A32DAC9E}" srcOrd="0" destOrd="0" presId="urn:microsoft.com/office/officeart/2005/8/layout/process1"/>
    <dgm:cxn modelId="{DDA336E4-01F8-4E13-B498-63FFF7A7AD74}" type="presParOf" srcId="{52AC4A74-7311-4BCD-9E1B-67B6CB38C016}" destId="{32310E99-E8BC-4D6F-BDC9-5EB738199B5A}" srcOrd="4" destOrd="0" presId="urn:microsoft.com/office/officeart/2005/8/layout/process1"/>
    <dgm:cxn modelId="{D37502CE-461B-4DEB-90CC-E3F67C49892F}" type="presParOf" srcId="{52AC4A74-7311-4BCD-9E1B-67B6CB38C016}" destId="{1371B177-C2E4-476E-831C-61549951CDEE}" srcOrd="5" destOrd="0" presId="urn:microsoft.com/office/officeart/2005/8/layout/process1"/>
    <dgm:cxn modelId="{5181BEF2-CCDD-412D-8435-FFC7DB80BDFB}" type="presParOf" srcId="{1371B177-C2E4-476E-831C-61549951CDEE}" destId="{8A9006E2-BC43-47FB-897C-6290DF737BB0}" srcOrd="0" destOrd="0" presId="urn:microsoft.com/office/officeart/2005/8/layout/process1"/>
    <dgm:cxn modelId="{08B19B9F-F792-4640-86E8-301B7D28C0E3}" type="presParOf" srcId="{52AC4A74-7311-4BCD-9E1B-67B6CB38C016}" destId="{756B819D-8AEC-490B-ADA4-FA3267E25385}" srcOrd="6" destOrd="0" presId="urn:microsoft.com/office/officeart/2005/8/layout/process1"/>
    <dgm:cxn modelId="{5604F925-0107-4449-9AE6-731DFA04910D}" type="presParOf" srcId="{52AC4A74-7311-4BCD-9E1B-67B6CB38C016}" destId="{2103B54E-A661-4349-9BA0-2B3E2CAE75E2}" srcOrd="7" destOrd="0" presId="urn:microsoft.com/office/officeart/2005/8/layout/process1"/>
    <dgm:cxn modelId="{8C3C39A4-3D15-4ED6-9F19-0FC27EF670BA}" type="presParOf" srcId="{2103B54E-A661-4349-9BA0-2B3E2CAE75E2}" destId="{BF7FD9AC-E12A-4E3A-9A02-1D9F45451721}" srcOrd="0" destOrd="0" presId="urn:microsoft.com/office/officeart/2005/8/layout/process1"/>
    <dgm:cxn modelId="{CCA0844D-CEE0-4EB7-91B5-8AF732B3E99D}" type="presParOf" srcId="{52AC4A74-7311-4BCD-9E1B-67B6CB38C016}" destId="{74C167EA-7479-44CE-993A-66A4C8E36BEB}" srcOrd="8" destOrd="0" presId="urn:microsoft.com/office/officeart/2005/8/layout/process1"/>
    <dgm:cxn modelId="{D896639C-2E6B-4460-BC61-6DA43950C090}" type="presParOf" srcId="{52AC4A74-7311-4BCD-9E1B-67B6CB38C016}" destId="{0352B0F0-471E-4B3D-94AF-9374364D6C20}" srcOrd="9" destOrd="0" presId="urn:microsoft.com/office/officeart/2005/8/layout/process1"/>
    <dgm:cxn modelId="{6E31326D-639D-4778-857D-38748F65FB66}" type="presParOf" srcId="{0352B0F0-471E-4B3D-94AF-9374364D6C20}" destId="{DFFA39E1-1859-4C57-8B58-CF5149F6BEC8}" srcOrd="0" destOrd="0" presId="urn:microsoft.com/office/officeart/2005/8/layout/process1"/>
    <dgm:cxn modelId="{C4182992-9B8E-492B-A9BD-C874B1F597A5}" type="presParOf" srcId="{52AC4A74-7311-4BCD-9E1B-67B6CB38C016}" destId="{BCF4A8F8-E4F3-40C3-BCF7-5D4ED6C41589}" srcOrd="1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F297B8-900D-4E60-8686-4BF9436A2C8D}">
      <dsp:nvSpPr>
        <dsp:cNvPr id="0" name=""/>
        <dsp:cNvSpPr/>
      </dsp:nvSpPr>
      <dsp:spPr>
        <a:xfrm>
          <a:off x="0" y="319249"/>
          <a:ext cx="1354893" cy="81293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kern="1200" dirty="0">
              <a:solidFill>
                <a:schemeClr val="tx1"/>
              </a:solidFill>
            </a:rPr>
            <a:t>Listening A</a:t>
          </a:r>
          <a:endParaRPr lang="zh-CN" altLang="en-US" sz="1600" kern="1200" dirty="0">
            <a:solidFill>
              <a:schemeClr val="tx1"/>
            </a:solidFill>
          </a:endParaRPr>
        </a:p>
      </dsp:txBody>
      <dsp:txXfrm>
        <a:off x="23810" y="343059"/>
        <a:ext cx="1307273" cy="765315"/>
      </dsp:txXfrm>
    </dsp:sp>
    <dsp:sp modelId="{57A77DB6-986E-4045-9D2C-562377CF338D}">
      <dsp:nvSpPr>
        <dsp:cNvPr id="0" name=""/>
        <dsp:cNvSpPr/>
      </dsp:nvSpPr>
      <dsp:spPr>
        <a:xfrm>
          <a:off x="1490382" y="557710"/>
          <a:ext cx="287237" cy="33601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300" kern="1200">
            <a:solidFill>
              <a:schemeClr val="tx1"/>
            </a:solidFill>
          </a:endParaRPr>
        </a:p>
      </dsp:txBody>
      <dsp:txXfrm>
        <a:off x="1490382" y="624913"/>
        <a:ext cx="201066" cy="201607"/>
      </dsp:txXfrm>
    </dsp:sp>
    <dsp:sp modelId="{02176C0A-35D7-4DC6-AB26-7EB5206BA3B8}">
      <dsp:nvSpPr>
        <dsp:cNvPr id="0" name=""/>
        <dsp:cNvSpPr/>
      </dsp:nvSpPr>
      <dsp:spPr>
        <a:xfrm>
          <a:off x="1896850" y="319249"/>
          <a:ext cx="1354893" cy="81293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kern="1200" dirty="0">
              <a:solidFill>
                <a:schemeClr val="tx1"/>
              </a:solidFill>
            </a:rPr>
            <a:t>Listening B</a:t>
          </a:r>
          <a:endParaRPr lang="zh-CN" altLang="en-US" sz="1600" kern="1200" dirty="0">
            <a:solidFill>
              <a:schemeClr val="tx1"/>
            </a:solidFill>
          </a:endParaRPr>
        </a:p>
      </dsp:txBody>
      <dsp:txXfrm>
        <a:off x="1920660" y="343059"/>
        <a:ext cx="1307273" cy="765315"/>
      </dsp:txXfrm>
    </dsp:sp>
    <dsp:sp modelId="{8FD2A793-5446-480B-B721-692FEB1FEBCC}">
      <dsp:nvSpPr>
        <dsp:cNvPr id="0" name=""/>
        <dsp:cNvSpPr/>
      </dsp:nvSpPr>
      <dsp:spPr>
        <a:xfrm>
          <a:off x="3387232" y="557710"/>
          <a:ext cx="287237" cy="33601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300" kern="1200">
            <a:solidFill>
              <a:schemeClr val="tx1"/>
            </a:solidFill>
          </a:endParaRPr>
        </a:p>
      </dsp:txBody>
      <dsp:txXfrm>
        <a:off x="3387232" y="624913"/>
        <a:ext cx="201066" cy="201607"/>
      </dsp:txXfrm>
    </dsp:sp>
    <dsp:sp modelId="{32310E99-E8BC-4D6F-BDC9-5EB738199B5A}">
      <dsp:nvSpPr>
        <dsp:cNvPr id="0" name=""/>
        <dsp:cNvSpPr/>
      </dsp:nvSpPr>
      <dsp:spPr>
        <a:xfrm>
          <a:off x="3793700" y="319249"/>
          <a:ext cx="1354893" cy="81293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kern="1200" dirty="0">
              <a:solidFill>
                <a:schemeClr val="tx1"/>
              </a:solidFill>
            </a:rPr>
            <a:t>Extended Listening</a:t>
          </a:r>
          <a:endParaRPr lang="zh-CN" altLang="en-US" sz="1600" kern="1200" dirty="0">
            <a:solidFill>
              <a:schemeClr val="tx1"/>
            </a:solidFill>
          </a:endParaRPr>
        </a:p>
      </dsp:txBody>
      <dsp:txXfrm>
        <a:off x="3817510" y="343059"/>
        <a:ext cx="1307273" cy="765315"/>
      </dsp:txXfrm>
    </dsp:sp>
    <dsp:sp modelId="{1371B177-C2E4-476E-831C-61549951CDEE}">
      <dsp:nvSpPr>
        <dsp:cNvPr id="0" name=""/>
        <dsp:cNvSpPr/>
      </dsp:nvSpPr>
      <dsp:spPr>
        <a:xfrm>
          <a:off x="5284083" y="557710"/>
          <a:ext cx="287237" cy="33601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300" kern="1200">
            <a:solidFill>
              <a:schemeClr val="tx1"/>
            </a:solidFill>
          </a:endParaRPr>
        </a:p>
      </dsp:txBody>
      <dsp:txXfrm>
        <a:off x="5284083" y="624913"/>
        <a:ext cx="201066" cy="201607"/>
      </dsp:txXfrm>
    </dsp:sp>
    <dsp:sp modelId="{756B819D-8AEC-490B-ADA4-FA3267E25385}">
      <dsp:nvSpPr>
        <dsp:cNvPr id="0" name=""/>
        <dsp:cNvSpPr/>
      </dsp:nvSpPr>
      <dsp:spPr>
        <a:xfrm>
          <a:off x="5690551" y="319249"/>
          <a:ext cx="1354893" cy="81293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kern="1200" dirty="0">
              <a:solidFill>
                <a:schemeClr val="tx1"/>
              </a:solidFill>
            </a:rPr>
            <a:t>Video</a:t>
          </a:r>
          <a:endParaRPr lang="zh-CN" altLang="en-US" sz="1600" kern="1200" dirty="0">
            <a:solidFill>
              <a:schemeClr val="tx1"/>
            </a:solidFill>
          </a:endParaRPr>
        </a:p>
      </dsp:txBody>
      <dsp:txXfrm>
        <a:off x="5714361" y="343059"/>
        <a:ext cx="1307273" cy="765315"/>
      </dsp:txXfrm>
    </dsp:sp>
    <dsp:sp modelId="{2103B54E-A661-4349-9BA0-2B3E2CAE75E2}">
      <dsp:nvSpPr>
        <dsp:cNvPr id="0" name=""/>
        <dsp:cNvSpPr/>
      </dsp:nvSpPr>
      <dsp:spPr>
        <a:xfrm>
          <a:off x="7180933" y="557710"/>
          <a:ext cx="287237" cy="336013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300" kern="1200">
            <a:solidFill>
              <a:schemeClr val="tx1"/>
            </a:solidFill>
          </a:endParaRPr>
        </a:p>
      </dsp:txBody>
      <dsp:txXfrm>
        <a:off x="7180933" y="624913"/>
        <a:ext cx="201066" cy="201607"/>
      </dsp:txXfrm>
    </dsp:sp>
    <dsp:sp modelId="{74C167EA-7479-44CE-993A-66A4C8E36BEB}">
      <dsp:nvSpPr>
        <dsp:cNvPr id="0" name=""/>
        <dsp:cNvSpPr/>
      </dsp:nvSpPr>
      <dsp:spPr>
        <a:xfrm>
          <a:off x="7587401" y="319249"/>
          <a:ext cx="1354893" cy="812935"/>
        </a:xfrm>
        <a:prstGeom prst="roundRect">
          <a:avLst>
            <a:gd name="adj" fmla="val 10000"/>
          </a:avLst>
        </a:prstGeom>
        <a:solidFill>
          <a:schemeClr val="accent3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kern="1200" dirty="0">
              <a:solidFill>
                <a:schemeClr val="tx1"/>
              </a:solidFill>
            </a:rPr>
            <a:t>Discussion</a:t>
          </a:r>
          <a:endParaRPr lang="zh-CN" altLang="en-US" sz="1600" kern="1200" dirty="0">
            <a:solidFill>
              <a:schemeClr val="tx1"/>
            </a:solidFill>
          </a:endParaRPr>
        </a:p>
      </dsp:txBody>
      <dsp:txXfrm>
        <a:off x="7611211" y="343059"/>
        <a:ext cx="1307273" cy="765315"/>
      </dsp:txXfrm>
    </dsp:sp>
    <dsp:sp modelId="{0352B0F0-471E-4B3D-94AF-9374364D6C20}">
      <dsp:nvSpPr>
        <dsp:cNvPr id="0" name=""/>
        <dsp:cNvSpPr/>
      </dsp:nvSpPr>
      <dsp:spPr>
        <a:xfrm>
          <a:off x="9077783" y="557710"/>
          <a:ext cx="287237" cy="336013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300" kern="1200">
            <a:solidFill>
              <a:schemeClr val="tx1"/>
            </a:solidFill>
          </a:endParaRPr>
        </a:p>
      </dsp:txBody>
      <dsp:txXfrm>
        <a:off x="9077783" y="624913"/>
        <a:ext cx="201066" cy="201607"/>
      </dsp:txXfrm>
    </dsp:sp>
    <dsp:sp modelId="{BCF4A8F8-E4F3-40C3-BCF7-5D4ED6C41589}">
      <dsp:nvSpPr>
        <dsp:cNvPr id="0" name=""/>
        <dsp:cNvSpPr/>
      </dsp:nvSpPr>
      <dsp:spPr>
        <a:xfrm>
          <a:off x="9484251" y="319249"/>
          <a:ext cx="1354893" cy="812935"/>
        </a:xfrm>
        <a:prstGeom prst="roundRect">
          <a:avLst>
            <a:gd name="adj" fmla="val 10000"/>
          </a:avLst>
        </a:prstGeom>
        <a:solidFill>
          <a:schemeClr val="accent3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kern="1200" dirty="0">
              <a:solidFill>
                <a:schemeClr val="tx1"/>
              </a:solidFill>
            </a:rPr>
            <a:t>Presentation</a:t>
          </a:r>
          <a:endParaRPr lang="zh-CN" altLang="en-US" sz="1600" kern="1200" dirty="0">
            <a:solidFill>
              <a:schemeClr val="tx1"/>
            </a:solidFill>
          </a:endParaRPr>
        </a:p>
      </dsp:txBody>
      <dsp:txXfrm>
        <a:off x="9508061" y="343059"/>
        <a:ext cx="1307273" cy="76531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F297B8-900D-4E60-8686-4BF9436A2C8D}">
      <dsp:nvSpPr>
        <dsp:cNvPr id="0" name=""/>
        <dsp:cNvSpPr/>
      </dsp:nvSpPr>
      <dsp:spPr>
        <a:xfrm>
          <a:off x="0" y="234567"/>
          <a:ext cx="1168405" cy="70104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400" kern="1200" dirty="0">
              <a:solidFill>
                <a:schemeClr val="tx1"/>
              </a:solidFill>
            </a:rPr>
            <a:t>Listening A</a:t>
          </a:r>
          <a:endParaRPr lang="zh-CN" altLang="en-US" sz="1400" kern="1200" dirty="0">
            <a:solidFill>
              <a:schemeClr val="tx1"/>
            </a:solidFill>
          </a:endParaRPr>
        </a:p>
      </dsp:txBody>
      <dsp:txXfrm>
        <a:off x="20533" y="255100"/>
        <a:ext cx="1127339" cy="659977"/>
      </dsp:txXfrm>
    </dsp:sp>
    <dsp:sp modelId="{57A77DB6-986E-4045-9D2C-562377CF338D}">
      <dsp:nvSpPr>
        <dsp:cNvPr id="0" name=""/>
        <dsp:cNvSpPr/>
      </dsp:nvSpPr>
      <dsp:spPr>
        <a:xfrm>
          <a:off x="1285246" y="440207"/>
          <a:ext cx="247702" cy="28976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100" kern="1200">
            <a:solidFill>
              <a:schemeClr val="tx1"/>
            </a:solidFill>
          </a:endParaRPr>
        </a:p>
      </dsp:txBody>
      <dsp:txXfrm>
        <a:off x="1285246" y="498160"/>
        <a:ext cx="173391" cy="173858"/>
      </dsp:txXfrm>
    </dsp:sp>
    <dsp:sp modelId="{02176C0A-35D7-4DC6-AB26-7EB5206BA3B8}">
      <dsp:nvSpPr>
        <dsp:cNvPr id="0" name=""/>
        <dsp:cNvSpPr/>
      </dsp:nvSpPr>
      <dsp:spPr>
        <a:xfrm>
          <a:off x="1635768" y="234567"/>
          <a:ext cx="1168405" cy="70104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400" kern="1200" dirty="0">
              <a:solidFill>
                <a:schemeClr val="tx1"/>
              </a:solidFill>
            </a:rPr>
            <a:t>Listening B</a:t>
          </a:r>
          <a:endParaRPr lang="zh-CN" altLang="en-US" sz="1400" kern="1200" dirty="0">
            <a:solidFill>
              <a:schemeClr val="tx1"/>
            </a:solidFill>
          </a:endParaRPr>
        </a:p>
      </dsp:txBody>
      <dsp:txXfrm>
        <a:off x="1656301" y="255100"/>
        <a:ext cx="1127339" cy="659977"/>
      </dsp:txXfrm>
    </dsp:sp>
    <dsp:sp modelId="{8FD2A793-5446-480B-B721-692FEB1FEBCC}">
      <dsp:nvSpPr>
        <dsp:cNvPr id="0" name=""/>
        <dsp:cNvSpPr/>
      </dsp:nvSpPr>
      <dsp:spPr>
        <a:xfrm>
          <a:off x="2921015" y="440207"/>
          <a:ext cx="247702" cy="28976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100" kern="1200">
            <a:solidFill>
              <a:schemeClr val="tx1"/>
            </a:solidFill>
          </a:endParaRPr>
        </a:p>
      </dsp:txBody>
      <dsp:txXfrm>
        <a:off x="2921015" y="498160"/>
        <a:ext cx="173391" cy="173858"/>
      </dsp:txXfrm>
    </dsp:sp>
    <dsp:sp modelId="{32310E99-E8BC-4D6F-BDC9-5EB738199B5A}">
      <dsp:nvSpPr>
        <dsp:cNvPr id="0" name=""/>
        <dsp:cNvSpPr/>
      </dsp:nvSpPr>
      <dsp:spPr>
        <a:xfrm>
          <a:off x="3271536" y="234567"/>
          <a:ext cx="1168405" cy="70104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400" kern="1200" dirty="0">
              <a:solidFill>
                <a:schemeClr val="tx1"/>
              </a:solidFill>
            </a:rPr>
            <a:t>Extended Listening</a:t>
          </a:r>
          <a:endParaRPr lang="zh-CN" altLang="en-US" sz="1400" kern="1200" dirty="0">
            <a:solidFill>
              <a:schemeClr val="tx1"/>
            </a:solidFill>
          </a:endParaRPr>
        </a:p>
      </dsp:txBody>
      <dsp:txXfrm>
        <a:off x="3292069" y="255100"/>
        <a:ext cx="1127339" cy="659977"/>
      </dsp:txXfrm>
    </dsp:sp>
    <dsp:sp modelId="{1371B177-C2E4-476E-831C-61549951CDEE}">
      <dsp:nvSpPr>
        <dsp:cNvPr id="0" name=""/>
        <dsp:cNvSpPr/>
      </dsp:nvSpPr>
      <dsp:spPr>
        <a:xfrm>
          <a:off x="4556783" y="440207"/>
          <a:ext cx="247702" cy="28976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100" kern="1200">
            <a:solidFill>
              <a:schemeClr val="tx1"/>
            </a:solidFill>
          </a:endParaRPr>
        </a:p>
      </dsp:txBody>
      <dsp:txXfrm>
        <a:off x="4556783" y="498160"/>
        <a:ext cx="173391" cy="173858"/>
      </dsp:txXfrm>
    </dsp:sp>
    <dsp:sp modelId="{756B819D-8AEC-490B-ADA4-FA3267E25385}">
      <dsp:nvSpPr>
        <dsp:cNvPr id="0" name=""/>
        <dsp:cNvSpPr/>
      </dsp:nvSpPr>
      <dsp:spPr>
        <a:xfrm>
          <a:off x="4907305" y="234567"/>
          <a:ext cx="1168405" cy="70104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400" kern="1200" dirty="0">
              <a:solidFill>
                <a:schemeClr val="tx1"/>
              </a:solidFill>
            </a:rPr>
            <a:t>Video</a:t>
          </a:r>
          <a:endParaRPr lang="zh-CN" altLang="en-US" sz="1400" kern="1200" dirty="0">
            <a:solidFill>
              <a:schemeClr val="tx1"/>
            </a:solidFill>
          </a:endParaRPr>
        </a:p>
      </dsp:txBody>
      <dsp:txXfrm>
        <a:off x="4927838" y="255100"/>
        <a:ext cx="1127339" cy="659977"/>
      </dsp:txXfrm>
    </dsp:sp>
    <dsp:sp modelId="{2103B54E-A661-4349-9BA0-2B3E2CAE75E2}">
      <dsp:nvSpPr>
        <dsp:cNvPr id="0" name=""/>
        <dsp:cNvSpPr/>
      </dsp:nvSpPr>
      <dsp:spPr>
        <a:xfrm>
          <a:off x="6192551" y="440207"/>
          <a:ext cx="247702" cy="289764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100" kern="1200">
            <a:solidFill>
              <a:schemeClr val="tx1"/>
            </a:solidFill>
          </a:endParaRPr>
        </a:p>
      </dsp:txBody>
      <dsp:txXfrm>
        <a:off x="6192551" y="498160"/>
        <a:ext cx="173391" cy="173858"/>
      </dsp:txXfrm>
    </dsp:sp>
    <dsp:sp modelId="{74C167EA-7479-44CE-993A-66A4C8E36BEB}">
      <dsp:nvSpPr>
        <dsp:cNvPr id="0" name=""/>
        <dsp:cNvSpPr/>
      </dsp:nvSpPr>
      <dsp:spPr>
        <a:xfrm>
          <a:off x="6543073" y="234567"/>
          <a:ext cx="1168405" cy="701043"/>
        </a:xfrm>
        <a:prstGeom prst="roundRect">
          <a:avLst>
            <a:gd name="adj" fmla="val 10000"/>
          </a:avLst>
        </a:prstGeom>
        <a:solidFill>
          <a:schemeClr val="accent3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400" kern="1200" dirty="0">
              <a:solidFill>
                <a:schemeClr val="tx1"/>
              </a:solidFill>
            </a:rPr>
            <a:t>Discussion</a:t>
          </a:r>
          <a:endParaRPr lang="zh-CN" altLang="en-US" sz="1400" kern="1200" dirty="0">
            <a:solidFill>
              <a:schemeClr val="tx1"/>
            </a:solidFill>
          </a:endParaRPr>
        </a:p>
      </dsp:txBody>
      <dsp:txXfrm>
        <a:off x="6563606" y="255100"/>
        <a:ext cx="1127339" cy="659977"/>
      </dsp:txXfrm>
    </dsp:sp>
    <dsp:sp modelId="{0352B0F0-471E-4B3D-94AF-9374364D6C20}">
      <dsp:nvSpPr>
        <dsp:cNvPr id="0" name=""/>
        <dsp:cNvSpPr/>
      </dsp:nvSpPr>
      <dsp:spPr>
        <a:xfrm>
          <a:off x="7828320" y="440207"/>
          <a:ext cx="247702" cy="289764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100" kern="1200">
            <a:solidFill>
              <a:schemeClr val="tx1"/>
            </a:solidFill>
          </a:endParaRPr>
        </a:p>
      </dsp:txBody>
      <dsp:txXfrm>
        <a:off x="7828320" y="498160"/>
        <a:ext cx="173391" cy="173858"/>
      </dsp:txXfrm>
    </dsp:sp>
    <dsp:sp modelId="{BCF4A8F8-E4F3-40C3-BCF7-5D4ED6C41589}">
      <dsp:nvSpPr>
        <dsp:cNvPr id="0" name=""/>
        <dsp:cNvSpPr/>
      </dsp:nvSpPr>
      <dsp:spPr>
        <a:xfrm>
          <a:off x="8178842" y="234567"/>
          <a:ext cx="1168405" cy="701043"/>
        </a:xfrm>
        <a:prstGeom prst="roundRect">
          <a:avLst>
            <a:gd name="adj" fmla="val 10000"/>
          </a:avLst>
        </a:prstGeom>
        <a:solidFill>
          <a:schemeClr val="accent3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400" kern="1200" dirty="0">
              <a:solidFill>
                <a:schemeClr val="tx1"/>
              </a:solidFill>
            </a:rPr>
            <a:t>Presentation</a:t>
          </a:r>
          <a:endParaRPr lang="zh-CN" altLang="en-US" sz="1400" kern="1200" dirty="0">
            <a:solidFill>
              <a:schemeClr val="tx1"/>
            </a:solidFill>
          </a:endParaRPr>
        </a:p>
      </dsp:txBody>
      <dsp:txXfrm>
        <a:off x="8199375" y="255100"/>
        <a:ext cx="1127339" cy="6599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2023/3/2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2023/3/2</a:t>
            </a:fld>
            <a:endParaRPr lang="zh-CN" altLang="en-US" strike="noStrike" noProof="1"/>
          </a:p>
        </p:txBody>
      </p:sp>
      <p:sp>
        <p:nvSpPr>
          <p:cNvPr id="922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221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34698490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9164302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en-US" altLang="zh-CN" baseline="0"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11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12899540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355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12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17337356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355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13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37270610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560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14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17576708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15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37674455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16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41022509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17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18234676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fontAlgn="auto"/>
            <a:r>
              <a:rPr lang="en-US" altLang="zh-CN" strike="noStrike" spc="14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https://www.bilibili.com/video/BV1mL411s7Vb/?spm_id_from=trigger_reload</a:t>
            </a:r>
            <a:endParaRPr lang="en-US" altLang="zh-CN" strike="noStrike" spc="140" noProof="1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/>
            <a:endParaRPr lang="zh-CN" altLang="en-US" strike="noStrike" noProof="1"/>
          </a:p>
          <a:p>
            <a:pPr fontAlgn="auto"/>
            <a:r>
              <a:rPr lang="zh-CN" altLang="en-US" strike="noStrike" noProof="1"/>
              <a:t>http://v.ccdi.gov.cn/ltdj/ltdjwfanjinshi170117/index.shtml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18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28505006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3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4334026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4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10312724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5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2542406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6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19467797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7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38177124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8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9881017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9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1185052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10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31892545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4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4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ln>
            <a:noFill/>
          </a:ln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ln>
            <a:noFill/>
          </a:ln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4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ln>
            <a:noFill/>
          </a:ln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ln>
            <a:noFill/>
          </a:ln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2023/3/2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2023/3/2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2023/3/2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4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1" name="文本占位符 1026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75" name="文本占位符 1026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4099" name="文本占位符 1026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</p:sldLayoutIdLst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5123" name="文本占位符 1026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</p:sldLayoutIdLst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75" name="文本占位符 1026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tags" Target="../tags/tag13.xml"/><Relationship Id="rId7" Type="http://schemas.openxmlformats.org/officeDocument/2006/relationships/notesSlide" Target="../notesSlides/notesSlide1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75.xml"/><Relationship Id="rId13" Type="http://schemas.openxmlformats.org/officeDocument/2006/relationships/tags" Target="../tags/tag80.xml"/><Relationship Id="rId18" Type="http://schemas.openxmlformats.org/officeDocument/2006/relationships/image" Target="../media/image7.png"/><Relationship Id="rId3" Type="http://schemas.openxmlformats.org/officeDocument/2006/relationships/tags" Target="../tags/tag72.xml"/><Relationship Id="rId7" Type="http://schemas.openxmlformats.org/officeDocument/2006/relationships/tags" Target="../tags/tag74.xml"/><Relationship Id="rId12" Type="http://schemas.openxmlformats.org/officeDocument/2006/relationships/tags" Target="../tags/tag79.xml"/><Relationship Id="rId17" Type="http://schemas.openxmlformats.org/officeDocument/2006/relationships/image" Target="../media/image6.png"/><Relationship Id="rId2" Type="http://schemas.openxmlformats.org/officeDocument/2006/relationships/tags" Target="../tags/tag71.xml"/><Relationship Id="rId16" Type="http://schemas.openxmlformats.org/officeDocument/2006/relationships/notesSlide" Target="../notesSlides/notesSlide9.xml"/><Relationship Id="rId1" Type="http://schemas.openxmlformats.org/officeDocument/2006/relationships/tags" Target="../tags/tag70.xml"/><Relationship Id="rId6" Type="http://schemas.openxmlformats.org/officeDocument/2006/relationships/audio" Target="../media/media1.m4a"/><Relationship Id="rId11" Type="http://schemas.openxmlformats.org/officeDocument/2006/relationships/tags" Target="../tags/tag78.xml"/><Relationship Id="rId5" Type="http://schemas.microsoft.com/office/2007/relationships/media" Target="../media/media1.m4a"/><Relationship Id="rId15" Type="http://schemas.openxmlformats.org/officeDocument/2006/relationships/slideLayout" Target="../slideLayouts/slideLayout4.xml"/><Relationship Id="rId10" Type="http://schemas.openxmlformats.org/officeDocument/2006/relationships/tags" Target="../tags/tag77.xml"/><Relationship Id="rId4" Type="http://schemas.openxmlformats.org/officeDocument/2006/relationships/tags" Target="../tags/tag73.xml"/><Relationship Id="rId9" Type="http://schemas.openxmlformats.org/officeDocument/2006/relationships/tags" Target="../tags/tag76.xml"/><Relationship Id="rId14" Type="http://schemas.openxmlformats.org/officeDocument/2006/relationships/tags" Target="../tags/tag8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89.xml"/><Relationship Id="rId13" Type="http://schemas.openxmlformats.org/officeDocument/2006/relationships/tags" Target="../tags/tag94.xml"/><Relationship Id="rId18" Type="http://schemas.openxmlformats.org/officeDocument/2006/relationships/tags" Target="../tags/tag99.xml"/><Relationship Id="rId26" Type="http://schemas.openxmlformats.org/officeDocument/2006/relationships/tags" Target="../tags/tag105.xml"/><Relationship Id="rId3" Type="http://schemas.openxmlformats.org/officeDocument/2006/relationships/tags" Target="../tags/tag84.xml"/><Relationship Id="rId21" Type="http://schemas.openxmlformats.org/officeDocument/2006/relationships/tags" Target="../tags/tag102.xml"/><Relationship Id="rId7" Type="http://schemas.openxmlformats.org/officeDocument/2006/relationships/tags" Target="../tags/tag88.xml"/><Relationship Id="rId12" Type="http://schemas.openxmlformats.org/officeDocument/2006/relationships/tags" Target="../tags/tag93.xml"/><Relationship Id="rId17" Type="http://schemas.openxmlformats.org/officeDocument/2006/relationships/tags" Target="../tags/tag98.xml"/><Relationship Id="rId25" Type="http://schemas.openxmlformats.org/officeDocument/2006/relationships/tags" Target="../tags/tag104.xml"/><Relationship Id="rId2" Type="http://schemas.openxmlformats.org/officeDocument/2006/relationships/tags" Target="../tags/tag83.xml"/><Relationship Id="rId16" Type="http://schemas.openxmlformats.org/officeDocument/2006/relationships/tags" Target="../tags/tag97.xml"/><Relationship Id="rId20" Type="http://schemas.openxmlformats.org/officeDocument/2006/relationships/tags" Target="../tags/tag101.xml"/><Relationship Id="rId29" Type="http://schemas.openxmlformats.org/officeDocument/2006/relationships/image" Target="../media/image8.png"/><Relationship Id="rId1" Type="http://schemas.openxmlformats.org/officeDocument/2006/relationships/tags" Target="../tags/tag82.xml"/><Relationship Id="rId6" Type="http://schemas.openxmlformats.org/officeDocument/2006/relationships/tags" Target="../tags/tag87.xml"/><Relationship Id="rId11" Type="http://schemas.openxmlformats.org/officeDocument/2006/relationships/tags" Target="../tags/tag92.xml"/><Relationship Id="rId24" Type="http://schemas.openxmlformats.org/officeDocument/2006/relationships/tags" Target="../tags/tag103.xml"/><Relationship Id="rId5" Type="http://schemas.openxmlformats.org/officeDocument/2006/relationships/tags" Target="../tags/tag86.xml"/><Relationship Id="rId15" Type="http://schemas.openxmlformats.org/officeDocument/2006/relationships/tags" Target="../tags/tag96.xml"/><Relationship Id="rId23" Type="http://schemas.openxmlformats.org/officeDocument/2006/relationships/audio" Target="../media/media2.m4a"/><Relationship Id="rId28" Type="http://schemas.openxmlformats.org/officeDocument/2006/relationships/notesSlide" Target="../notesSlides/notesSlide10.xml"/><Relationship Id="rId10" Type="http://schemas.openxmlformats.org/officeDocument/2006/relationships/tags" Target="../tags/tag91.xml"/><Relationship Id="rId19" Type="http://schemas.openxmlformats.org/officeDocument/2006/relationships/tags" Target="../tags/tag100.xml"/><Relationship Id="rId31" Type="http://schemas.openxmlformats.org/officeDocument/2006/relationships/image" Target="../media/image7.png"/><Relationship Id="rId4" Type="http://schemas.openxmlformats.org/officeDocument/2006/relationships/tags" Target="../tags/tag85.xml"/><Relationship Id="rId9" Type="http://schemas.openxmlformats.org/officeDocument/2006/relationships/tags" Target="../tags/tag90.xml"/><Relationship Id="rId14" Type="http://schemas.openxmlformats.org/officeDocument/2006/relationships/tags" Target="../tags/tag95.xml"/><Relationship Id="rId22" Type="http://schemas.microsoft.com/office/2007/relationships/media" Target="../media/media2.m4a"/><Relationship Id="rId27" Type="http://schemas.openxmlformats.org/officeDocument/2006/relationships/slideLayout" Target="../slideLayouts/slideLayout4.xml"/><Relationship Id="rId30" Type="http://schemas.openxmlformats.org/officeDocument/2006/relationships/image" Target="../media/image11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11.xml"/><Relationship Id="rId3" Type="http://schemas.openxmlformats.org/officeDocument/2006/relationships/tags" Target="../tags/tag108.xml"/><Relationship Id="rId7" Type="http://schemas.openxmlformats.org/officeDocument/2006/relationships/audio" Target="../media/media3.m4a"/><Relationship Id="rId12" Type="http://schemas.openxmlformats.org/officeDocument/2006/relationships/image" Target="../media/image7.png"/><Relationship Id="rId2" Type="http://schemas.openxmlformats.org/officeDocument/2006/relationships/tags" Target="../tags/tag107.xml"/><Relationship Id="rId1" Type="http://schemas.openxmlformats.org/officeDocument/2006/relationships/tags" Target="../tags/tag106.xml"/><Relationship Id="rId6" Type="http://schemas.microsoft.com/office/2007/relationships/media" Target="../media/media3.m4a"/><Relationship Id="rId11" Type="http://schemas.openxmlformats.org/officeDocument/2006/relationships/image" Target="../media/image9.jpeg"/><Relationship Id="rId5" Type="http://schemas.openxmlformats.org/officeDocument/2006/relationships/tags" Target="../tags/tag110.xml"/><Relationship Id="rId10" Type="http://schemas.openxmlformats.org/officeDocument/2006/relationships/notesSlide" Target="../notesSlides/notesSlide11.xml"/><Relationship Id="rId4" Type="http://schemas.openxmlformats.org/officeDocument/2006/relationships/tags" Target="../tags/tag109.xml"/><Relationship Id="rId9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3" Type="http://schemas.openxmlformats.org/officeDocument/2006/relationships/tags" Target="../tags/tag114.xml"/><Relationship Id="rId7" Type="http://schemas.openxmlformats.org/officeDocument/2006/relationships/audio" Target="../media/media4.m4a"/><Relationship Id="rId2" Type="http://schemas.openxmlformats.org/officeDocument/2006/relationships/tags" Target="../tags/tag113.xml"/><Relationship Id="rId1" Type="http://schemas.openxmlformats.org/officeDocument/2006/relationships/tags" Target="../tags/tag112.xml"/><Relationship Id="rId6" Type="http://schemas.microsoft.com/office/2007/relationships/media" Target="../media/media4.m4a"/><Relationship Id="rId11" Type="http://schemas.openxmlformats.org/officeDocument/2006/relationships/image" Target="../media/image10.png"/><Relationship Id="rId5" Type="http://schemas.openxmlformats.org/officeDocument/2006/relationships/tags" Target="../tags/tag116.xml"/><Relationship Id="rId10" Type="http://schemas.openxmlformats.org/officeDocument/2006/relationships/image" Target="../media/image9.jpeg"/><Relationship Id="rId4" Type="http://schemas.openxmlformats.org/officeDocument/2006/relationships/tags" Target="../tags/tag115.xml"/><Relationship Id="rId9" Type="http://schemas.openxmlformats.org/officeDocument/2006/relationships/notesSlide" Target="../notesSlides/notesSlide1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24.xml"/><Relationship Id="rId13" Type="http://schemas.openxmlformats.org/officeDocument/2006/relationships/slideLayout" Target="../slideLayouts/slideLayout4.xml"/><Relationship Id="rId3" Type="http://schemas.openxmlformats.org/officeDocument/2006/relationships/tags" Target="../tags/tag119.xml"/><Relationship Id="rId7" Type="http://schemas.openxmlformats.org/officeDocument/2006/relationships/tags" Target="../tags/tag123.xml"/><Relationship Id="rId12" Type="http://schemas.openxmlformats.org/officeDocument/2006/relationships/tags" Target="../tags/tag128.xml"/><Relationship Id="rId2" Type="http://schemas.openxmlformats.org/officeDocument/2006/relationships/tags" Target="../tags/tag118.xml"/><Relationship Id="rId1" Type="http://schemas.openxmlformats.org/officeDocument/2006/relationships/tags" Target="../tags/tag117.xml"/><Relationship Id="rId6" Type="http://schemas.openxmlformats.org/officeDocument/2006/relationships/tags" Target="../tags/tag122.xml"/><Relationship Id="rId11" Type="http://schemas.openxmlformats.org/officeDocument/2006/relationships/tags" Target="../tags/tag127.xml"/><Relationship Id="rId5" Type="http://schemas.openxmlformats.org/officeDocument/2006/relationships/tags" Target="../tags/tag121.xml"/><Relationship Id="rId10" Type="http://schemas.openxmlformats.org/officeDocument/2006/relationships/tags" Target="../tags/tag126.xml"/><Relationship Id="rId4" Type="http://schemas.openxmlformats.org/officeDocument/2006/relationships/tags" Target="../tags/tag120.xml"/><Relationship Id="rId9" Type="http://schemas.openxmlformats.org/officeDocument/2006/relationships/tags" Target="../tags/tag125.xml"/><Relationship Id="rId14" Type="http://schemas.openxmlformats.org/officeDocument/2006/relationships/notesSlide" Target="../notesSlides/notesSlide1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36.xml"/><Relationship Id="rId13" Type="http://schemas.openxmlformats.org/officeDocument/2006/relationships/tags" Target="../tags/tag141.xml"/><Relationship Id="rId3" Type="http://schemas.openxmlformats.org/officeDocument/2006/relationships/tags" Target="../tags/tag131.xml"/><Relationship Id="rId7" Type="http://schemas.openxmlformats.org/officeDocument/2006/relationships/tags" Target="../tags/tag135.xml"/><Relationship Id="rId12" Type="http://schemas.openxmlformats.org/officeDocument/2006/relationships/tags" Target="../tags/tag140.xml"/><Relationship Id="rId2" Type="http://schemas.openxmlformats.org/officeDocument/2006/relationships/tags" Target="../tags/tag130.xml"/><Relationship Id="rId1" Type="http://schemas.openxmlformats.org/officeDocument/2006/relationships/tags" Target="../tags/tag129.xml"/><Relationship Id="rId6" Type="http://schemas.openxmlformats.org/officeDocument/2006/relationships/tags" Target="../tags/tag134.xml"/><Relationship Id="rId11" Type="http://schemas.openxmlformats.org/officeDocument/2006/relationships/tags" Target="../tags/tag139.xml"/><Relationship Id="rId5" Type="http://schemas.openxmlformats.org/officeDocument/2006/relationships/tags" Target="../tags/tag133.xml"/><Relationship Id="rId15" Type="http://schemas.openxmlformats.org/officeDocument/2006/relationships/notesSlide" Target="../notesSlides/notesSlide14.xml"/><Relationship Id="rId10" Type="http://schemas.openxmlformats.org/officeDocument/2006/relationships/tags" Target="../tags/tag138.xml"/><Relationship Id="rId4" Type="http://schemas.openxmlformats.org/officeDocument/2006/relationships/tags" Target="../tags/tag132.xml"/><Relationship Id="rId9" Type="http://schemas.openxmlformats.org/officeDocument/2006/relationships/tags" Target="../tags/tag137.xml"/><Relationship Id="rId14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49.xml"/><Relationship Id="rId13" Type="http://schemas.openxmlformats.org/officeDocument/2006/relationships/tags" Target="../tags/tag154.xml"/><Relationship Id="rId18" Type="http://schemas.openxmlformats.org/officeDocument/2006/relationships/slideLayout" Target="../slideLayouts/slideLayout4.xml"/><Relationship Id="rId3" Type="http://schemas.openxmlformats.org/officeDocument/2006/relationships/tags" Target="../tags/tag144.xml"/><Relationship Id="rId7" Type="http://schemas.openxmlformats.org/officeDocument/2006/relationships/tags" Target="../tags/tag148.xml"/><Relationship Id="rId12" Type="http://schemas.openxmlformats.org/officeDocument/2006/relationships/tags" Target="../tags/tag153.xml"/><Relationship Id="rId17" Type="http://schemas.openxmlformats.org/officeDocument/2006/relationships/tags" Target="../tags/tag158.xml"/><Relationship Id="rId2" Type="http://schemas.openxmlformats.org/officeDocument/2006/relationships/tags" Target="../tags/tag143.xml"/><Relationship Id="rId16" Type="http://schemas.openxmlformats.org/officeDocument/2006/relationships/tags" Target="../tags/tag157.xml"/><Relationship Id="rId1" Type="http://schemas.openxmlformats.org/officeDocument/2006/relationships/tags" Target="../tags/tag142.xml"/><Relationship Id="rId6" Type="http://schemas.openxmlformats.org/officeDocument/2006/relationships/tags" Target="../tags/tag147.xml"/><Relationship Id="rId11" Type="http://schemas.openxmlformats.org/officeDocument/2006/relationships/tags" Target="../tags/tag152.xml"/><Relationship Id="rId5" Type="http://schemas.openxmlformats.org/officeDocument/2006/relationships/tags" Target="../tags/tag146.xml"/><Relationship Id="rId15" Type="http://schemas.openxmlformats.org/officeDocument/2006/relationships/tags" Target="../tags/tag156.xml"/><Relationship Id="rId10" Type="http://schemas.openxmlformats.org/officeDocument/2006/relationships/tags" Target="../tags/tag151.xml"/><Relationship Id="rId19" Type="http://schemas.openxmlformats.org/officeDocument/2006/relationships/notesSlide" Target="../notesSlides/notesSlide15.xml"/><Relationship Id="rId4" Type="http://schemas.openxmlformats.org/officeDocument/2006/relationships/tags" Target="../tags/tag145.xml"/><Relationship Id="rId9" Type="http://schemas.openxmlformats.org/officeDocument/2006/relationships/tags" Target="../tags/tag150.xml"/><Relationship Id="rId14" Type="http://schemas.openxmlformats.org/officeDocument/2006/relationships/tags" Target="../tags/tag15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66.xml"/><Relationship Id="rId13" Type="http://schemas.openxmlformats.org/officeDocument/2006/relationships/tags" Target="../tags/tag171.xml"/><Relationship Id="rId18" Type="http://schemas.openxmlformats.org/officeDocument/2006/relationships/tags" Target="../tags/tag176.xml"/><Relationship Id="rId3" Type="http://schemas.openxmlformats.org/officeDocument/2006/relationships/tags" Target="../tags/tag161.xml"/><Relationship Id="rId21" Type="http://schemas.openxmlformats.org/officeDocument/2006/relationships/image" Target="../media/image11.png"/><Relationship Id="rId7" Type="http://schemas.openxmlformats.org/officeDocument/2006/relationships/tags" Target="../tags/tag165.xml"/><Relationship Id="rId12" Type="http://schemas.openxmlformats.org/officeDocument/2006/relationships/tags" Target="../tags/tag170.xml"/><Relationship Id="rId17" Type="http://schemas.openxmlformats.org/officeDocument/2006/relationships/tags" Target="../tags/tag175.xml"/><Relationship Id="rId2" Type="http://schemas.openxmlformats.org/officeDocument/2006/relationships/tags" Target="../tags/tag160.xml"/><Relationship Id="rId16" Type="http://schemas.openxmlformats.org/officeDocument/2006/relationships/tags" Target="../tags/tag174.xml"/><Relationship Id="rId20" Type="http://schemas.openxmlformats.org/officeDocument/2006/relationships/notesSlide" Target="../notesSlides/notesSlide16.xml"/><Relationship Id="rId1" Type="http://schemas.openxmlformats.org/officeDocument/2006/relationships/tags" Target="../tags/tag159.xml"/><Relationship Id="rId6" Type="http://schemas.openxmlformats.org/officeDocument/2006/relationships/tags" Target="../tags/tag164.xml"/><Relationship Id="rId11" Type="http://schemas.openxmlformats.org/officeDocument/2006/relationships/tags" Target="../tags/tag169.xml"/><Relationship Id="rId5" Type="http://schemas.openxmlformats.org/officeDocument/2006/relationships/tags" Target="../tags/tag163.xml"/><Relationship Id="rId15" Type="http://schemas.openxmlformats.org/officeDocument/2006/relationships/tags" Target="../tags/tag173.xml"/><Relationship Id="rId10" Type="http://schemas.openxmlformats.org/officeDocument/2006/relationships/tags" Target="../tags/tag168.xml"/><Relationship Id="rId19" Type="http://schemas.openxmlformats.org/officeDocument/2006/relationships/slideLayout" Target="../slideLayouts/slideLayout4.xml"/><Relationship Id="rId4" Type="http://schemas.openxmlformats.org/officeDocument/2006/relationships/tags" Target="../tags/tag162.xml"/><Relationship Id="rId9" Type="http://schemas.openxmlformats.org/officeDocument/2006/relationships/tags" Target="../tags/tag167.xml"/><Relationship Id="rId14" Type="http://schemas.openxmlformats.org/officeDocument/2006/relationships/tags" Target="../tags/tag17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3" Type="http://schemas.openxmlformats.org/officeDocument/2006/relationships/tags" Target="../tags/tag179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178.xml"/><Relationship Id="rId1" Type="http://schemas.openxmlformats.org/officeDocument/2006/relationships/tags" Target="../tags/tag177.xml"/><Relationship Id="rId6" Type="http://schemas.openxmlformats.org/officeDocument/2006/relationships/tags" Target="../tags/tag182.xml"/><Relationship Id="rId11" Type="http://schemas.openxmlformats.org/officeDocument/2006/relationships/image" Target="../media/image14.png"/><Relationship Id="rId5" Type="http://schemas.openxmlformats.org/officeDocument/2006/relationships/tags" Target="../tags/tag181.xml"/><Relationship Id="rId10" Type="http://schemas.openxmlformats.org/officeDocument/2006/relationships/image" Target="../media/image13.png"/><Relationship Id="rId4" Type="http://schemas.openxmlformats.org/officeDocument/2006/relationships/tags" Target="../tags/tag180.xml"/><Relationship Id="rId9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24.xml"/><Relationship Id="rId13" Type="http://schemas.openxmlformats.org/officeDocument/2006/relationships/tags" Target="../tags/tag29.xml"/><Relationship Id="rId18" Type="http://schemas.openxmlformats.org/officeDocument/2006/relationships/diagramQuickStyle" Target="../diagrams/quickStyle1.xml"/><Relationship Id="rId3" Type="http://schemas.openxmlformats.org/officeDocument/2006/relationships/tags" Target="../tags/tag19.xml"/><Relationship Id="rId7" Type="http://schemas.openxmlformats.org/officeDocument/2006/relationships/tags" Target="../tags/tag23.xml"/><Relationship Id="rId12" Type="http://schemas.openxmlformats.org/officeDocument/2006/relationships/tags" Target="../tags/tag28.xml"/><Relationship Id="rId17" Type="http://schemas.openxmlformats.org/officeDocument/2006/relationships/diagramLayout" Target="../diagrams/layout1.xml"/><Relationship Id="rId2" Type="http://schemas.openxmlformats.org/officeDocument/2006/relationships/tags" Target="../tags/tag18.xml"/><Relationship Id="rId16" Type="http://schemas.openxmlformats.org/officeDocument/2006/relationships/diagramData" Target="../diagrams/data1.xml"/><Relationship Id="rId20" Type="http://schemas.microsoft.com/office/2007/relationships/diagramDrawing" Target="../diagrams/drawing1.xml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11" Type="http://schemas.openxmlformats.org/officeDocument/2006/relationships/tags" Target="../tags/tag27.xml"/><Relationship Id="rId5" Type="http://schemas.openxmlformats.org/officeDocument/2006/relationships/tags" Target="../tags/tag21.xml"/><Relationship Id="rId15" Type="http://schemas.openxmlformats.org/officeDocument/2006/relationships/notesSlide" Target="../notesSlides/notesSlide2.xml"/><Relationship Id="rId10" Type="http://schemas.openxmlformats.org/officeDocument/2006/relationships/tags" Target="../tags/tag26.xml"/><Relationship Id="rId19" Type="http://schemas.openxmlformats.org/officeDocument/2006/relationships/diagramColors" Target="../diagrams/colors1.xml"/><Relationship Id="rId4" Type="http://schemas.openxmlformats.org/officeDocument/2006/relationships/tags" Target="../tags/tag20.xml"/><Relationship Id="rId9" Type="http://schemas.openxmlformats.org/officeDocument/2006/relationships/tags" Target="../tags/tag25.xml"/><Relationship Id="rId14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37.xml"/><Relationship Id="rId13" Type="http://schemas.openxmlformats.org/officeDocument/2006/relationships/tags" Target="../tags/tag42.xml"/><Relationship Id="rId18" Type="http://schemas.openxmlformats.org/officeDocument/2006/relationships/tags" Target="../tags/tag47.xml"/><Relationship Id="rId3" Type="http://schemas.openxmlformats.org/officeDocument/2006/relationships/tags" Target="../tags/tag32.xml"/><Relationship Id="rId21" Type="http://schemas.openxmlformats.org/officeDocument/2006/relationships/slideLayout" Target="../slideLayouts/slideLayout16.xml"/><Relationship Id="rId7" Type="http://schemas.openxmlformats.org/officeDocument/2006/relationships/tags" Target="../tags/tag36.xml"/><Relationship Id="rId12" Type="http://schemas.openxmlformats.org/officeDocument/2006/relationships/tags" Target="../tags/tag41.xml"/><Relationship Id="rId17" Type="http://schemas.openxmlformats.org/officeDocument/2006/relationships/tags" Target="../tags/tag46.xml"/><Relationship Id="rId2" Type="http://schemas.openxmlformats.org/officeDocument/2006/relationships/tags" Target="../tags/tag31.xml"/><Relationship Id="rId16" Type="http://schemas.openxmlformats.org/officeDocument/2006/relationships/tags" Target="../tags/tag45.xml"/><Relationship Id="rId20" Type="http://schemas.openxmlformats.org/officeDocument/2006/relationships/tags" Target="../tags/tag49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11" Type="http://schemas.openxmlformats.org/officeDocument/2006/relationships/tags" Target="../tags/tag40.xml"/><Relationship Id="rId5" Type="http://schemas.openxmlformats.org/officeDocument/2006/relationships/tags" Target="../tags/tag34.xml"/><Relationship Id="rId15" Type="http://schemas.openxmlformats.org/officeDocument/2006/relationships/tags" Target="../tags/tag44.xml"/><Relationship Id="rId10" Type="http://schemas.openxmlformats.org/officeDocument/2006/relationships/tags" Target="../tags/tag39.xml"/><Relationship Id="rId19" Type="http://schemas.openxmlformats.org/officeDocument/2006/relationships/tags" Target="../tags/tag48.xml"/><Relationship Id="rId4" Type="http://schemas.openxmlformats.org/officeDocument/2006/relationships/tags" Target="../tags/tag33.xml"/><Relationship Id="rId9" Type="http://schemas.openxmlformats.org/officeDocument/2006/relationships/tags" Target="../tags/tag38.xml"/><Relationship Id="rId14" Type="http://schemas.openxmlformats.org/officeDocument/2006/relationships/tags" Target="../tags/tag43.xml"/><Relationship Id="rId2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52.xml"/><Relationship Id="rId7" Type="http://schemas.openxmlformats.org/officeDocument/2006/relationships/image" Target="../media/image3.svg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9.xml"/><Relationship Id="rId9" Type="http://schemas.openxmlformats.org/officeDocument/2006/relationships/image" Target="../media/image5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60.xml"/><Relationship Id="rId13" Type="http://schemas.openxmlformats.org/officeDocument/2006/relationships/diagramLayout" Target="../diagrams/layout2.xml"/><Relationship Id="rId3" Type="http://schemas.openxmlformats.org/officeDocument/2006/relationships/tags" Target="../tags/tag55.xml"/><Relationship Id="rId7" Type="http://schemas.openxmlformats.org/officeDocument/2006/relationships/tags" Target="../tags/tag59.xml"/><Relationship Id="rId12" Type="http://schemas.openxmlformats.org/officeDocument/2006/relationships/diagramData" Target="../diagrams/data2.xml"/><Relationship Id="rId17" Type="http://schemas.openxmlformats.org/officeDocument/2006/relationships/image" Target="../media/image4.png"/><Relationship Id="rId2" Type="http://schemas.openxmlformats.org/officeDocument/2006/relationships/tags" Target="../tags/tag54.xml"/><Relationship Id="rId16" Type="http://schemas.microsoft.com/office/2007/relationships/diagramDrawing" Target="../diagrams/drawing2.xml"/><Relationship Id="rId1" Type="http://schemas.openxmlformats.org/officeDocument/2006/relationships/tags" Target="../tags/tag53.xml"/><Relationship Id="rId6" Type="http://schemas.openxmlformats.org/officeDocument/2006/relationships/tags" Target="../tags/tag58.xml"/><Relationship Id="rId11" Type="http://schemas.openxmlformats.org/officeDocument/2006/relationships/notesSlide" Target="../notesSlides/notesSlide5.xml"/><Relationship Id="rId5" Type="http://schemas.openxmlformats.org/officeDocument/2006/relationships/tags" Target="../tags/tag57.xml"/><Relationship Id="rId15" Type="http://schemas.openxmlformats.org/officeDocument/2006/relationships/diagramColors" Target="../diagrams/colors2.xml"/><Relationship Id="rId10" Type="http://schemas.openxmlformats.org/officeDocument/2006/relationships/slideLayout" Target="../slideLayouts/slideLayout4.xml"/><Relationship Id="rId4" Type="http://schemas.openxmlformats.org/officeDocument/2006/relationships/tags" Target="../tags/tag56.xml"/><Relationship Id="rId9" Type="http://schemas.openxmlformats.org/officeDocument/2006/relationships/tags" Target="../tags/tag61.xml"/><Relationship Id="rId1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4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66.xml"/><Relationship Id="rId7" Type="http://schemas.openxmlformats.org/officeDocument/2006/relationships/image" Target="../media/image5.jpeg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5" Type="http://schemas.openxmlformats.org/officeDocument/2006/relationships/image" Target="../media/image5.jpeg"/><Relationship Id="rId4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8"/>
          <a:srcRect l="-7" t="26535" r="7" b="2019"/>
          <a:stretch>
            <a:fillRect/>
          </a:stretch>
        </p:blipFill>
        <p:spPr>
          <a:xfrm>
            <a:off x="-97155" y="0"/>
            <a:ext cx="8857451" cy="6858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4881" h="10800">
                <a:moveTo>
                  <a:pt x="0" y="0"/>
                </a:moveTo>
                <a:lnTo>
                  <a:pt x="14881" y="0"/>
                </a:lnTo>
                <a:lnTo>
                  <a:pt x="14881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" name="bj"/>
          <p:cNvSpPr/>
          <p:nvPr>
            <p:custDataLst>
              <p:tags r:id="rId3"/>
            </p:custDataLst>
          </p:nvPr>
        </p:nvSpPr>
        <p:spPr>
          <a:xfrm>
            <a:off x="6721152" y="1340768"/>
            <a:ext cx="4078288" cy="4570413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17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4"/>
          <p:cNvSpPr txBox="1"/>
          <p:nvPr>
            <p:custDataLst>
              <p:tags r:id="rId4"/>
            </p:custDataLst>
          </p:nvPr>
        </p:nvSpPr>
        <p:spPr>
          <a:xfrm>
            <a:off x="7007696" y="1828800"/>
            <a:ext cx="3505200" cy="32004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4000" b="1" spc="250" noProof="1">
                <a:solidFill>
                  <a:schemeClr val="accent1">
                    <a:lumMod val="50000"/>
                  </a:schemeClr>
                </a:solidFill>
                <a:latin typeface="Berlin Sans FB" panose="020E0602020502020306" pitchFamily="34" charset="0"/>
                <a:ea typeface="微软雅黑" panose="020B0503020204020204" charset="-122"/>
              </a:rPr>
              <a:t>Unit D Uncovering the Past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6168009" y="116205"/>
            <a:ext cx="5917948" cy="438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200" b="1" spc="150" noProof="1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等线" panose="02010600030101010101" charset="-122"/>
                <a:cs typeface="+mn-cs"/>
                <a:sym typeface="+mn-ea"/>
              </a:rPr>
              <a:t>Teaching Design Presentation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3"/>
          <p:cNvSpPr txBox="1"/>
          <p:nvPr>
            <p:custDataLst>
              <p:tags r:id="rId2"/>
            </p:custDataLst>
          </p:nvPr>
        </p:nvSpPr>
        <p:spPr>
          <a:xfrm>
            <a:off x="928688" y="620713"/>
            <a:ext cx="4191000" cy="1982788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3100" b="1" spc="150" noProof="1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等线" panose="02010600030101010101" charset="-122"/>
                <a:cs typeface="+mn-cs"/>
              </a:rPr>
              <a:t>Listening A.</a:t>
            </a:r>
            <a:endParaRPr lang="en-US" altLang="zh-CN" sz="3100" b="1" spc="150" noProof="1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等线" panose="02010600030101010101" charset="-122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3100" b="1" spc="150" noProof="1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等线" panose="02010600030101010101" charset="-122"/>
                <a:cs typeface="+mn-cs"/>
              </a:rPr>
              <a:t>An Interview with an Archaeologist</a:t>
            </a:r>
            <a:endParaRPr lang="en-US" altLang="zh-CN" sz="3100" b="1" spc="150" noProof="1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等线" panose="02010600030101010101" charset="-122"/>
            </a:endParaRPr>
          </a:p>
        </p:txBody>
      </p:sp>
      <p:sp>
        <p:nvSpPr>
          <p:cNvPr id="13" name="Title 6"/>
          <p:cNvSpPr txBox="1"/>
          <p:nvPr>
            <p:custDataLst>
              <p:tags r:id="rId3"/>
            </p:custDataLst>
          </p:nvPr>
        </p:nvSpPr>
        <p:spPr>
          <a:xfrm>
            <a:off x="914400" y="2997200"/>
            <a:ext cx="4879975" cy="28829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92100" lvl="0" indent="-2921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2400" strike="noStrike" spc="7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Name:</a:t>
            </a:r>
          </a:p>
          <a:p>
            <a:pPr marL="558800" lvl="1" indent="-2667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en-US" altLang="zh-CN" sz="2000" strike="noStrike" spc="4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+mn-ea"/>
              </a:rPr>
              <a:t>Matthew Piscitelli</a:t>
            </a:r>
          </a:p>
          <a:p>
            <a:pPr marL="292100" lvl="0" indent="-2921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2400" strike="noStrike" spc="7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3 Roles: </a:t>
            </a:r>
          </a:p>
          <a:p>
            <a:pPr marL="558800" lvl="1" indent="-2667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en-US" altLang="zh-CN" sz="2000" strike="noStrike" spc="4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+mn-ea"/>
              </a:rPr>
              <a:t>an archaeologist;</a:t>
            </a:r>
          </a:p>
          <a:p>
            <a:pPr marL="558800" lvl="1" indent="-2667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en-US" altLang="zh-CN" sz="2000" strike="noStrike" spc="4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+mn-ea"/>
              </a:rPr>
              <a:t>a university professor;</a:t>
            </a:r>
          </a:p>
          <a:p>
            <a:pPr marL="558800" lvl="1" indent="-2667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en-US" altLang="zh-CN" sz="2000" strike="noStrike" spc="4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+mn-ea"/>
              </a:rPr>
              <a:t>an explorer at the National Geographic Society</a:t>
            </a:r>
          </a:p>
        </p:txBody>
      </p:sp>
      <p:grpSp>
        <p:nvGrpSpPr>
          <p:cNvPr id="14" name="组合 9"/>
          <p:cNvGrpSpPr/>
          <p:nvPr>
            <p:custDataLst>
              <p:tags r:id="rId4"/>
            </p:custDataLst>
          </p:nvPr>
        </p:nvGrpSpPr>
        <p:grpSpPr>
          <a:xfrm>
            <a:off x="5375910" y="1228090"/>
            <a:ext cx="6038850" cy="4401820"/>
            <a:chOff x="8250" y="1934"/>
            <a:chExt cx="9510" cy="6932"/>
          </a:xfrm>
        </p:grpSpPr>
        <p:sp>
          <p:nvSpPr>
            <p:cNvPr id="16" name="PA-矩形 7"/>
            <p:cNvSpPr/>
            <p:nvPr>
              <p:custDataLst>
                <p:tags r:id="rId7"/>
              </p:custDataLst>
            </p:nvPr>
          </p:nvSpPr>
          <p:spPr>
            <a:xfrm>
              <a:off x="8250" y="2898"/>
              <a:ext cx="978" cy="4410"/>
            </a:xfrm>
            <a:prstGeom prst="rect">
              <a:avLst/>
            </a:prstGeom>
            <a:blipFill dpi="0" rotWithShape="0">
              <a:blip r:embed="rId17"/>
              <a:srcRect/>
              <a:stretch>
                <a:fillRect l="-155000" t="-33000" r="-1028000" b="-47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800" strike="noStrike" noProof="1">
                <a:solidFill>
                  <a:schemeClr val="lt1"/>
                </a:solidFill>
              </a:endParaRPr>
            </a:p>
          </p:txBody>
        </p:sp>
        <p:sp>
          <p:nvSpPr>
            <p:cNvPr id="17" name="PA-矩形 8"/>
            <p:cNvSpPr/>
            <p:nvPr>
              <p:custDataLst>
                <p:tags r:id="rId8"/>
              </p:custDataLst>
            </p:nvPr>
          </p:nvSpPr>
          <p:spPr>
            <a:xfrm>
              <a:off x="9310" y="3493"/>
              <a:ext cx="1411" cy="5373"/>
            </a:xfrm>
            <a:prstGeom prst="rect">
              <a:avLst/>
            </a:prstGeom>
            <a:blipFill dpi="0" rotWithShape="0">
              <a:blip r:embed="rId17"/>
              <a:srcRect/>
              <a:stretch>
                <a:fillRect l="-183000" t="-38000" r="-607000" b="-9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800" strike="noStrike" noProof="1">
                <a:solidFill>
                  <a:schemeClr val="lt1"/>
                </a:solidFill>
              </a:endParaRPr>
            </a:p>
          </p:txBody>
        </p:sp>
        <p:sp>
          <p:nvSpPr>
            <p:cNvPr id="18" name="PA-矩形 9"/>
            <p:cNvSpPr/>
            <p:nvPr>
              <p:custDataLst>
                <p:tags r:id="rId9"/>
              </p:custDataLst>
            </p:nvPr>
          </p:nvSpPr>
          <p:spPr>
            <a:xfrm>
              <a:off x="10802" y="2079"/>
              <a:ext cx="1180" cy="1210"/>
            </a:xfrm>
            <a:prstGeom prst="rect">
              <a:avLst/>
            </a:prstGeom>
            <a:blipFill dpi="0" rotWithShape="0">
              <a:blip r:embed="rId17"/>
              <a:srcRect/>
              <a:stretch>
                <a:fillRect l="-345000" t="-53000" r="-618000" b="-502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800" strike="noStrike" noProof="1">
                <a:solidFill>
                  <a:schemeClr val="lt1"/>
                </a:solidFill>
              </a:endParaRPr>
            </a:p>
          </p:txBody>
        </p:sp>
        <p:sp>
          <p:nvSpPr>
            <p:cNvPr id="19" name="PA-矩形 10"/>
            <p:cNvSpPr/>
            <p:nvPr>
              <p:custDataLst>
                <p:tags r:id="rId10"/>
              </p:custDataLst>
            </p:nvPr>
          </p:nvSpPr>
          <p:spPr>
            <a:xfrm>
              <a:off x="10802" y="3362"/>
              <a:ext cx="4406" cy="4410"/>
            </a:xfrm>
            <a:prstGeom prst="rect">
              <a:avLst/>
            </a:prstGeom>
            <a:blipFill dpi="0" rotWithShape="0">
              <a:blip r:embed="rId17"/>
              <a:srcRect/>
              <a:stretch>
                <a:fillRect l="-92000" t="-44000" r="-92000" b="-36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800" strike="noStrike" noProof="1">
                <a:solidFill>
                  <a:schemeClr val="lt1"/>
                </a:solidFill>
              </a:endParaRPr>
            </a:p>
          </p:txBody>
        </p:sp>
        <p:sp>
          <p:nvSpPr>
            <p:cNvPr id="20" name="PA-矩形 11"/>
            <p:cNvSpPr/>
            <p:nvPr>
              <p:custDataLst>
                <p:tags r:id="rId11"/>
              </p:custDataLst>
            </p:nvPr>
          </p:nvSpPr>
          <p:spPr>
            <a:xfrm>
              <a:off x="10802" y="7846"/>
              <a:ext cx="4406" cy="506"/>
            </a:xfrm>
            <a:prstGeom prst="rect">
              <a:avLst/>
            </a:prstGeom>
            <a:blipFill dpi="0" rotWithShape="0">
              <a:blip r:embed="rId17"/>
              <a:srcRect/>
              <a:stretch>
                <a:fillRect l="-92000" t="-1266000" r="-92000" b="-199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800" strike="noStrike" noProof="1">
                <a:solidFill>
                  <a:schemeClr val="lt1"/>
                </a:solidFill>
              </a:endParaRPr>
            </a:p>
          </p:txBody>
        </p:sp>
        <p:sp>
          <p:nvSpPr>
            <p:cNvPr id="21" name="PA-矩形 12"/>
            <p:cNvSpPr/>
            <p:nvPr>
              <p:custDataLst>
                <p:tags r:id="rId12"/>
              </p:custDataLst>
            </p:nvPr>
          </p:nvSpPr>
          <p:spPr>
            <a:xfrm>
              <a:off x="15289" y="1934"/>
              <a:ext cx="1411" cy="4410"/>
            </a:xfrm>
            <a:prstGeom prst="rect">
              <a:avLst/>
            </a:prstGeom>
            <a:blipFill dpi="0" rotWithShape="0">
              <a:blip r:embed="rId17"/>
              <a:srcRect/>
              <a:stretch>
                <a:fillRect l="-607000" t="-11000" r="-183000" b="-68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800" strike="noStrike" noProof="1">
                <a:solidFill>
                  <a:schemeClr val="lt1"/>
                </a:solidFill>
              </a:endParaRPr>
            </a:p>
          </p:txBody>
        </p:sp>
        <p:sp>
          <p:nvSpPr>
            <p:cNvPr id="22" name="PA-矩形 13"/>
            <p:cNvSpPr/>
            <p:nvPr>
              <p:custDataLst>
                <p:tags r:id="rId13"/>
              </p:custDataLst>
            </p:nvPr>
          </p:nvSpPr>
          <p:spPr>
            <a:xfrm>
              <a:off x="15289" y="6418"/>
              <a:ext cx="1411" cy="1493"/>
            </a:xfrm>
            <a:prstGeom prst="rect">
              <a:avLst/>
            </a:prstGeom>
            <a:blipFill dpi="0" rotWithShape="0">
              <a:blip r:embed="rId17"/>
              <a:srcRect/>
              <a:stretch>
                <a:fillRect l="-607000" t="-333000" r="-183000" b="-97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800" strike="noStrike" noProof="1">
                <a:solidFill>
                  <a:schemeClr val="lt1"/>
                </a:solidFill>
              </a:endParaRPr>
            </a:p>
          </p:txBody>
        </p:sp>
        <p:sp>
          <p:nvSpPr>
            <p:cNvPr id="23" name="PA-矩形 14"/>
            <p:cNvSpPr/>
            <p:nvPr>
              <p:custDataLst>
                <p:tags r:id="rId14"/>
              </p:custDataLst>
            </p:nvPr>
          </p:nvSpPr>
          <p:spPr>
            <a:xfrm>
              <a:off x="16782" y="4455"/>
              <a:ext cx="978" cy="4410"/>
            </a:xfrm>
            <a:prstGeom prst="rect">
              <a:avLst/>
            </a:prstGeom>
            <a:blipFill dpi="0" rotWithShape="0">
              <a:blip r:embed="rId17"/>
              <a:srcRect/>
              <a:stretch>
                <a:fillRect l="-1028000" t="-68000" r="-155000" b="-11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800" strike="noStrike" noProof="1">
                <a:solidFill>
                  <a:schemeClr val="lt1"/>
                </a:solidFill>
              </a:endParaRPr>
            </a:p>
          </p:txBody>
        </p:sp>
      </p:grpSp>
      <p:pic>
        <p:nvPicPr>
          <p:cNvPr id="2" name="1. Introduction">
            <a:hlinkClick r:id="" action="ppaction://media"/>
          </p:cNvPr>
          <p:cNvPicPr/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4799965" y="2088515"/>
            <a:ext cx="495300" cy="4953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209280" y="5949315"/>
            <a:ext cx="32054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1">
                    <a:lumMod val="50000"/>
                  </a:schemeClr>
                </a:solidFill>
              </a:rPr>
              <a:t>Predicting questions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1" dur="1458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0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2" grpId="0"/>
      <p:bldP spid="12" grpId="1"/>
      <p:bldP spid="13" grpId="0" uiExpand="1" build="p"/>
      <p:bldP spid="13" grpId="1"/>
      <p:bldP spid="4" grpId="0"/>
      <p:bldP spid="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3287395" y="271780"/>
            <a:ext cx="5698490" cy="1447800"/>
          </a:xfrm>
          <a:prstGeom prst="rect">
            <a:avLst/>
          </a:prstGeom>
          <a:noFill/>
        </p:spPr>
        <p:txBody>
          <a:bodyPr wrap="square" lIns="63500" tIns="25400" rIns="63500" bIns="25400" rtlCol="0" anchor="t" anchorCtr="0">
            <a:norm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3600" b="1" spc="140" noProof="1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等线" panose="02010600030101010101" charset="-122"/>
                <a:cs typeface="+mn-cs"/>
              </a:rPr>
              <a:t>Listening to Questions</a:t>
            </a:r>
            <a:endParaRPr lang="en-US" altLang="zh-CN" sz="3600" b="1" spc="140" noProof="1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等线" panose="02010600030101010101" charset="-122"/>
            </a:endParaRPr>
          </a:p>
        </p:txBody>
      </p:sp>
      <p:sp>
        <p:nvSpPr>
          <p:cNvPr id="2" name="文本框 2"/>
          <p:cNvSpPr txBox="1"/>
          <p:nvPr>
            <p:custDataLst>
              <p:tags r:id="rId3"/>
            </p:custDataLst>
          </p:nvPr>
        </p:nvSpPr>
        <p:spPr>
          <a:xfrm>
            <a:off x="1274763" y="1355725"/>
            <a:ext cx="5567363" cy="1127125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en-US" altLang="zh-CN" sz="2000" spc="160" baseline="0" noProof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Why should people ____  _____ archaeology?</a:t>
            </a:r>
            <a:endParaRPr lang="en-US" altLang="zh-CN" sz="2000" spc="160" baseline="0" noProof="1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5" name="Teardrop 19"/>
          <p:cNvSpPr/>
          <p:nvPr>
            <p:custDataLst>
              <p:tags r:id="rId4"/>
            </p:custDataLst>
          </p:nvPr>
        </p:nvSpPr>
        <p:spPr>
          <a:xfrm>
            <a:off x="414338" y="1662113"/>
            <a:ext cx="519113" cy="519113"/>
          </a:xfrm>
          <a:custGeom>
            <a:avLst/>
            <a:gdLst>
              <a:gd name="connsiteX0" fmla="*/ 217170 w 434340"/>
              <a:gd name="connsiteY0" fmla="*/ 0 h 434340"/>
              <a:gd name="connsiteX1" fmla="*/ 434340 w 434340"/>
              <a:gd name="connsiteY1" fmla="*/ 217170 h 434340"/>
              <a:gd name="connsiteX2" fmla="*/ 434340 w 434340"/>
              <a:gd name="connsiteY2" fmla="*/ 434340 h 434340"/>
              <a:gd name="connsiteX3" fmla="*/ 217170 w 434340"/>
              <a:gd name="connsiteY3" fmla="*/ 434340 h 434340"/>
              <a:gd name="connsiteX4" fmla="*/ 0 w 434340"/>
              <a:gd name="connsiteY4" fmla="*/ 217170 h 434340"/>
              <a:gd name="connsiteX5" fmla="*/ 217170 w 434340"/>
              <a:gd name="connsiteY5" fmla="*/ 0 h 434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4340" h="434340">
                <a:moveTo>
                  <a:pt x="217170" y="0"/>
                </a:moveTo>
                <a:cubicBezTo>
                  <a:pt x="337110" y="0"/>
                  <a:pt x="434340" y="97230"/>
                  <a:pt x="434340" y="217170"/>
                </a:cubicBezTo>
                <a:lnTo>
                  <a:pt x="434340" y="434340"/>
                </a:lnTo>
                <a:lnTo>
                  <a:pt x="217170" y="434340"/>
                </a:lnTo>
                <a:cubicBezTo>
                  <a:pt x="97230" y="434340"/>
                  <a:pt x="0" y="337110"/>
                  <a:pt x="0" y="217170"/>
                </a:cubicBezTo>
                <a:cubicBezTo>
                  <a:pt x="0" y="97230"/>
                  <a:pt x="97230" y="0"/>
                  <a:pt x="21717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38" name="Teardrop 20"/>
          <p:cNvSpPr/>
          <p:nvPr>
            <p:custDataLst>
              <p:tags r:id="rId5"/>
            </p:custDataLst>
          </p:nvPr>
        </p:nvSpPr>
        <p:spPr>
          <a:xfrm>
            <a:off x="933450" y="1981200"/>
            <a:ext cx="201613" cy="200025"/>
          </a:xfrm>
          <a:custGeom>
            <a:avLst/>
            <a:gdLst>
              <a:gd name="connsiteX0" fmla="*/ 84138 w 168276"/>
              <a:gd name="connsiteY0" fmla="*/ 0 h 168276"/>
              <a:gd name="connsiteX1" fmla="*/ 168276 w 168276"/>
              <a:gd name="connsiteY1" fmla="*/ 84138 h 168276"/>
              <a:gd name="connsiteX2" fmla="*/ 168275 w 168276"/>
              <a:gd name="connsiteY2" fmla="*/ 84138 h 168276"/>
              <a:gd name="connsiteX3" fmla="*/ 84137 w 168276"/>
              <a:gd name="connsiteY3" fmla="*/ 168276 h 168276"/>
              <a:gd name="connsiteX4" fmla="*/ 0 w 168276"/>
              <a:gd name="connsiteY4" fmla="*/ 168276 h 168276"/>
              <a:gd name="connsiteX5" fmla="*/ 0 w 168276"/>
              <a:gd name="connsiteY5" fmla="*/ 84138 h 168276"/>
              <a:gd name="connsiteX6" fmla="*/ 84138 w 168276"/>
              <a:gd name="connsiteY6" fmla="*/ 0 h 168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276" h="168276">
                <a:moveTo>
                  <a:pt x="84138" y="0"/>
                </a:moveTo>
                <a:cubicBezTo>
                  <a:pt x="130606" y="0"/>
                  <a:pt x="168276" y="37670"/>
                  <a:pt x="168276" y="84138"/>
                </a:cubicBezTo>
                <a:lnTo>
                  <a:pt x="168275" y="84138"/>
                </a:lnTo>
                <a:cubicBezTo>
                  <a:pt x="168275" y="130606"/>
                  <a:pt x="130605" y="168276"/>
                  <a:pt x="84137" y="168276"/>
                </a:cubicBezTo>
                <a:lnTo>
                  <a:pt x="0" y="168276"/>
                </a:lnTo>
                <a:lnTo>
                  <a:pt x="0" y="84138"/>
                </a:lnTo>
                <a:cubicBezTo>
                  <a:pt x="0" y="37670"/>
                  <a:pt x="37670" y="0"/>
                  <a:pt x="8413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50" name="Teardrop 38"/>
          <p:cNvSpPr/>
          <p:nvPr>
            <p:custDataLst>
              <p:tags r:id="rId6"/>
            </p:custDataLst>
          </p:nvPr>
        </p:nvSpPr>
        <p:spPr>
          <a:xfrm>
            <a:off x="414338" y="3008313"/>
            <a:ext cx="519113" cy="520700"/>
          </a:xfrm>
          <a:custGeom>
            <a:avLst/>
            <a:gdLst>
              <a:gd name="connsiteX0" fmla="*/ 217170 w 434340"/>
              <a:gd name="connsiteY0" fmla="*/ 0 h 434340"/>
              <a:gd name="connsiteX1" fmla="*/ 434340 w 434340"/>
              <a:gd name="connsiteY1" fmla="*/ 217170 h 434340"/>
              <a:gd name="connsiteX2" fmla="*/ 434340 w 434340"/>
              <a:gd name="connsiteY2" fmla="*/ 434340 h 434340"/>
              <a:gd name="connsiteX3" fmla="*/ 217170 w 434340"/>
              <a:gd name="connsiteY3" fmla="*/ 434340 h 434340"/>
              <a:gd name="connsiteX4" fmla="*/ 0 w 434340"/>
              <a:gd name="connsiteY4" fmla="*/ 217170 h 434340"/>
              <a:gd name="connsiteX5" fmla="*/ 217170 w 434340"/>
              <a:gd name="connsiteY5" fmla="*/ 0 h 434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4340" h="434340">
                <a:moveTo>
                  <a:pt x="217170" y="0"/>
                </a:moveTo>
                <a:cubicBezTo>
                  <a:pt x="337110" y="0"/>
                  <a:pt x="434340" y="97230"/>
                  <a:pt x="434340" y="217170"/>
                </a:cubicBezTo>
                <a:lnTo>
                  <a:pt x="434340" y="434340"/>
                </a:lnTo>
                <a:lnTo>
                  <a:pt x="217170" y="434340"/>
                </a:lnTo>
                <a:cubicBezTo>
                  <a:pt x="97230" y="434340"/>
                  <a:pt x="0" y="337110"/>
                  <a:pt x="0" y="217170"/>
                </a:cubicBezTo>
                <a:cubicBezTo>
                  <a:pt x="0" y="97230"/>
                  <a:pt x="97230" y="0"/>
                  <a:pt x="2171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66" name="Teardrop 39"/>
          <p:cNvSpPr/>
          <p:nvPr>
            <p:custDataLst>
              <p:tags r:id="rId7"/>
            </p:custDataLst>
          </p:nvPr>
        </p:nvSpPr>
        <p:spPr>
          <a:xfrm>
            <a:off x="933450" y="3327400"/>
            <a:ext cx="201613" cy="201613"/>
          </a:xfrm>
          <a:custGeom>
            <a:avLst/>
            <a:gdLst>
              <a:gd name="connsiteX0" fmla="*/ 84138 w 168276"/>
              <a:gd name="connsiteY0" fmla="*/ 0 h 168276"/>
              <a:gd name="connsiteX1" fmla="*/ 168276 w 168276"/>
              <a:gd name="connsiteY1" fmla="*/ 84138 h 168276"/>
              <a:gd name="connsiteX2" fmla="*/ 168275 w 168276"/>
              <a:gd name="connsiteY2" fmla="*/ 84138 h 168276"/>
              <a:gd name="connsiteX3" fmla="*/ 84137 w 168276"/>
              <a:gd name="connsiteY3" fmla="*/ 168276 h 168276"/>
              <a:gd name="connsiteX4" fmla="*/ 0 w 168276"/>
              <a:gd name="connsiteY4" fmla="*/ 168276 h 168276"/>
              <a:gd name="connsiteX5" fmla="*/ 0 w 168276"/>
              <a:gd name="connsiteY5" fmla="*/ 84138 h 168276"/>
              <a:gd name="connsiteX6" fmla="*/ 84138 w 168276"/>
              <a:gd name="connsiteY6" fmla="*/ 0 h 168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276" h="168276">
                <a:moveTo>
                  <a:pt x="84138" y="0"/>
                </a:moveTo>
                <a:cubicBezTo>
                  <a:pt x="130606" y="0"/>
                  <a:pt x="168276" y="37670"/>
                  <a:pt x="168276" y="84138"/>
                </a:cubicBezTo>
                <a:lnTo>
                  <a:pt x="168275" y="84138"/>
                </a:lnTo>
                <a:cubicBezTo>
                  <a:pt x="168275" y="130606"/>
                  <a:pt x="130605" y="168276"/>
                  <a:pt x="84137" y="168276"/>
                </a:cubicBezTo>
                <a:lnTo>
                  <a:pt x="0" y="168276"/>
                </a:lnTo>
                <a:lnTo>
                  <a:pt x="0" y="84138"/>
                </a:lnTo>
                <a:cubicBezTo>
                  <a:pt x="0" y="37670"/>
                  <a:pt x="37670" y="0"/>
                  <a:pt x="8413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68" name="Teardrop 44"/>
          <p:cNvSpPr/>
          <p:nvPr>
            <p:custDataLst>
              <p:tags r:id="rId8"/>
            </p:custDataLst>
          </p:nvPr>
        </p:nvSpPr>
        <p:spPr>
          <a:xfrm>
            <a:off x="414338" y="4356100"/>
            <a:ext cx="519113" cy="519113"/>
          </a:xfrm>
          <a:custGeom>
            <a:avLst/>
            <a:gdLst>
              <a:gd name="connsiteX0" fmla="*/ 217170 w 434340"/>
              <a:gd name="connsiteY0" fmla="*/ 0 h 434340"/>
              <a:gd name="connsiteX1" fmla="*/ 434340 w 434340"/>
              <a:gd name="connsiteY1" fmla="*/ 217170 h 434340"/>
              <a:gd name="connsiteX2" fmla="*/ 434340 w 434340"/>
              <a:gd name="connsiteY2" fmla="*/ 434340 h 434340"/>
              <a:gd name="connsiteX3" fmla="*/ 217170 w 434340"/>
              <a:gd name="connsiteY3" fmla="*/ 434340 h 434340"/>
              <a:gd name="connsiteX4" fmla="*/ 0 w 434340"/>
              <a:gd name="connsiteY4" fmla="*/ 217170 h 434340"/>
              <a:gd name="connsiteX5" fmla="*/ 217170 w 434340"/>
              <a:gd name="connsiteY5" fmla="*/ 0 h 434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4340" h="434340">
                <a:moveTo>
                  <a:pt x="217170" y="0"/>
                </a:moveTo>
                <a:cubicBezTo>
                  <a:pt x="337110" y="0"/>
                  <a:pt x="434340" y="97230"/>
                  <a:pt x="434340" y="217170"/>
                </a:cubicBezTo>
                <a:lnTo>
                  <a:pt x="434340" y="434340"/>
                </a:lnTo>
                <a:lnTo>
                  <a:pt x="217170" y="434340"/>
                </a:lnTo>
                <a:cubicBezTo>
                  <a:pt x="97230" y="434340"/>
                  <a:pt x="0" y="337110"/>
                  <a:pt x="0" y="217170"/>
                </a:cubicBezTo>
                <a:cubicBezTo>
                  <a:pt x="0" y="97230"/>
                  <a:pt x="97230" y="0"/>
                  <a:pt x="21717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6" name="Teardrop 45"/>
          <p:cNvSpPr/>
          <p:nvPr>
            <p:custDataLst>
              <p:tags r:id="rId9"/>
            </p:custDataLst>
          </p:nvPr>
        </p:nvSpPr>
        <p:spPr>
          <a:xfrm>
            <a:off x="933450" y="4673600"/>
            <a:ext cx="201613" cy="201613"/>
          </a:xfrm>
          <a:custGeom>
            <a:avLst/>
            <a:gdLst>
              <a:gd name="connsiteX0" fmla="*/ 84138 w 168276"/>
              <a:gd name="connsiteY0" fmla="*/ 0 h 168276"/>
              <a:gd name="connsiteX1" fmla="*/ 168276 w 168276"/>
              <a:gd name="connsiteY1" fmla="*/ 84138 h 168276"/>
              <a:gd name="connsiteX2" fmla="*/ 168275 w 168276"/>
              <a:gd name="connsiteY2" fmla="*/ 84138 h 168276"/>
              <a:gd name="connsiteX3" fmla="*/ 84137 w 168276"/>
              <a:gd name="connsiteY3" fmla="*/ 168276 h 168276"/>
              <a:gd name="connsiteX4" fmla="*/ 0 w 168276"/>
              <a:gd name="connsiteY4" fmla="*/ 168276 h 168276"/>
              <a:gd name="connsiteX5" fmla="*/ 0 w 168276"/>
              <a:gd name="connsiteY5" fmla="*/ 84138 h 168276"/>
              <a:gd name="connsiteX6" fmla="*/ 84138 w 168276"/>
              <a:gd name="connsiteY6" fmla="*/ 0 h 168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276" h="168276">
                <a:moveTo>
                  <a:pt x="84138" y="0"/>
                </a:moveTo>
                <a:cubicBezTo>
                  <a:pt x="130606" y="0"/>
                  <a:pt x="168276" y="37670"/>
                  <a:pt x="168276" y="84138"/>
                </a:cubicBezTo>
                <a:lnTo>
                  <a:pt x="168275" y="84138"/>
                </a:lnTo>
                <a:cubicBezTo>
                  <a:pt x="168275" y="130606"/>
                  <a:pt x="130605" y="168276"/>
                  <a:pt x="84137" y="168276"/>
                </a:cubicBezTo>
                <a:lnTo>
                  <a:pt x="0" y="168276"/>
                </a:lnTo>
                <a:lnTo>
                  <a:pt x="0" y="84138"/>
                </a:lnTo>
                <a:cubicBezTo>
                  <a:pt x="0" y="37670"/>
                  <a:pt x="37670" y="0"/>
                  <a:pt x="8413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37" name="文本框 36"/>
          <p:cNvSpPr txBox="1"/>
          <p:nvPr>
            <p:custDataLst>
              <p:tags r:id="rId10"/>
            </p:custDataLst>
          </p:nvPr>
        </p:nvSpPr>
        <p:spPr>
          <a:xfrm>
            <a:off x="1274763" y="2701925"/>
            <a:ext cx="5567363" cy="1127125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en-US" altLang="zh-CN" sz="2000" spc="120" baseline="0" noProof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Why do you think that some cultures and societies _______ us</a:t>
            </a:r>
            <a:r>
              <a:rPr lang="en-US" altLang="zh-CN" sz="2000" b="1" spc="120" baseline="0" noProof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 </a:t>
            </a:r>
            <a:r>
              <a:rPr lang="en-US" altLang="zh-CN" sz="2000" spc="120" baseline="0" noProof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more than others?</a:t>
            </a:r>
            <a:endParaRPr lang="en-US" altLang="zh-CN" sz="2000" spc="120" baseline="0" noProof="1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43" name="文本框 42"/>
          <p:cNvSpPr txBox="1"/>
          <p:nvPr>
            <p:custDataLst>
              <p:tags r:id="rId11"/>
            </p:custDataLst>
          </p:nvPr>
        </p:nvSpPr>
        <p:spPr>
          <a:xfrm>
            <a:off x="1274763" y="4048125"/>
            <a:ext cx="5567363" cy="1127125"/>
          </a:xfrm>
          <a:prstGeom prst="rect">
            <a:avLst/>
          </a:prstGeom>
          <a:noFill/>
        </p:spPr>
        <p:txBody>
          <a:bodyPr wrap="square" rtlCol="0" anchor="ctr" anchorCtr="0">
            <a:normAutofit lnSpcReduction="10000"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en-US" altLang="zh-CN" sz="2000" spc="120" baseline="0" noProof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Are there any archaeological sites or ancient cultures you think people should ____  ____  _____?</a:t>
            </a:r>
            <a:endParaRPr lang="en-US" altLang="zh-CN" sz="2000" spc="120" baseline="0" noProof="1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9" name="文本框 5"/>
          <p:cNvSpPr txBox="1"/>
          <p:nvPr>
            <p:custDataLst>
              <p:tags r:id="rId12"/>
            </p:custDataLst>
          </p:nvPr>
        </p:nvSpPr>
        <p:spPr>
          <a:xfrm>
            <a:off x="1275080" y="5396230"/>
            <a:ext cx="6874510" cy="1127125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en-US" altLang="zh-CN" sz="2000" spc="160" baseline="0" noProof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Can you give some specific examples about how archaeology </a:t>
            </a:r>
            <a:r>
              <a:rPr lang="en-US" altLang="zh-CN" sz="2000" spc="16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  <a:sym typeface="+mn-ea"/>
              </a:rPr>
              <a:t>can </a:t>
            </a:r>
            <a:r>
              <a:rPr lang="en-US" altLang="zh-CN" sz="2000" spc="160" baseline="0" noProof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bring the ____ __ ____?</a:t>
            </a:r>
            <a:endParaRPr lang="en-US" altLang="zh-CN" sz="2000" spc="160" baseline="0" noProof="1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170" name="Teardrop 7"/>
          <p:cNvSpPr/>
          <p:nvPr>
            <p:custDataLst>
              <p:tags r:id="rId13"/>
            </p:custDataLst>
          </p:nvPr>
        </p:nvSpPr>
        <p:spPr>
          <a:xfrm>
            <a:off x="414338" y="5702300"/>
            <a:ext cx="519113" cy="520700"/>
          </a:xfrm>
          <a:custGeom>
            <a:avLst/>
            <a:gdLst>
              <a:gd name="connsiteX0" fmla="*/ 217170 w 434340"/>
              <a:gd name="connsiteY0" fmla="*/ 0 h 434340"/>
              <a:gd name="connsiteX1" fmla="*/ 434340 w 434340"/>
              <a:gd name="connsiteY1" fmla="*/ 217170 h 434340"/>
              <a:gd name="connsiteX2" fmla="*/ 434339 w 434340"/>
              <a:gd name="connsiteY2" fmla="*/ 434339 h 434340"/>
              <a:gd name="connsiteX3" fmla="*/ 217169 w 434340"/>
              <a:gd name="connsiteY3" fmla="*/ 434340 h 434340"/>
              <a:gd name="connsiteX4" fmla="*/ 0 w 434340"/>
              <a:gd name="connsiteY4" fmla="*/ 217170 h 434340"/>
              <a:gd name="connsiteX5" fmla="*/ 217170 w 434340"/>
              <a:gd name="connsiteY5" fmla="*/ 0 h 434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4340" h="434340">
                <a:moveTo>
                  <a:pt x="217170" y="0"/>
                </a:moveTo>
                <a:cubicBezTo>
                  <a:pt x="337109" y="0"/>
                  <a:pt x="434339" y="97230"/>
                  <a:pt x="434340" y="217170"/>
                </a:cubicBezTo>
                <a:lnTo>
                  <a:pt x="434339" y="434339"/>
                </a:lnTo>
                <a:lnTo>
                  <a:pt x="217169" y="434340"/>
                </a:lnTo>
                <a:cubicBezTo>
                  <a:pt x="97230" y="434340"/>
                  <a:pt x="0" y="337110"/>
                  <a:pt x="0" y="217170"/>
                </a:cubicBezTo>
                <a:cubicBezTo>
                  <a:pt x="0" y="97230"/>
                  <a:pt x="97230" y="0"/>
                  <a:pt x="21717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248" name="Teardrop 8"/>
          <p:cNvSpPr/>
          <p:nvPr>
            <p:custDataLst>
              <p:tags r:id="rId14"/>
            </p:custDataLst>
          </p:nvPr>
        </p:nvSpPr>
        <p:spPr>
          <a:xfrm>
            <a:off x="933450" y="6021388"/>
            <a:ext cx="201613" cy="201613"/>
          </a:xfrm>
          <a:custGeom>
            <a:avLst/>
            <a:gdLst>
              <a:gd name="connsiteX0" fmla="*/ 84138 w 168275"/>
              <a:gd name="connsiteY0" fmla="*/ 0 h 168276"/>
              <a:gd name="connsiteX1" fmla="*/ 168275 w 168275"/>
              <a:gd name="connsiteY1" fmla="*/ 84138 h 168276"/>
              <a:gd name="connsiteX2" fmla="*/ 168274 w 168275"/>
              <a:gd name="connsiteY2" fmla="*/ 84138 h 168276"/>
              <a:gd name="connsiteX3" fmla="*/ 84137 w 168275"/>
              <a:gd name="connsiteY3" fmla="*/ 168276 h 168276"/>
              <a:gd name="connsiteX4" fmla="*/ 0 w 168275"/>
              <a:gd name="connsiteY4" fmla="*/ 168276 h 168276"/>
              <a:gd name="connsiteX5" fmla="*/ 0 w 168275"/>
              <a:gd name="connsiteY5" fmla="*/ 84138 h 168276"/>
              <a:gd name="connsiteX6" fmla="*/ 84138 w 168275"/>
              <a:gd name="connsiteY6" fmla="*/ 0 h 168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275" h="168276">
                <a:moveTo>
                  <a:pt x="84138" y="0"/>
                </a:moveTo>
                <a:cubicBezTo>
                  <a:pt x="130606" y="0"/>
                  <a:pt x="168276" y="37670"/>
                  <a:pt x="168275" y="84138"/>
                </a:cubicBezTo>
                <a:lnTo>
                  <a:pt x="168274" y="84138"/>
                </a:lnTo>
                <a:cubicBezTo>
                  <a:pt x="168275" y="130606"/>
                  <a:pt x="130605" y="168276"/>
                  <a:pt x="84137" y="168276"/>
                </a:cubicBezTo>
                <a:lnTo>
                  <a:pt x="0" y="168276"/>
                </a:lnTo>
                <a:lnTo>
                  <a:pt x="0" y="84138"/>
                </a:lnTo>
                <a:cubicBezTo>
                  <a:pt x="0" y="37670"/>
                  <a:pt x="37670" y="0"/>
                  <a:pt x="8413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/>
            <a:endParaRPr lang="zh-CN" altLang="en-US" sz="1800" strike="noStrike" noProof="1"/>
          </a:p>
        </p:txBody>
      </p:sp>
      <p:cxnSp>
        <p:nvCxnSpPr>
          <p:cNvPr id="19" name="直接连接符 18"/>
          <p:cNvCxnSpPr/>
          <p:nvPr>
            <p:custDataLst>
              <p:tags r:id="rId15"/>
            </p:custDataLst>
          </p:nvPr>
        </p:nvCxnSpPr>
        <p:spPr>
          <a:xfrm>
            <a:off x="933450" y="2181225"/>
            <a:ext cx="6350" cy="1195388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>
            <p:custDataLst>
              <p:tags r:id="rId16"/>
            </p:custDataLst>
          </p:nvPr>
        </p:nvCxnSpPr>
        <p:spPr>
          <a:xfrm>
            <a:off x="933450" y="3459163"/>
            <a:ext cx="6350" cy="1193800"/>
          </a:xfrm>
          <a:prstGeom prst="line">
            <a:avLst/>
          </a:prstGeom>
          <a:ln w="127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>
            <p:custDataLst>
              <p:tags r:id="rId17"/>
            </p:custDataLst>
          </p:nvPr>
        </p:nvCxnSpPr>
        <p:spPr>
          <a:xfrm>
            <a:off x="933450" y="4857750"/>
            <a:ext cx="6350" cy="1193800"/>
          </a:xfrm>
          <a:prstGeom prst="line">
            <a:avLst/>
          </a:prstGeom>
          <a:ln w="12700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30"/>
          <p:cNvSpPr txBox="1"/>
          <p:nvPr>
            <p:custDataLst>
              <p:tags r:id="rId18"/>
            </p:custDataLst>
          </p:nvPr>
        </p:nvSpPr>
        <p:spPr>
          <a:xfrm>
            <a:off x="477838" y="1719263"/>
            <a:ext cx="409575" cy="409575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algn="ctr">
              <a:defRPr sz="1600" b="1" spc="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base"/>
            <a:r>
              <a:rPr lang="en-US" altLang="zh-CN" strike="noStrike" noProof="1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01</a:t>
            </a:r>
            <a:endParaRPr lang="en-US" altLang="zh-CN" strike="noStrike" noProof="1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3" name="文本框 32"/>
          <p:cNvSpPr txBox="1"/>
          <p:nvPr>
            <p:custDataLst>
              <p:tags r:id="rId19"/>
            </p:custDataLst>
          </p:nvPr>
        </p:nvSpPr>
        <p:spPr>
          <a:xfrm>
            <a:off x="482600" y="3062288"/>
            <a:ext cx="409575" cy="409575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algn="ctr">
              <a:defRPr sz="1600" b="1" spc="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base"/>
            <a:r>
              <a:rPr lang="en-US" altLang="zh-CN" strike="noStrike" noProof="1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02</a:t>
            </a:r>
            <a:endParaRPr lang="en-US" altLang="zh-CN" strike="noStrike" noProof="1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4" name="文本框 33"/>
          <p:cNvSpPr txBox="1"/>
          <p:nvPr>
            <p:custDataLst>
              <p:tags r:id="rId20"/>
            </p:custDataLst>
          </p:nvPr>
        </p:nvSpPr>
        <p:spPr>
          <a:xfrm>
            <a:off x="477838" y="4410075"/>
            <a:ext cx="409575" cy="409575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algn="ctr">
              <a:defRPr sz="1600" b="1" spc="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base"/>
            <a:r>
              <a:rPr lang="en-US" altLang="zh-CN" strike="noStrike" noProof="1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03</a:t>
            </a:r>
            <a:endParaRPr lang="en-US" altLang="zh-CN" strike="noStrike" noProof="1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5" name="文本框 34"/>
          <p:cNvSpPr txBox="1"/>
          <p:nvPr>
            <p:custDataLst>
              <p:tags r:id="rId21"/>
            </p:custDataLst>
          </p:nvPr>
        </p:nvSpPr>
        <p:spPr>
          <a:xfrm>
            <a:off x="455613" y="5756275"/>
            <a:ext cx="407988" cy="409575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algn="ctr">
              <a:defRPr sz="1600" b="1" spc="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base"/>
            <a:r>
              <a:rPr lang="en-US" altLang="zh-CN" strike="noStrike" noProof="1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04</a:t>
            </a:r>
            <a:endParaRPr lang="en-US" altLang="zh-CN" strike="noStrike" noProof="1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672263" y="1443038"/>
            <a:ext cx="4989512" cy="4779962"/>
            <a:chOff x="10507" y="2273"/>
            <a:chExt cx="7857" cy="7257"/>
          </a:xfrm>
        </p:grpSpPr>
        <p:pic>
          <p:nvPicPr>
            <p:cNvPr id="12" name="图片 11" descr="金字塔"/>
            <p:cNvPicPr>
              <a:picLocks noChangeAspect="1"/>
            </p:cNvPicPr>
            <p:nvPr/>
          </p:nvPicPr>
          <p:blipFill>
            <a:blip r:embed="rId29">
              <a:extLst>
                <a:ext uri="{96DAC541-7B7A-43D3-8B79-37D633B846F1}">
                  <asvg:svgBlip xmlns:asvg="http://schemas.microsoft.com/office/drawing/2016/SVG/main" xmlns="" r:embed="rId30"/>
                </a:ext>
              </a:extLst>
            </a:blip>
            <a:srcRect l="-1700" t="29868"/>
            <a:stretch>
              <a:fillRect/>
            </a:stretch>
          </p:blipFill>
          <p:spPr>
            <a:xfrm rot="10800000">
              <a:off x="10507" y="2273"/>
              <a:ext cx="7857" cy="7257"/>
            </a:xfrm>
            <a:prstGeom prst="rect">
              <a:avLst/>
            </a:prstGeom>
          </p:spPr>
        </p:pic>
        <p:sp>
          <p:nvSpPr>
            <p:cNvPr id="20503" name="文本框 12"/>
            <p:cNvSpPr txBox="1"/>
            <p:nvPr/>
          </p:nvSpPr>
          <p:spPr>
            <a:xfrm>
              <a:off x="11981" y="3119"/>
              <a:ext cx="4845" cy="9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significance of archaeology</a:t>
              </a:r>
            </a:p>
            <a:p>
              <a:pPr algn="ctr"/>
              <a:r>
                <a:rPr lang="en-US" altLang="zh-CN" dirty="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(in general)</a:t>
              </a:r>
            </a:p>
          </p:txBody>
        </p:sp>
        <p:sp>
          <p:nvSpPr>
            <p:cNvPr id="20504" name="文本框 13"/>
            <p:cNvSpPr txBox="1"/>
            <p:nvPr>
              <p:custDataLst>
                <p:tags r:id="rId25"/>
              </p:custDataLst>
            </p:nvPr>
          </p:nvSpPr>
          <p:spPr>
            <a:xfrm>
              <a:off x="12321" y="5728"/>
              <a:ext cx="4214" cy="5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some vs. other cultures</a:t>
              </a:r>
            </a:p>
          </p:txBody>
        </p:sp>
        <p:sp>
          <p:nvSpPr>
            <p:cNvPr id="20505" name="文本框 15"/>
            <p:cNvSpPr txBox="1"/>
            <p:nvPr>
              <p:custDataLst>
                <p:tags r:id="rId26"/>
              </p:custDataLst>
            </p:nvPr>
          </p:nvSpPr>
          <p:spPr>
            <a:xfrm>
              <a:off x="12321" y="7895"/>
              <a:ext cx="4214" cy="9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past to present</a:t>
              </a:r>
            </a:p>
            <a:p>
              <a:pPr algn="ctr"/>
              <a:r>
                <a:rPr lang="en-US" altLang="zh-CN" dirty="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(specific examples)</a:t>
              </a:r>
            </a:p>
          </p:txBody>
        </p:sp>
      </p:grpSp>
      <p:pic>
        <p:nvPicPr>
          <p:cNvPr id="7" name="interview questions">
            <a:hlinkClick r:id="" action="ppaction://media"/>
          </p:cNvPr>
          <p:cNvPicPr/>
          <p:nvPr>
            <a:audioFile r:link="rId23"/>
            <p:extLst>
              <p:ext uri="{DAA4B4D4-6D71-4841-9C94-3DE7FCFB9230}">
                <p14:media xmlns:p14="http://schemas.microsoft.com/office/powerpoint/2010/main" r:embed="rId22"/>
              </p:ext>
            </p:extLst>
          </p:nvPr>
        </p:nvPicPr>
        <p:blipFill>
          <a:blip r:embed="rId31"/>
          <a:stretch>
            <a:fillRect/>
          </a:stretch>
        </p:blipFill>
        <p:spPr>
          <a:xfrm>
            <a:off x="9624695" y="404495"/>
            <a:ext cx="495300" cy="4953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63340" y="1556385"/>
            <a:ext cx="223202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000" b="1" spc="160" dirty="0">
                <a:solidFill>
                  <a:srgbClr val="C00000"/>
                </a:solidFill>
                <a:ea typeface="微软雅黑" panose="020B0503020204020204" charset="-122"/>
                <a:sym typeface="+mn-ea"/>
              </a:rPr>
              <a:t>care  about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496185" y="3213100"/>
            <a:ext cx="128143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000" spc="120" dirty="0">
                <a:solidFill>
                  <a:srgbClr val="C00000"/>
                </a:solidFill>
                <a:ea typeface="微软雅黑" panose="020B0503020204020204" charset="-122"/>
                <a:sym typeface="+mn-ea"/>
              </a:rPr>
              <a:t> </a:t>
            </a:r>
            <a:r>
              <a:rPr lang="en-US" altLang="zh-CN" sz="2000" b="1" spc="120" dirty="0">
                <a:solidFill>
                  <a:srgbClr val="C00000"/>
                </a:solidFill>
                <a:ea typeface="微软雅黑" panose="020B0503020204020204" charset="-122"/>
                <a:sym typeface="+mn-ea"/>
              </a:rPr>
              <a:t>inspire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271270" y="4725035"/>
            <a:ext cx="268033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000" b="1" spc="120" dirty="0">
                <a:solidFill>
                  <a:srgbClr val="C00000"/>
                </a:solidFill>
                <a:ea typeface="微软雅黑" panose="020B0503020204020204" charset="-122"/>
                <a:sym typeface="+mn-ea"/>
              </a:rPr>
              <a:t>know more about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871720" y="5949315"/>
            <a:ext cx="17087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000" b="1" spc="160" dirty="0">
                <a:solidFill>
                  <a:srgbClr val="C00000"/>
                </a:solidFill>
                <a:ea typeface="微软雅黑" panose="020B0503020204020204" charset="-122"/>
                <a:sym typeface="+mn-ea"/>
              </a:rPr>
              <a:t>past to life</a:t>
            </a:r>
          </a:p>
        </p:txBody>
      </p:sp>
      <p:sp>
        <p:nvSpPr>
          <p:cNvPr id="14" name="文本框 13"/>
          <p:cNvSpPr txBox="1"/>
          <p:nvPr>
            <p:custDataLst>
              <p:tags r:id="rId24"/>
            </p:custDataLst>
          </p:nvPr>
        </p:nvSpPr>
        <p:spPr>
          <a:xfrm>
            <a:off x="8688070" y="6236970"/>
            <a:ext cx="33394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1">
                    <a:lumMod val="50000"/>
                  </a:schemeClr>
                </a:solidFill>
              </a:rPr>
              <a:t>Predicting responses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84" dur="70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3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  <p:bldP spid="2" grpId="1"/>
      <p:bldP spid="5" grpId="0" animBg="1"/>
      <p:bldP spid="5" grpId="1" animBg="1"/>
      <p:bldP spid="38" grpId="0" animBg="1"/>
      <p:bldP spid="38" grpId="1" animBg="1"/>
      <p:bldP spid="50" grpId="0" animBg="1"/>
      <p:bldP spid="50" grpId="1" animBg="1"/>
      <p:bldP spid="66" grpId="0" animBg="1"/>
      <p:bldP spid="66" grpId="1" animBg="1"/>
      <p:bldP spid="68" grpId="0" animBg="1"/>
      <p:bldP spid="68" grpId="1" animBg="1"/>
      <p:bldP spid="6" grpId="0" animBg="1"/>
      <p:bldP spid="6" grpId="1" animBg="1"/>
      <p:bldP spid="37" grpId="0"/>
      <p:bldP spid="37" grpId="1"/>
      <p:bldP spid="43" grpId="0"/>
      <p:bldP spid="43" grpId="1"/>
      <p:bldP spid="9" grpId="0"/>
      <p:bldP spid="9" grpId="1"/>
      <p:bldP spid="170" grpId="0" animBg="1"/>
      <p:bldP spid="170" grpId="1" animBg="1"/>
      <p:bldP spid="248" grpId="0" animBg="1"/>
      <p:bldP spid="248" grpId="1" animBg="1"/>
      <p:bldP spid="10" grpId="0"/>
      <p:bldP spid="10" grpId="1"/>
      <p:bldP spid="33" grpId="0"/>
      <p:bldP spid="33" grpId="1"/>
      <p:bldP spid="34" grpId="0"/>
      <p:bldP spid="34" grpId="1"/>
      <p:bldP spid="35" grpId="0"/>
      <p:bldP spid="35" grpId="1"/>
      <p:bldP spid="3" grpId="0"/>
      <p:bldP spid="3" grpId="1"/>
      <p:bldP spid="8" grpId="0"/>
      <p:bldP spid="8" grpId="1"/>
      <p:bldP spid="11" grpId="0"/>
      <p:bldP spid="11" grpId="1"/>
      <p:bldP spid="13" grpId="0"/>
      <p:bldP spid="13" grpId="1"/>
      <p:bldP spid="14" grpId="0"/>
      <p:bldP spid="1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4"/>
          <p:cNvSpPr/>
          <p:nvPr>
            <p:custDataLst>
              <p:tags r:id="rId2"/>
            </p:custDataLst>
          </p:nvPr>
        </p:nvSpPr>
        <p:spPr>
          <a:xfrm>
            <a:off x="1828815" y="609605"/>
            <a:ext cx="9906079" cy="5638845"/>
          </a:xfrm>
          <a:prstGeom prst="rect">
            <a:avLst/>
          </a:prstGeom>
          <a:solidFill>
            <a:srgbClr val="FFFFFF"/>
          </a:solidFill>
          <a:ln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2"/>
          <p:cNvSpPr txBox="1"/>
          <p:nvPr>
            <p:custDataLst>
              <p:tags r:id="rId3"/>
            </p:custDataLst>
          </p:nvPr>
        </p:nvSpPr>
        <p:spPr>
          <a:xfrm>
            <a:off x="3935730" y="836295"/>
            <a:ext cx="6115050" cy="605155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3200" b="1" spc="160" dirty="0">
                <a:solidFill>
                  <a:schemeClr val="accent1">
                    <a:lumMod val="50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Listening to Responses</a:t>
            </a:r>
          </a:p>
        </p:txBody>
      </p:sp>
      <p:sp>
        <p:nvSpPr>
          <p:cNvPr id="18" name="Title 6"/>
          <p:cNvSpPr txBox="1"/>
          <p:nvPr>
            <p:custDataLst>
              <p:tags r:id="rId4"/>
            </p:custDataLst>
          </p:nvPr>
        </p:nvSpPr>
        <p:spPr>
          <a:xfrm>
            <a:off x="3791585" y="1700530"/>
            <a:ext cx="7496810" cy="70358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Tx/>
              <a:buNone/>
            </a:pPr>
            <a:r>
              <a:rPr lang="en-US" altLang="zh-CN" sz="2400" b="1" strike="noStrike" spc="4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Q1. Why should people care about archaeology?</a:t>
            </a:r>
          </a:p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Tx/>
              <a:buNone/>
            </a:pPr>
            <a:endParaRPr lang="en-US" altLang="zh-CN" sz="2400" b="1" strike="noStrike" spc="4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Tx/>
              <a:buNone/>
            </a:pPr>
            <a:endParaRPr lang="en-US" altLang="zh-CN" sz="2400" b="1" strike="noStrike" spc="4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  <a:p>
            <a:pPr marL="482600" lvl="1" indent="-2286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endParaRPr lang="en-US" altLang="zh-CN" sz="1600" strike="noStrike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pic>
        <p:nvPicPr>
          <p:cNvPr id="19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11"/>
          <a:srcRect l="24823" r="24823"/>
          <a:stretch>
            <a:fillRect/>
          </a:stretch>
        </p:blipFill>
        <p:spPr>
          <a:xfrm>
            <a:off x="262890" y="1700530"/>
            <a:ext cx="3329940" cy="35941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800" h="5040">
                <a:moveTo>
                  <a:pt x="0" y="0"/>
                </a:moveTo>
                <a:lnTo>
                  <a:pt x="4800" y="0"/>
                </a:lnTo>
                <a:lnTo>
                  <a:pt x="4800" y="5040"/>
                </a:lnTo>
                <a:lnTo>
                  <a:pt x="0" y="504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" name="3. Q1">
            <a:hlinkClick r:id="" action="ppaction://media"/>
          </p:cNvPr>
          <p:cNvPicPr/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0272395" y="946150"/>
            <a:ext cx="495300" cy="49530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4439920" y="2852420"/>
            <a:ext cx="6131560" cy="977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30200" lvl="1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</a:pPr>
            <a:r>
              <a:rPr lang="en-US" altLang="zh-CN" sz="2400" i="1" spc="8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And archaeology is </a:t>
            </a:r>
            <a:r>
              <a:rPr lang="en-US" altLang="zh-CN" sz="2400" b="1" i="1" spc="80" dirty="0">
                <a:ln w="3175">
                  <a:noFill/>
                  <a:prstDash val="dash"/>
                </a:ln>
                <a:solidFill>
                  <a:srgbClr val="C00000"/>
                </a:solidFill>
                <a:uFillTx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also</a:t>
            </a:r>
            <a:r>
              <a:rPr lang="en-US" altLang="zh-CN" sz="2400" i="1" spc="8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 important because...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665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8" grpId="1"/>
      <p:bldP spid="3" grpId="0"/>
      <p:bldP spid="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4"/>
          <p:cNvSpPr/>
          <p:nvPr>
            <p:custDataLst>
              <p:tags r:id="rId2"/>
            </p:custDataLst>
          </p:nvPr>
        </p:nvSpPr>
        <p:spPr>
          <a:xfrm>
            <a:off x="1828815" y="609605"/>
            <a:ext cx="9906079" cy="5638845"/>
          </a:xfrm>
          <a:prstGeom prst="rect">
            <a:avLst/>
          </a:prstGeom>
          <a:solidFill>
            <a:srgbClr val="FFFFFF"/>
          </a:solidFill>
          <a:ln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2"/>
          <p:cNvSpPr txBox="1"/>
          <p:nvPr>
            <p:custDataLst>
              <p:tags r:id="rId3"/>
            </p:custDataLst>
          </p:nvPr>
        </p:nvSpPr>
        <p:spPr>
          <a:xfrm>
            <a:off x="3935730" y="836295"/>
            <a:ext cx="6115050" cy="605155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3200" b="1" spc="160" dirty="0">
                <a:solidFill>
                  <a:schemeClr val="accent1">
                    <a:lumMod val="50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Listening to Responses</a:t>
            </a:r>
          </a:p>
        </p:txBody>
      </p:sp>
      <p:sp>
        <p:nvSpPr>
          <p:cNvPr id="18" name="Title 6"/>
          <p:cNvSpPr txBox="1"/>
          <p:nvPr>
            <p:custDataLst>
              <p:tags r:id="rId4"/>
            </p:custDataLst>
          </p:nvPr>
        </p:nvSpPr>
        <p:spPr>
          <a:xfrm>
            <a:off x="3791584" y="1700530"/>
            <a:ext cx="7633007" cy="36550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Tx/>
              <a:buNone/>
            </a:pPr>
            <a:r>
              <a:rPr lang="en-US" altLang="zh-CN" sz="2400" b="1" strike="noStrike" spc="4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Q1. Why should people care about archaeology?</a:t>
            </a:r>
          </a:p>
          <a:p>
            <a:pPr marL="482600" lvl="1" indent="-2286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en-US" altLang="zh-CN" sz="2000" b="1" u="sng" strike="noStrike" spc="100" dirty="0">
                <a:ln w="3175">
                  <a:noFill/>
                  <a:prstDash val="dash"/>
                </a:ln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宋体" panose="02010600030101010101" pitchFamily="2" charset="-122"/>
              </a:rPr>
              <a:t>Reason 1</a:t>
            </a:r>
            <a:r>
              <a:rPr lang="en-US" altLang="zh-CN" sz="2000" b="1" strike="noStrike" spc="100" dirty="0">
                <a:ln w="3175">
                  <a:noFill/>
                  <a:prstDash val="dash"/>
                </a:ln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宋体" panose="02010600030101010101" pitchFamily="2" charset="-122"/>
              </a:rPr>
              <a:t>:</a:t>
            </a:r>
            <a:r>
              <a:rPr lang="en-US" altLang="zh-CN" sz="2000" strike="noStrike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宋体" panose="02010600030101010101" pitchFamily="2" charset="-122"/>
              </a:rPr>
              <a:t> </a:t>
            </a:r>
            <a:r>
              <a:rPr lang="en-US" altLang="zh-CN" sz="2000" strike="noStrike" spc="100" dirty="0">
                <a:ln w="3175">
                  <a:noFill/>
                  <a:prstDash val="dash"/>
                </a:ln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宋体" panose="02010600030101010101" pitchFamily="2" charset="-122"/>
              </a:rPr>
              <a:t>We learn about the </a:t>
            </a:r>
            <a:r>
              <a:rPr lang="en-US" altLang="zh-CN" sz="2000" b="1" strike="noStrike" spc="100" dirty="0">
                <a:ln w="3175">
                  <a:noFill/>
                  <a:prstDash val="dash"/>
                </a:ln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宋体" panose="02010600030101010101" pitchFamily="2" charset="-122"/>
              </a:rPr>
              <a:t>future</a:t>
            </a:r>
            <a:r>
              <a:rPr lang="en-US" altLang="zh-CN" sz="2000" strike="noStrike" spc="100" dirty="0">
                <a:ln w="3175">
                  <a:noFill/>
                  <a:prstDash val="dash"/>
                </a:ln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宋体" panose="02010600030101010101" pitchFamily="2" charset="-122"/>
              </a:rPr>
              <a:t> </a:t>
            </a:r>
            <a:r>
              <a:rPr lang="en-US" altLang="zh-CN" sz="2000" b="1" strike="noStrike" spc="100" dirty="0">
                <a:ln w="3175">
                  <a:noFill/>
                  <a:prstDash val="dash"/>
                </a:ln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宋体" panose="02010600030101010101" pitchFamily="2" charset="-122"/>
              </a:rPr>
              <a:t>by</a:t>
            </a:r>
            <a:r>
              <a:rPr lang="en-US" altLang="zh-CN" sz="2000" strike="noStrike" spc="100" dirty="0">
                <a:ln w="3175">
                  <a:noFill/>
                  <a:prstDash val="dash"/>
                </a:ln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宋体" panose="02010600030101010101" pitchFamily="2" charset="-122"/>
              </a:rPr>
              <a:t> studying the </a:t>
            </a:r>
            <a:r>
              <a:rPr lang="en-US" altLang="zh-CN" sz="2000" b="1" strike="noStrike" spc="100" dirty="0">
                <a:ln w="3175">
                  <a:noFill/>
                  <a:prstDash val="dash"/>
                </a:ln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宋体" panose="02010600030101010101" pitchFamily="2" charset="-122"/>
              </a:rPr>
              <a:t>past</a:t>
            </a:r>
            <a:r>
              <a:rPr lang="en-US" altLang="zh-CN" sz="2000" strike="noStrike" spc="100" dirty="0">
                <a:ln w="3175">
                  <a:noFill/>
                  <a:prstDash val="dash"/>
                </a:ln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宋体" panose="02010600030101010101" pitchFamily="2" charset="-122"/>
              </a:rPr>
              <a:t>.</a:t>
            </a:r>
            <a:endParaRPr lang="en-US" altLang="zh-CN" sz="2000" strike="noStrike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marL="685800" lvl="2" indent="-2032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●"/>
            </a:pPr>
            <a:r>
              <a:rPr lang="en-US" altLang="zh-CN" sz="1600" strike="noStrike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宋体" panose="02010600030101010101" pitchFamily="2" charset="-122"/>
              </a:rPr>
              <a:t>The </a:t>
            </a:r>
            <a:r>
              <a:rPr lang="en-US" altLang="zh-CN" sz="1600" b="1" strike="noStrike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宋体" panose="02010600030101010101" pitchFamily="2" charset="-122"/>
              </a:rPr>
              <a:t>past </a:t>
            </a:r>
            <a:r>
              <a:rPr lang="en-US" altLang="zh-CN" sz="1600" strike="noStrike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宋体" panose="02010600030101010101" pitchFamily="2" charset="-122"/>
              </a:rPr>
              <a:t>is who we are. It helps us learn more about our identity </a:t>
            </a:r>
            <a:r>
              <a:rPr lang="en-US" altLang="zh-CN" sz="1600" b="1" strike="noStrike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宋体" panose="02010600030101010101" pitchFamily="2" charset="-122"/>
              </a:rPr>
              <a:t>today</a:t>
            </a:r>
            <a:r>
              <a:rPr lang="en-US" altLang="zh-CN" sz="1600" strike="noStrike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宋体" panose="02010600030101010101" pitchFamily="2" charset="-122"/>
              </a:rPr>
              <a:t>, and prepare for the </a:t>
            </a:r>
            <a:r>
              <a:rPr lang="en-US" altLang="zh-CN" sz="1600" b="1" strike="noStrike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宋体" panose="02010600030101010101" pitchFamily="2" charset="-122"/>
              </a:rPr>
              <a:t>future</a:t>
            </a:r>
            <a:r>
              <a:rPr lang="en-US" altLang="zh-CN" sz="1600" strike="noStrike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宋体" panose="02010600030101010101" pitchFamily="2" charset="-122"/>
              </a:rPr>
              <a:t>.</a:t>
            </a:r>
          </a:p>
          <a:p>
            <a:pPr marL="482600" lvl="1" indent="-2286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altLang="zh-CN" sz="2000" b="1" u="sng" spc="100" dirty="0">
                <a:ln w="3175">
                  <a:noFill/>
                  <a:prstDash val="dash"/>
                </a:ln>
                <a:solidFill>
                  <a:schemeClr val="accent1">
                    <a:lumMod val="50000"/>
                  </a:schemeClr>
                </a:solidFill>
                <a:uFillTx/>
                <a:ea typeface="微软雅黑" panose="020B0503020204020204" charset="-122"/>
                <a:cs typeface="Arial" panose="020B0604020202020204" pitchFamily="34" charset="0"/>
                <a:sym typeface="宋体" panose="02010600030101010101" pitchFamily="2" charset="-122"/>
              </a:rPr>
              <a:t>Reason 2</a:t>
            </a:r>
            <a:r>
              <a:rPr altLang="zh-CN" sz="2000" b="1" spc="100" dirty="0">
                <a:ln w="3175">
                  <a:noFill/>
                  <a:prstDash val="dash"/>
                </a:ln>
                <a:solidFill>
                  <a:schemeClr val="accent1">
                    <a:lumMod val="50000"/>
                  </a:schemeClr>
                </a:solidFill>
                <a:uFillTx/>
                <a:ea typeface="微软雅黑" panose="020B0503020204020204" charset="-122"/>
                <a:cs typeface="Arial" panose="020B0604020202020204" pitchFamily="34" charset="0"/>
                <a:sym typeface="宋体" panose="02010600030101010101" pitchFamily="2" charset="-122"/>
              </a:rPr>
              <a:t>:</a:t>
            </a:r>
            <a:r>
              <a:rPr altLang="zh-CN" sz="2000" spc="100" dirty="0">
                <a:ln w="3175">
                  <a:noFill/>
                  <a:prstDash val="dash"/>
                </a:ln>
                <a:solidFill>
                  <a:schemeClr val="accent1">
                    <a:lumMod val="50000"/>
                  </a:schemeClr>
                </a:solidFill>
                <a:uFillTx/>
                <a:ea typeface="微软雅黑" panose="020B0503020204020204" charset="-122"/>
                <a:cs typeface="Arial" panose="020B0604020202020204" pitchFamily="34" charset="0"/>
                <a:sym typeface="宋体" panose="02010600030101010101" pitchFamily="2" charset="-122"/>
              </a:rPr>
              <a:t> It inspires </a:t>
            </a:r>
            <a:r>
              <a:rPr altLang="zh-CN" sz="2000" b="1" spc="100" dirty="0">
                <a:ln w="3175">
                  <a:noFill/>
                  <a:prstDash val="dash"/>
                </a:ln>
                <a:solidFill>
                  <a:schemeClr val="accent1">
                    <a:lumMod val="50000"/>
                  </a:schemeClr>
                </a:solidFill>
                <a:uFillTx/>
                <a:ea typeface="微软雅黑" panose="020B0503020204020204" charset="-122"/>
                <a:cs typeface="Arial" panose="020B0604020202020204" pitchFamily="34" charset="0"/>
                <a:sym typeface="宋体" panose="02010600030101010101" pitchFamily="2" charset="-122"/>
              </a:rPr>
              <a:t>curiosity</a:t>
            </a:r>
            <a:r>
              <a:rPr altLang="zh-CN" sz="2000" spc="100" dirty="0">
                <a:ln w="3175">
                  <a:noFill/>
                  <a:prstDash val="dash"/>
                </a:ln>
                <a:solidFill>
                  <a:schemeClr val="accent1">
                    <a:lumMod val="50000"/>
                  </a:schemeClr>
                </a:solidFill>
                <a:uFillTx/>
                <a:ea typeface="微软雅黑" panose="020B0503020204020204" charset="-122"/>
                <a:cs typeface="Arial" panose="020B0604020202020204" pitchFamily="34" charset="0"/>
                <a:sym typeface="宋体" panose="02010600030101010101" pitchFamily="2" charset="-122"/>
              </a:rPr>
              <a:t>. </a:t>
            </a:r>
            <a:endParaRPr altLang="zh-CN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ea typeface="微软雅黑" panose="020B0503020204020204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marL="685800" lvl="2" indent="-2032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●"/>
            </a:pPr>
            <a:r>
              <a:rPr lang="en-US" altLang="zh-CN" sz="1600" strike="noStrike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ea typeface="微软雅黑" panose="020B0503020204020204" charset="-122"/>
                <a:cs typeface="Arial" panose="020B0604020202020204" pitchFamily="34" charset="0"/>
                <a:sym typeface="宋体" panose="02010600030101010101" pitchFamily="2" charset="-122"/>
              </a:rPr>
              <a:t>People feel a </a:t>
            </a:r>
            <a:r>
              <a:rPr lang="en-US" altLang="zh-CN" sz="1600" b="1" strike="noStrike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ea typeface="微软雅黑" panose="020B0503020204020204" charset="-122"/>
                <a:cs typeface="Arial" panose="020B0604020202020204" pitchFamily="34" charset="0"/>
                <a:sym typeface="宋体" panose="02010600030101010101" pitchFamily="2" charset="-122"/>
              </a:rPr>
              <a:t>connection</a:t>
            </a:r>
            <a:r>
              <a:rPr lang="en-US" altLang="zh-CN" sz="1600" strike="noStrike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ea typeface="微软雅黑" panose="020B0503020204020204" charset="-122"/>
                <a:cs typeface="Arial" panose="020B0604020202020204" pitchFamily="34" charset="0"/>
                <a:sym typeface="宋体" panose="02010600030101010101" pitchFamily="2" charset="-122"/>
              </a:rPr>
              <a:t> to the past when exploring archaeology. This experience is </a:t>
            </a:r>
            <a:r>
              <a:rPr lang="en-US" altLang="zh-CN" sz="1600" b="1" strike="noStrike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ea typeface="微软雅黑" panose="020B0503020204020204" charset="-122"/>
                <a:cs typeface="Arial" panose="020B0604020202020204" pitchFamily="34" charset="0"/>
                <a:sym typeface="宋体" panose="02010600030101010101" pitchFamily="2" charset="-122"/>
              </a:rPr>
              <a:t>interesting</a:t>
            </a:r>
            <a:r>
              <a:rPr lang="en-US" altLang="zh-CN" sz="1600" strike="noStrike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ea typeface="微软雅黑" panose="020B0503020204020204" charset="-122"/>
                <a:cs typeface="Arial" panose="020B0604020202020204" pitchFamily="34" charset="0"/>
                <a:sym typeface="宋体" panose="02010600030101010101" pitchFamily="2" charset="-122"/>
              </a:rPr>
              <a:t>.</a:t>
            </a:r>
          </a:p>
          <a:p>
            <a:pPr marL="482600" lvl="1" indent="-2286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en-US" altLang="zh-CN" sz="2000" b="1" u="sng" strike="noStrike" spc="100" dirty="0">
                <a:ln w="3175">
                  <a:noFill/>
                  <a:prstDash val="dash"/>
                </a:ln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宋体" panose="02010600030101010101" pitchFamily="2" charset="-122"/>
              </a:rPr>
              <a:t>Conclusion</a:t>
            </a:r>
            <a:r>
              <a:rPr lang="en-US" altLang="zh-CN" sz="2000" b="1" strike="noStrike" spc="100" dirty="0">
                <a:ln w="3175">
                  <a:noFill/>
                  <a:prstDash val="dash"/>
                </a:ln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宋体" panose="02010600030101010101" pitchFamily="2" charset="-122"/>
              </a:rPr>
              <a:t>:</a:t>
            </a:r>
          </a:p>
          <a:p>
            <a:pPr marL="685800" lvl="2" indent="-2032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●"/>
            </a:pPr>
            <a:r>
              <a:rPr lang="en-US" altLang="zh-CN" sz="1600" strike="noStrike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宋体" panose="02010600030101010101" pitchFamily="2" charset="-122"/>
              </a:rPr>
              <a:t>As archaeologists, we need to </a:t>
            </a:r>
            <a:r>
              <a:rPr lang="en-US" altLang="zh-CN" sz="1600" b="1" strike="noStrike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宋体" panose="02010600030101010101" pitchFamily="2" charset="-122"/>
              </a:rPr>
              <a:t>communicate</a:t>
            </a:r>
            <a:r>
              <a:rPr lang="en-US" altLang="zh-CN" sz="1600" strike="noStrike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宋体" panose="02010600030101010101" pitchFamily="2" charset="-122"/>
              </a:rPr>
              <a:t> what we do and the importance of what we do.</a:t>
            </a:r>
          </a:p>
        </p:txBody>
      </p:sp>
      <p:pic>
        <p:nvPicPr>
          <p:cNvPr id="19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10"/>
          <a:srcRect l="24823" r="24823"/>
          <a:stretch>
            <a:fillRect/>
          </a:stretch>
        </p:blipFill>
        <p:spPr>
          <a:xfrm>
            <a:off x="262890" y="1700530"/>
            <a:ext cx="3329940" cy="35941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800" h="5040">
                <a:moveTo>
                  <a:pt x="0" y="0"/>
                </a:moveTo>
                <a:lnTo>
                  <a:pt x="4800" y="0"/>
                </a:lnTo>
                <a:lnTo>
                  <a:pt x="4800" y="5040"/>
                </a:lnTo>
                <a:lnTo>
                  <a:pt x="0" y="504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6" name="4. R1">
            <a:hlinkClick r:id="" action="ppaction://media"/>
          </p:cNvPr>
          <p:cNvPicPr/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0272395" y="946150"/>
            <a:ext cx="495300" cy="4953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61396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7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18" grpId="0" uiExpand="1" build="p" bldLvl="3"/>
      <p:bldP spid="18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7" name="组合 295"/>
          <p:cNvGrpSpPr>
            <a:grpSpLocks noChangeAspect="1"/>
          </p:cNvGrpSpPr>
          <p:nvPr/>
        </p:nvGrpSpPr>
        <p:grpSpPr>
          <a:xfrm>
            <a:off x="508635" y="1181735"/>
            <a:ext cx="457200" cy="457200"/>
            <a:chOff x="836313" y="1281817"/>
            <a:chExt cx="1905000" cy="1902179"/>
          </a:xfrm>
        </p:grpSpPr>
        <p:sp>
          <p:nvSpPr>
            <p:cNvPr id="4" name="任意多边形: 形状 1"/>
            <p:cNvSpPr/>
            <p:nvPr>
              <p:custDataLst>
                <p:tags r:id="rId8"/>
              </p:custDataLst>
            </p:nvPr>
          </p:nvSpPr>
          <p:spPr>
            <a:xfrm>
              <a:off x="1612041" y="1484447"/>
              <a:ext cx="0" cy="0"/>
            </a:xfrm>
            <a:custGeom>
              <a:avLst/>
              <a:gdLst/>
              <a:ahLst/>
              <a:cxnLst/>
              <a:rect l="0" t="0" r="0" b="0"/>
              <a:pathLst>
                <a:path w="1" h="1">
                  <a:moveTo>
                    <a:pt x="0" y="0"/>
                  </a:moveTo>
                  <a:close/>
                </a:path>
              </a:pathLst>
            </a:custGeom>
            <a:solidFill>
              <a:srgbClr val="F13C73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2400" strike="noStrike" noProof="1">
                <a:solidFill>
                  <a:srgbClr val="FF0000"/>
                </a:solidFill>
              </a:endParaRPr>
            </a:p>
          </p:txBody>
        </p:sp>
        <p:grpSp>
          <p:nvGrpSpPr>
            <p:cNvPr id="24579" name="组合 5"/>
            <p:cNvGrpSpPr/>
            <p:nvPr/>
          </p:nvGrpSpPr>
          <p:grpSpPr>
            <a:xfrm>
              <a:off x="836313" y="1281817"/>
              <a:ext cx="1905000" cy="1902179"/>
              <a:chOff x="659130" y="612140"/>
              <a:chExt cx="5146039" cy="5138420"/>
            </a:xfrm>
          </p:grpSpPr>
          <p:sp>
            <p:nvSpPr>
              <p:cNvPr id="5" name="任意多边形: 形状 2"/>
              <p:cNvSpPr/>
              <p:nvPr>
                <p:custDataLst>
                  <p:tags r:id="rId10"/>
                </p:custDataLst>
              </p:nvPr>
            </p:nvSpPr>
            <p:spPr>
              <a:xfrm>
                <a:off x="659130" y="927100"/>
                <a:ext cx="5146039" cy="4457700"/>
              </a:xfrm>
              <a:custGeom>
                <a:avLst/>
                <a:gdLst>
                  <a:gd name="connsiteX0" fmla="*/ 3859530 w 5146040"/>
                  <a:gd name="connsiteY0" fmla="*/ 0 h 4457700"/>
                  <a:gd name="connsiteX1" fmla="*/ 1286510 w 5146040"/>
                  <a:gd name="connsiteY1" fmla="*/ 0 h 4457700"/>
                  <a:gd name="connsiteX2" fmla="*/ 0 w 5146040"/>
                  <a:gd name="connsiteY2" fmla="*/ 2228850 h 4457700"/>
                  <a:gd name="connsiteX3" fmla="*/ 1286510 w 5146040"/>
                  <a:gd name="connsiteY3" fmla="*/ 4457700 h 4457700"/>
                  <a:gd name="connsiteX4" fmla="*/ 3859530 w 5146040"/>
                  <a:gd name="connsiteY4" fmla="*/ 4457700 h 4457700"/>
                  <a:gd name="connsiteX5" fmla="*/ 5146040 w 5146040"/>
                  <a:gd name="connsiteY5" fmla="*/ 2228850 h 4457700"/>
                  <a:gd name="connsiteX6" fmla="*/ 3859530 w 5146040"/>
                  <a:gd name="connsiteY6" fmla="*/ 0 h 4457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146040" h="4457700">
                    <a:moveTo>
                      <a:pt x="3859530" y="0"/>
                    </a:moveTo>
                    <a:lnTo>
                      <a:pt x="1286510" y="0"/>
                    </a:lnTo>
                    <a:lnTo>
                      <a:pt x="0" y="2228850"/>
                    </a:lnTo>
                    <a:lnTo>
                      <a:pt x="1286510" y="4457700"/>
                    </a:lnTo>
                    <a:lnTo>
                      <a:pt x="3859530" y="4457700"/>
                    </a:lnTo>
                    <a:lnTo>
                      <a:pt x="5146040" y="2228850"/>
                    </a:lnTo>
                    <a:lnTo>
                      <a:pt x="3859530" y="0"/>
                    </a:lnTo>
                  </a:path>
                </a:pathLst>
              </a:custGeom>
              <a:solidFill>
                <a:schemeClr val="accent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z="2400" strike="noStrike" noProof="1">
                  <a:solidFill>
                    <a:schemeClr val="accent1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7" name="任意多边形: 形状 3"/>
              <p:cNvSpPr/>
              <p:nvPr>
                <p:custDataLst>
                  <p:tags r:id="rId11"/>
                </p:custDataLst>
              </p:nvPr>
            </p:nvSpPr>
            <p:spPr>
              <a:xfrm>
                <a:off x="688340" y="709930"/>
                <a:ext cx="5036820" cy="4892040"/>
              </a:xfrm>
              <a:custGeom>
                <a:avLst/>
                <a:gdLst>
                  <a:gd name="connsiteX0" fmla="*/ 5036820 w 5036820"/>
                  <a:gd name="connsiteY0" fmla="*/ 1916430 h 4892040"/>
                  <a:gd name="connsiteX1" fmla="*/ 3319780 w 5036820"/>
                  <a:gd name="connsiteY1" fmla="*/ 0 h 4892040"/>
                  <a:gd name="connsiteX2" fmla="*/ 800100 w 5036820"/>
                  <a:gd name="connsiteY2" fmla="*/ 529590 h 4892040"/>
                  <a:gd name="connsiteX3" fmla="*/ 0 w 5036820"/>
                  <a:gd name="connsiteY3" fmla="*/ 2975610 h 4892040"/>
                  <a:gd name="connsiteX4" fmla="*/ 1717040 w 5036820"/>
                  <a:gd name="connsiteY4" fmla="*/ 4892040 h 4892040"/>
                  <a:gd name="connsiteX5" fmla="*/ 4236720 w 5036820"/>
                  <a:gd name="connsiteY5" fmla="*/ 4362450 h 4892040"/>
                  <a:gd name="connsiteX6" fmla="*/ 5036820 w 5036820"/>
                  <a:gd name="connsiteY6" fmla="*/ 1916430 h 4892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36820" h="4892040">
                    <a:moveTo>
                      <a:pt x="5036820" y="1916430"/>
                    </a:moveTo>
                    <a:lnTo>
                      <a:pt x="3319780" y="0"/>
                    </a:lnTo>
                    <a:lnTo>
                      <a:pt x="800100" y="529590"/>
                    </a:lnTo>
                    <a:lnTo>
                      <a:pt x="0" y="2975610"/>
                    </a:lnTo>
                    <a:lnTo>
                      <a:pt x="1717040" y="4892040"/>
                    </a:lnTo>
                    <a:lnTo>
                      <a:pt x="4236720" y="4362450"/>
                    </a:lnTo>
                    <a:lnTo>
                      <a:pt x="5036820" y="1916430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z="2400" strike="noStrike" noProof="1">
                  <a:solidFill>
                    <a:schemeClr val="accent1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8" name="任意多边形: 形状 4"/>
              <p:cNvSpPr/>
              <p:nvPr>
                <p:custDataLst>
                  <p:tags r:id="rId12"/>
                </p:custDataLst>
              </p:nvPr>
            </p:nvSpPr>
            <p:spPr>
              <a:xfrm>
                <a:off x="885190" y="612140"/>
                <a:ext cx="4592320" cy="5138420"/>
              </a:xfrm>
              <a:custGeom>
                <a:avLst/>
                <a:gdLst>
                  <a:gd name="connsiteX0" fmla="*/ 4451350 w 4592320"/>
                  <a:gd name="connsiteY0" fmla="*/ 3976370 h 5138420"/>
                  <a:gd name="connsiteX1" fmla="*/ 4592320 w 4592320"/>
                  <a:gd name="connsiteY1" fmla="*/ 1405890 h 5138420"/>
                  <a:gd name="connsiteX2" fmla="*/ 2437130 w 4592320"/>
                  <a:gd name="connsiteY2" fmla="*/ 0 h 5138420"/>
                  <a:gd name="connsiteX3" fmla="*/ 140970 w 4592320"/>
                  <a:gd name="connsiteY3" fmla="*/ 1162050 h 5138420"/>
                  <a:gd name="connsiteX4" fmla="*/ 0 w 4592320"/>
                  <a:gd name="connsiteY4" fmla="*/ 3732530 h 5138420"/>
                  <a:gd name="connsiteX5" fmla="*/ 2155190 w 4592320"/>
                  <a:gd name="connsiteY5" fmla="*/ 5138420 h 5138420"/>
                  <a:gd name="connsiteX6" fmla="*/ 4451350 w 4592320"/>
                  <a:gd name="connsiteY6" fmla="*/ 3976370 h 5138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92320" h="5138420">
                    <a:moveTo>
                      <a:pt x="4451350" y="3976370"/>
                    </a:moveTo>
                    <a:lnTo>
                      <a:pt x="4592320" y="1405890"/>
                    </a:lnTo>
                    <a:lnTo>
                      <a:pt x="2437130" y="0"/>
                    </a:lnTo>
                    <a:lnTo>
                      <a:pt x="140970" y="1162050"/>
                    </a:lnTo>
                    <a:lnTo>
                      <a:pt x="0" y="3732530"/>
                    </a:lnTo>
                    <a:lnTo>
                      <a:pt x="2155190" y="5138420"/>
                    </a:lnTo>
                    <a:lnTo>
                      <a:pt x="4451350" y="3976370"/>
                    </a:lnTo>
                  </a:path>
                </a:pathLst>
              </a:custGeom>
              <a:solidFill>
                <a:schemeClr val="accent1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z="2400" strike="noStrike" noProof="1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9" name="任意多边形: 形状 6"/>
            <p:cNvSpPr/>
            <p:nvPr>
              <p:custDataLst>
                <p:tags r:id="rId9"/>
              </p:custDataLst>
            </p:nvPr>
          </p:nvSpPr>
          <p:spPr>
            <a:xfrm>
              <a:off x="1463477" y="1643353"/>
              <a:ext cx="652552" cy="1156540"/>
            </a:xfrm>
            <a:custGeom>
              <a:avLst/>
              <a:gdLst/>
              <a:ahLst/>
              <a:cxnLst/>
              <a:rect l="0" t="0" r="0" b="0"/>
              <a:pathLst>
                <a:path w="1762761" h="3124201">
                  <a:moveTo>
                    <a:pt x="765810" y="34290"/>
                  </a:moveTo>
                  <a:lnTo>
                    <a:pt x="1103630" y="33020"/>
                  </a:lnTo>
                  <a:cubicBezTo>
                    <a:pt x="1132840" y="33020"/>
                    <a:pt x="1158240" y="25400"/>
                    <a:pt x="1178560" y="13970"/>
                  </a:cubicBezTo>
                  <a:cubicBezTo>
                    <a:pt x="1201420" y="0"/>
                    <a:pt x="1230630" y="15240"/>
                    <a:pt x="1230630" y="41910"/>
                  </a:cubicBezTo>
                  <a:lnTo>
                    <a:pt x="1242060" y="2278380"/>
                  </a:lnTo>
                  <a:cubicBezTo>
                    <a:pt x="1236980" y="2548890"/>
                    <a:pt x="1291590" y="2602230"/>
                    <a:pt x="1357630" y="2600960"/>
                  </a:cubicBezTo>
                  <a:lnTo>
                    <a:pt x="1607820" y="2599690"/>
                  </a:lnTo>
                  <a:cubicBezTo>
                    <a:pt x="1691640" y="2599690"/>
                    <a:pt x="1761490" y="2667000"/>
                    <a:pt x="1761490" y="2752090"/>
                  </a:cubicBezTo>
                  <a:lnTo>
                    <a:pt x="1762760" y="2962910"/>
                  </a:lnTo>
                  <a:cubicBezTo>
                    <a:pt x="1762760" y="3046730"/>
                    <a:pt x="1695451" y="3116580"/>
                    <a:pt x="1610360" y="3116580"/>
                  </a:cubicBezTo>
                  <a:lnTo>
                    <a:pt x="166371" y="3124200"/>
                  </a:lnTo>
                  <a:cubicBezTo>
                    <a:pt x="82550" y="3124200"/>
                    <a:pt x="12700" y="3056890"/>
                    <a:pt x="12700" y="2971800"/>
                  </a:cubicBezTo>
                  <a:lnTo>
                    <a:pt x="11430" y="2760980"/>
                  </a:lnTo>
                  <a:cubicBezTo>
                    <a:pt x="11430" y="2677160"/>
                    <a:pt x="78740" y="2607310"/>
                    <a:pt x="163830" y="2607310"/>
                  </a:cubicBezTo>
                  <a:lnTo>
                    <a:pt x="389890" y="2606040"/>
                  </a:lnTo>
                  <a:cubicBezTo>
                    <a:pt x="473710" y="2606040"/>
                    <a:pt x="542290" y="2537460"/>
                    <a:pt x="542290" y="2452370"/>
                  </a:cubicBezTo>
                  <a:lnTo>
                    <a:pt x="534670" y="969010"/>
                  </a:lnTo>
                  <a:cubicBezTo>
                    <a:pt x="534670" y="862330"/>
                    <a:pt x="426720" y="788670"/>
                    <a:pt x="326390" y="826770"/>
                  </a:cubicBezTo>
                  <a:cubicBezTo>
                    <a:pt x="276860" y="845820"/>
                    <a:pt x="238760" y="858520"/>
                    <a:pt x="204470" y="869950"/>
                  </a:cubicBezTo>
                  <a:cubicBezTo>
                    <a:pt x="106680" y="902970"/>
                    <a:pt x="3810" y="831850"/>
                    <a:pt x="2540" y="727710"/>
                  </a:cubicBezTo>
                  <a:cubicBezTo>
                    <a:pt x="2540" y="687070"/>
                    <a:pt x="1270" y="647700"/>
                    <a:pt x="1270" y="613410"/>
                  </a:cubicBezTo>
                  <a:cubicBezTo>
                    <a:pt x="0" y="554990"/>
                    <a:pt x="33020" y="502920"/>
                    <a:pt x="83820" y="476250"/>
                  </a:cubicBezTo>
                  <a:cubicBezTo>
                    <a:pt x="307340" y="360680"/>
                    <a:pt x="496570" y="269240"/>
                    <a:pt x="651510" y="87630"/>
                  </a:cubicBezTo>
                  <a:cubicBezTo>
                    <a:pt x="679450" y="54610"/>
                    <a:pt x="721360" y="34290"/>
                    <a:pt x="765810" y="34290"/>
                  </a:cubicBezTo>
                  <a:close/>
                </a:path>
              </a:pathLst>
            </a:cu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2400" strike="noStrike" noProof="1">
                <a:solidFill>
                  <a:srgbClr val="FF0000"/>
                </a:solidFill>
              </a:endParaRPr>
            </a:p>
          </p:txBody>
        </p:sp>
      </p:grpSp>
      <p:grpSp>
        <p:nvGrpSpPr>
          <p:cNvPr id="24584" name="组合 298"/>
          <p:cNvGrpSpPr>
            <a:grpSpLocks noChangeAspect="1"/>
          </p:cNvGrpSpPr>
          <p:nvPr/>
        </p:nvGrpSpPr>
        <p:grpSpPr>
          <a:xfrm>
            <a:off x="503555" y="3488055"/>
            <a:ext cx="457200" cy="457200"/>
            <a:chOff x="2995313" y="1281817"/>
            <a:chExt cx="1905000" cy="1902179"/>
          </a:xfrm>
        </p:grpSpPr>
        <p:grpSp>
          <p:nvGrpSpPr>
            <p:cNvPr id="24585" name="组合 11"/>
            <p:cNvGrpSpPr/>
            <p:nvPr/>
          </p:nvGrpSpPr>
          <p:grpSpPr>
            <a:xfrm>
              <a:off x="2995313" y="1281817"/>
              <a:ext cx="1905000" cy="1902179"/>
              <a:chOff x="595630" y="612140"/>
              <a:chExt cx="5146040" cy="5138420"/>
            </a:xfrm>
          </p:grpSpPr>
          <p:sp>
            <p:nvSpPr>
              <p:cNvPr id="10" name="任意多边形: 形状 8"/>
              <p:cNvSpPr/>
              <p:nvPr>
                <p:custDataLst>
                  <p:tags r:id="rId5"/>
                </p:custDataLst>
              </p:nvPr>
            </p:nvSpPr>
            <p:spPr>
              <a:xfrm>
                <a:off x="595630" y="927100"/>
                <a:ext cx="5146040" cy="4457700"/>
              </a:xfrm>
              <a:custGeom>
                <a:avLst/>
                <a:gdLst>
                  <a:gd name="connsiteX0" fmla="*/ 3859530 w 5146040"/>
                  <a:gd name="connsiteY0" fmla="*/ 0 h 4457700"/>
                  <a:gd name="connsiteX1" fmla="*/ 1286510 w 5146040"/>
                  <a:gd name="connsiteY1" fmla="*/ 0 h 4457700"/>
                  <a:gd name="connsiteX2" fmla="*/ 0 w 5146040"/>
                  <a:gd name="connsiteY2" fmla="*/ 2228850 h 4457700"/>
                  <a:gd name="connsiteX3" fmla="*/ 1286510 w 5146040"/>
                  <a:gd name="connsiteY3" fmla="*/ 4457700 h 4457700"/>
                  <a:gd name="connsiteX4" fmla="*/ 3859530 w 5146040"/>
                  <a:gd name="connsiteY4" fmla="*/ 4457700 h 4457700"/>
                  <a:gd name="connsiteX5" fmla="*/ 5146040 w 5146040"/>
                  <a:gd name="connsiteY5" fmla="*/ 2228850 h 4457700"/>
                  <a:gd name="connsiteX6" fmla="*/ 3859530 w 5146040"/>
                  <a:gd name="connsiteY6" fmla="*/ 0 h 4457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146040" h="4457700">
                    <a:moveTo>
                      <a:pt x="3859530" y="0"/>
                    </a:moveTo>
                    <a:lnTo>
                      <a:pt x="1286510" y="0"/>
                    </a:lnTo>
                    <a:lnTo>
                      <a:pt x="0" y="2228850"/>
                    </a:lnTo>
                    <a:lnTo>
                      <a:pt x="1286510" y="4457700"/>
                    </a:lnTo>
                    <a:lnTo>
                      <a:pt x="3859530" y="4457700"/>
                    </a:lnTo>
                    <a:lnTo>
                      <a:pt x="5146040" y="2228850"/>
                    </a:lnTo>
                    <a:lnTo>
                      <a:pt x="3859530" y="0"/>
                    </a:lnTo>
                  </a:path>
                </a:pathLst>
              </a:custGeom>
              <a:solidFill>
                <a:schemeClr val="accent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z="2400" strike="noStrike" noProof="1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1" name="任意多边形: 形状 9"/>
              <p:cNvSpPr/>
              <p:nvPr>
                <p:custDataLst>
                  <p:tags r:id="rId6"/>
                </p:custDataLst>
              </p:nvPr>
            </p:nvSpPr>
            <p:spPr>
              <a:xfrm>
                <a:off x="624840" y="709930"/>
                <a:ext cx="5036820" cy="4892040"/>
              </a:xfrm>
              <a:custGeom>
                <a:avLst/>
                <a:gdLst>
                  <a:gd name="connsiteX0" fmla="*/ 5036820 w 5036820"/>
                  <a:gd name="connsiteY0" fmla="*/ 1916430 h 4892040"/>
                  <a:gd name="connsiteX1" fmla="*/ 3319780 w 5036820"/>
                  <a:gd name="connsiteY1" fmla="*/ 0 h 4892040"/>
                  <a:gd name="connsiteX2" fmla="*/ 800100 w 5036820"/>
                  <a:gd name="connsiteY2" fmla="*/ 529590 h 4892040"/>
                  <a:gd name="connsiteX3" fmla="*/ 0 w 5036820"/>
                  <a:gd name="connsiteY3" fmla="*/ 2975610 h 4892040"/>
                  <a:gd name="connsiteX4" fmla="*/ 1717040 w 5036820"/>
                  <a:gd name="connsiteY4" fmla="*/ 4892040 h 4892040"/>
                  <a:gd name="connsiteX5" fmla="*/ 4236720 w 5036820"/>
                  <a:gd name="connsiteY5" fmla="*/ 4362450 h 4892040"/>
                  <a:gd name="connsiteX6" fmla="*/ 5036820 w 5036820"/>
                  <a:gd name="connsiteY6" fmla="*/ 1916430 h 4892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36820" h="4892040">
                    <a:moveTo>
                      <a:pt x="5036820" y="1916430"/>
                    </a:moveTo>
                    <a:lnTo>
                      <a:pt x="3319780" y="0"/>
                    </a:lnTo>
                    <a:lnTo>
                      <a:pt x="800100" y="529590"/>
                    </a:lnTo>
                    <a:lnTo>
                      <a:pt x="0" y="2975610"/>
                    </a:lnTo>
                    <a:lnTo>
                      <a:pt x="1717040" y="4892040"/>
                    </a:lnTo>
                    <a:lnTo>
                      <a:pt x="4236720" y="4362450"/>
                    </a:lnTo>
                    <a:lnTo>
                      <a:pt x="5036820" y="1916430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z="2400" strike="noStrike" noProof="1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3" name="任意多边形: 形状 10"/>
              <p:cNvSpPr/>
              <p:nvPr>
                <p:custDataLst>
                  <p:tags r:id="rId7"/>
                </p:custDataLst>
              </p:nvPr>
            </p:nvSpPr>
            <p:spPr>
              <a:xfrm>
                <a:off x="821690" y="612140"/>
                <a:ext cx="4592320" cy="5138420"/>
              </a:xfrm>
              <a:custGeom>
                <a:avLst/>
                <a:gdLst>
                  <a:gd name="connsiteX0" fmla="*/ 4451350 w 4592320"/>
                  <a:gd name="connsiteY0" fmla="*/ 3976370 h 5138420"/>
                  <a:gd name="connsiteX1" fmla="*/ 4592320 w 4592320"/>
                  <a:gd name="connsiteY1" fmla="*/ 1405890 h 5138420"/>
                  <a:gd name="connsiteX2" fmla="*/ 2437130 w 4592320"/>
                  <a:gd name="connsiteY2" fmla="*/ 0 h 5138420"/>
                  <a:gd name="connsiteX3" fmla="*/ 140970 w 4592320"/>
                  <a:gd name="connsiteY3" fmla="*/ 1162050 h 5138420"/>
                  <a:gd name="connsiteX4" fmla="*/ 0 w 4592320"/>
                  <a:gd name="connsiteY4" fmla="*/ 3732530 h 5138420"/>
                  <a:gd name="connsiteX5" fmla="*/ 2155190 w 4592320"/>
                  <a:gd name="connsiteY5" fmla="*/ 5138420 h 5138420"/>
                  <a:gd name="connsiteX6" fmla="*/ 4451350 w 4592320"/>
                  <a:gd name="connsiteY6" fmla="*/ 3976370 h 5138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92320" h="5138420">
                    <a:moveTo>
                      <a:pt x="4451350" y="3976370"/>
                    </a:moveTo>
                    <a:lnTo>
                      <a:pt x="4592320" y="1405890"/>
                    </a:lnTo>
                    <a:lnTo>
                      <a:pt x="2437130" y="0"/>
                    </a:lnTo>
                    <a:lnTo>
                      <a:pt x="140970" y="1162050"/>
                    </a:lnTo>
                    <a:lnTo>
                      <a:pt x="0" y="3732530"/>
                    </a:lnTo>
                    <a:lnTo>
                      <a:pt x="2155190" y="5138420"/>
                    </a:lnTo>
                    <a:lnTo>
                      <a:pt x="4451350" y="3976370"/>
                    </a:lnTo>
                  </a:path>
                </a:pathLst>
              </a:custGeom>
              <a:solidFill>
                <a:schemeClr val="accent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z="2400" strike="noStrike" noProof="1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14" name="任意多边形: 形状 12"/>
            <p:cNvSpPr/>
            <p:nvPr>
              <p:custDataLst>
                <p:tags r:id="rId4"/>
              </p:custDataLst>
            </p:nvPr>
          </p:nvSpPr>
          <p:spPr>
            <a:xfrm>
              <a:off x="3599441" y="1633480"/>
              <a:ext cx="697685" cy="1087900"/>
            </a:xfrm>
            <a:custGeom>
              <a:avLst/>
              <a:gdLst/>
              <a:ahLst/>
              <a:cxnLst/>
              <a:rect l="0" t="0" r="0" b="0"/>
              <a:pathLst>
                <a:path w="1884680" h="2938781">
                  <a:moveTo>
                    <a:pt x="417830" y="1035050"/>
                  </a:moveTo>
                  <a:lnTo>
                    <a:pt x="132080" y="979170"/>
                  </a:lnTo>
                  <a:cubicBezTo>
                    <a:pt x="52070" y="963930"/>
                    <a:pt x="0" y="885190"/>
                    <a:pt x="17780" y="806450"/>
                  </a:cubicBezTo>
                  <a:cubicBezTo>
                    <a:pt x="134620" y="271780"/>
                    <a:pt x="443230" y="3810"/>
                    <a:pt x="943610" y="1270"/>
                  </a:cubicBezTo>
                  <a:cubicBezTo>
                    <a:pt x="1236980" y="0"/>
                    <a:pt x="1460500" y="80010"/>
                    <a:pt x="1615440" y="242570"/>
                  </a:cubicBezTo>
                  <a:cubicBezTo>
                    <a:pt x="1769110" y="405130"/>
                    <a:pt x="1846580" y="604520"/>
                    <a:pt x="1847850" y="839470"/>
                  </a:cubicBezTo>
                  <a:cubicBezTo>
                    <a:pt x="1849120" y="1082040"/>
                    <a:pt x="1765300" y="1320800"/>
                    <a:pt x="1597660" y="1553210"/>
                  </a:cubicBezTo>
                  <a:cubicBezTo>
                    <a:pt x="1478280" y="1718310"/>
                    <a:pt x="1285240" y="1903730"/>
                    <a:pt x="1016000" y="2108200"/>
                  </a:cubicBezTo>
                  <a:cubicBezTo>
                    <a:pt x="905510" y="2193290"/>
                    <a:pt x="966470" y="2369820"/>
                    <a:pt x="1104900" y="2369820"/>
                  </a:cubicBezTo>
                  <a:lnTo>
                    <a:pt x="1617979" y="2367280"/>
                  </a:lnTo>
                  <a:cubicBezTo>
                    <a:pt x="1766570" y="2366010"/>
                    <a:pt x="1884679" y="2493010"/>
                    <a:pt x="1873250" y="2641600"/>
                  </a:cubicBezTo>
                  <a:lnTo>
                    <a:pt x="1861820" y="2797810"/>
                  </a:lnTo>
                  <a:cubicBezTo>
                    <a:pt x="1855470" y="2874010"/>
                    <a:pt x="1793240" y="2932430"/>
                    <a:pt x="1717040" y="2932430"/>
                  </a:cubicBezTo>
                  <a:lnTo>
                    <a:pt x="147320" y="2938780"/>
                  </a:lnTo>
                  <a:cubicBezTo>
                    <a:pt x="67310" y="2938780"/>
                    <a:pt x="1270" y="2874010"/>
                    <a:pt x="1270" y="2794000"/>
                  </a:cubicBezTo>
                  <a:lnTo>
                    <a:pt x="0" y="2440940"/>
                  </a:lnTo>
                  <a:cubicBezTo>
                    <a:pt x="0" y="2399030"/>
                    <a:pt x="17780" y="2358390"/>
                    <a:pt x="49530" y="2330450"/>
                  </a:cubicBezTo>
                  <a:cubicBezTo>
                    <a:pt x="547370" y="1897380"/>
                    <a:pt x="859790" y="1590040"/>
                    <a:pt x="985520" y="1408430"/>
                  </a:cubicBezTo>
                  <a:cubicBezTo>
                    <a:pt x="1116330" y="1220470"/>
                    <a:pt x="1181100" y="1042670"/>
                    <a:pt x="1179830" y="875030"/>
                  </a:cubicBezTo>
                  <a:cubicBezTo>
                    <a:pt x="1178560" y="635000"/>
                    <a:pt x="1087120" y="515620"/>
                    <a:pt x="906780" y="516890"/>
                  </a:cubicBezTo>
                  <a:cubicBezTo>
                    <a:pt x="797560" y="516890"/>
                    <a:pt x="718820" y="565150"/>
                    <a:pt x="669290" y="660400"/>
                  </a:cubicBezTo>
                  <a:cubicBezTo>
                    <a:pt x="635000" y="726440"/>
                    <a:pt x="608330" y="811530"/>
                    <a:pt x="590550" y="916940"/>
                  </a:cubicBezTo>
                  <a:cubicBezTo>
                    <a:pt x="575310" y="996950"/>
                    <a:pt x="497840" y="1050290"/>
                    <a:pt x="417830" y="1035050"/>
                  </a:cubicBezTo>
                  <a:close/>
                </a:path>
              </a:pathLst>
            </a:cu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2400" strike="noStrike" noProof="1">
                <a:solidFill>
                  <a:schemeClr val="accent1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15" name="文本框 7"/>
          <p:cNvSpPr txBox="1"/>
          <p:nvPr>
            <p:custDataLst>
              <p:tags r:id="rId1"/>
            </p:custDataLst>
          </p:nvPr>
        </p:nvSpPr>
        <p:spPr>
          <a:xfrm>
            <a:off x="1055370" y="3429000"/>
            <a:ext cx="10693400" cy="3227070"/>
          </a:xfrm>
          <a:prstGeom prst="rect">
            <a:avLst/>
          </a:prstGeom>
          <a:noFill/>
        </p:spPr>
        <p:txBody>
          <a:bodyPr wrap="square" lIns="101600" tIns="0" rIns="82550" bIns="0" rtlCol="0" anchor="t" anchorCtr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2385" lvl="1" algn="l" fontAlgn="ctr">
              <a:lnSpc>
                <a:spcPct val="130000"/>
              </a:lnSpc>
              <a:spcBef>
                <a:spcPts val="505"/>
              </a:spcBef>
              <a:spcAft>
                <a:spcPts val="0"/>
              </a:spcAft>
              <a:buSzPct val="80000"/>
              <a:buFont typeface="Wingdings" panose="05000000000000000000" charset="0"/>
            </a:pPr>
            <a:r>
              <a:rPr lang="en-US" altLang="zh-CN" sz="2800" b="1" strike="noStrike" spc="30" noProof="1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U</a:t>
            </a:r>
            <a:r>
              <a:rPr lang="zh-CN" altLang="en-US" sz="2800" b="1" strike="noStrike" spc="30" noProof="1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sing a series of questions in the end</a:t>
            </a:r>
            <a:endParaRPr lang="zh-CN" altLang="en-US" sz="2800" b="1" u="none" strike="noStrike" spc="30" baseline="0" noProof="1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charset="-122"/>
              <a:sym typeface="+mn-ea"/>
            </a:endParaRPr>
          </a:p>
          <a:p>
            <a:pPr marL="294640" lvl="1" indent="-262255" algn="l" fontAlgn="ctr">
              <a:lnSpc>
                <a:spcPct val="130000"/>
              </a:lnSpc>
              <a:spcBef>
                <a:spcPts val="505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en-US" altLang="zh-CN" sz="2000" u="none" strike="noStrike" spc="30" baseline="0" noProof="1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We need to </a:t>
            </a:r>
            <a:r>
              <a:rPr lang="en-US" altLang="zh-CN" sz="2400" b="1" u="sng" strike="noStrike" spc="30" baseline="0" noProof="1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ask ourselves</a:t>
            </a:r>
            <a:endParaRPr lang="en-US" altLang="zh-CN" sz="2000" strike="noStrike" spc="30" baseline="0" noProof="1">
              <a:solidFill>
                <a:schemeClr val="accent1">
                  <a:lumMod val="50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+mn-ea"/>
            </a:endParaRPr>
          </a:p>
          <a:p>
            <a:pPr marL="32385" lvl="1" algn="l" fontAlgn="ctr">
              <a:lnSpc>
                <a:spcPct val="130000"/>
              </a:lnSpc>
              <a:spcBef>
                <a:spcPts val="505"/>
              </a:spcBef>
              <a:spcAft>
                <a:spcPts val="0"/>
              </a:spcAft>
              <a:buSzPct val="80000"/>
              <a:buFont typeface="Wingdings" panose="05000000000000000000" charset="0"/>
            </a:pPr>
            <a:r>
              <a:rPr lang="en-US" altLang="zh-CN" sz="2000" u="none" strike="noStrike" spc="30" baseline="0" noProof="1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“Why does what you propose to do really matter?” </a:t>
            </a:r>
          </a:p>
          <a:p>
            <a:pPr marL="32385" lvl="1" algn="l" fontAlgn="ctr">
              <a:lnSpc>
                <a:spcPct val="130000"/>
              </a:lnSpc>
              <a:spcBef>
                <a:spcPts val="505"/>
              </a:spcBef>
              <a:spcAft>
                <a:spcPts val="0"/>
              </a:spcAft>
              <a:buSzPct val="80000"/>
              <a:buFont typeface="Wingdings" panose="05000000000000000000" charset="0"/>
            </a:pPr>
            <a:r>
              <a:rPr lang="en-US" altLang="zh-CN" sz="2000" u="none" strike="noStrike" spc="30" baseline="0" noProof="1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“Who's gonna care beyond a few specialists in your field?” </a:t>
            </a:r>
          </a:p>
          <a:p>
            <a:pPr marL="32385" lvl="1" algn="l" fontAlgn="ctr">
              <a:lnSpc>
                <a:spcPct val="130000"/>
              </a:lnSpc>
              <a:spcBef>
                <a:spcPts val="505"/>
              </a:spcBef>
              <a:spcAft>
                <a:spcPts val="0"/>
              </a:spcAft>
              <a:buSzPct val="80000"/>
              <a:buFont typeface="Wingdings" panose="05000000000000000000" charset="0"/>
            </a:pPr>
            <a:r>
              <a:rPr lang="en-US" altLang="zh-CN" sz="2000" u="none" strike="noStrike" spc="30" baseline="0" noProof="1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“Are you asking questions that can inform us about humanity, about culture?”</a:t>
            </a:r>
            <a:endParaRPr lang="en-US" altLang="zh-CN" sz="2000" u="none" strike="noStrike" spc="30" baseline="0" noProof="1">
              <a:solidFill>
                <a:schemeClr val="accent1">
                  <a:lumMod val="50000"/>
                </a:schemeClr>
              </a:solidFill>
              <a:uFillTx/>
              <a:ea typeface="微软雅黑" panose="020B0503020204020204" charset="-122"/>
              <a:sym typeface="+mn-ea"/>
            </a:endParaRPr>
          </a:p>
          <a:p>
            <a:pPr marL="543560" lvl="2" indent="-210185" algn="l" fontAlgn="ctr">
              <a:lnSpc>
                <a:spcPct val="130000"/>
              </a:lnSpc>
              <a:spcBef>
                <a:spcPts val="505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</a:pPr>
            <a:endParaRPr lang="en-US" altLang="zh-CN" sz="2000" u="none" strike="noStrike" spc="30" baseline="0" noProof="1">
              <a:solidFill>
                <a:srgbClr val="000000"/>
              </a:solidFill>
              <a:uFillTx/>
              <a:ea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2135594" y="158750"/>
            <a:ext cx="7920811" cy="933450"/>
          </a:xfrm>
          <a:prstGeom prst="rect">
            <a:avLst/>
          </a:prstGeom>
          <a:noFill/>
        </p:spPr>
        <p:txBody>
          <a:bodyPr wrap="square" lIns="63500" tIns="25400" rIns="63500" bIns="25400" rtlCol="0" anchor="t" anchorCtr="0">
            <a:norm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3600" b="1" spc="140" noProof="1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等线" panose="02010600030101010101" charset="-122"/>
                <a:cs typeface="+mn-cs"/>
              </a:rPr>
              <a:t>Analyzing the Use of Questions</a:t>
            </a:r>
            <a:endParaRPr lang="en-US" altLang="zh-CN" sz="3600" b="1" spc="140" noProof="1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等线" panose="02010600030101010101" charset="-122"/>
            </a:endParaRPr>
          </a:p>
        </p:txBody>
      </p:sp>
      <p:sp>
        <p:nvSpPr>
          <p:cNvPr id="3" name="文本框 7"/>
          <p:cNvSpPr txBox="1"/>
          <p:nvPr>
            <p:custDataLst>
              <p:tags r:id="rId3"/>
            </p:custDataLst>
          </p:nvPr>
        </p:nvSpPr>
        <p:spPr>
          <a:xfrm>
            <a:off x="1127760" y="1092200"/>
            <a:ext cx="10693400" cy="1532890"/>
          </a:xfrm>
          <a:prstGeom prst="rect">
            <a:avLst/>
          </a:prstGeom>
          <a:noFill/>
        </p:spPr>
        <p:txBody>
          <a:bodyPr wrap="square" lIns="101600" tIns="0" rIns="82550" bIns="0" rtlCol="0" anchor="t" anchorCtr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lvl="0" indent="0" algn="l" fontAlgn="ctr">
              <a:lnSpc>
                <a:spcPct val="130000"/>
              </a:lnSpc>
              <a:spcBef>
                <a:spcPts val="2465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trike="noStrike" spc="30" noProof="1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P</a:t>
            </a:r>
            <a:r>
              <a:rPr lang="zh-CN" altLang="en-US" sz="2800" b="1" strike="noStrike" spc="30" noProof="1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araphrasing the interview question in the beginning</a:t>
            </a:r>
            <a:endParaRPr lang="zh-CN" altLang="en-US" sz="2800" b="1" u="none" strike="noStrike" spc="30" baseline="0" noProof="1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charset="-122"/>
              <a:sym typeface="+mn-ea"/>
            </a:endParaRPr>
          </a:p>
          <a:p>
            <a:pPr marL="294640" lvl="1" indent="-262255" algn="l" fontAlgn="ctr">
              <a:lnSpc>
                <a:spcPct val="130000"/>
              </a:lnSpc>
              <a:spcBef>
                <a:spcPts val="505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en-US" altLang="zh-CN" sz="2000" strike="noStrike" spc="30" noProof="1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Why should </a:t>
            </a:r>
            <a:r>
              <a:rPr lang="en-US" altLang="zh-CN" sz="2400" b="1" u="sng" strike="noStrike" spc="30" noProof="1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we</a:t>
            </a:r>
            <a:r>
              <a:rPr lang="en-US" altLang="zh-CN" sz="2000" strike="noStrike" spc="30" noProof="1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 care about </a:t>
            </a:r>
            <a:r>
              <a:rPr lang="en-US" altLang="zh-CN" sz="2400" b="1" u="sng" strike="noStrike" spc="30" noProof="1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some stones and bones</a:t>
            </a:r>
            <a:r>
              <a:rPr lang="en-US" altLang="zh-CN" sz="2000" strike="noStrike" spc="30" noProof="1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?</a:t>
            </a:r>
            <a:endParaRPr lang="en-US" altLang="zh-CN" sz="2000" u="none" strike="noStrike" spc="30" baseline="0" noProof="1">
              <a:solidFill>
                <a:schemeClr val="accent1">
                  <a:lumMod val="50000"/>
                </a:schemeClr>
              </a:solidFill>
              <a:uFillTx/>
              <a:ea typeface="微软雅黑" panose="020B0503020204020204" charset="-122"/>
              <a:sym typeface="+mn-ea"/>
            </a:endParaRPr>
          </a:p>
          <a:p>
            <a:pPr marL="543560" lvl="2" indent="-210185" algn="l" fontAlgn="ctr">
              <a:lnSpc>
                <a:spcPct val="130000"/>
              </a:lnSpc>
              <a:spcBef>
                <a:spcPts val="505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</a:pPr>
            <a:endParaRPr lang="en-US" altLang="zh-CN" sz="2000" u="none" strike="noStrike" spc="30" baseline="0" noProof="1">
              <a:solidFill>
                <a:srgbClr val="000000"/>
              </a:solidFill>
              <a:uFillTx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67625" y="2493010"/>
            <a:ext cx="364236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zh-CN" sz="2800" b="1" dirty="0">
                <a:ln/>
                <a:solidFill>
                  <a:schemeClr val="accent3"/>
                </a:solidFill>
                <a:effectLst/>
              </a:rPr>
              <a:t>passion &amp; devotion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886065" y="6093460"/>
            <a:ext cx="364236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zh-CN" sz="2800" b="1" dirty="0">
                <a:solidFill>
                  <a:schemeClr val="accent3"/>
                </a:solidFill>
                <a:effectLst/>
              </a:rPr>
              <a:t>self-reflection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3" grpId="0"/>
      <p:bldP spid="3" grpId="1"/>
      <p:bldP spid="6" grpId="0"/>
      <p:bldP spid="6" grpId="1"/>
      <p:bldP spid="12" grpId="0"/>
      <p:bldP spid="1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文框 6"/>
          <p:cNvSpPr/>
          <p:nvPr>
            <p:custDataLst>
              <p:tags r:id="rId2"/>
            </p:custDataLst>
          </p:nvPr>
        </p:nvSpPr>
        <p:spPr>
          <a:xfrm>
            <a:off x="457200" y="457200"/>
            <a:ext cx="11277600" cy="5943600"/>
          </a:xfrm>
          <a:prstGeom prst="frame">
            <a:avLst>
              <a:gd name="adj1" fmla="val 1004"/>
            </a:avLst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kumimoji="1" lang="zh-CN" altLang="en-US" sz="1600" b="1" strike="noStrike" noProof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: 形状 20"/>
          <p:cNvSpPr>
            <a:spLocks noChangeAspect="1"/>
          </p:cNvSpPr>
          <p:nvPr>
            <p:custDataLst>
              <p:tags r:id="rId3"/>
            </p:custDataLst>
          </p:nvPr>
        </p:nvSpPr>
        <p:spPr>
          <a:xfrm rot="10800000" flipH="1" flipV="1">
            <a:off x="1000125" y="303213"/>
            <a:ext cx="1008063" cy="795338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587" h="1252">
                <a:moveTo>
                  <a:pt x="1385" y="0"/>
                </a:moveTo>
                <a:lnTo>
                  <a:pt x="1410" y="36"/>
                </a:lnTo>
                <a:cubicBezTo>
                  <a:pt x="1439" y="68"/>
                  <a:pt x="1474" y="98"/>
                  <a:pt x="1515" y="125"/>
                </a:cubicBezTo>
                <a:lnTo>
                  <a:pt x="1542" y="139"/>
                </a:lnTo>
                <a:cubicBezTo>
                  <a:pt x="1540" y="139"/>
                  <a:pt x="1291" y="309"/>
                  <a:pt x="1257" y="635"/>
                </a:cubicBezTo>
                <a:lnTo>
                  <a:pt x="1587" y="635"/>
                </a:lnTo>
                <a:lnTo>
                  <a:pt x="1587" y="1252"/>
                </a:lnTo>
                <a:lnTo>
                  <a:pt x="905" y="1252"/>
                </a:lnTo>
                <a:lnTo>
                  <a:pt x="905" y="700"/>
                </a:lnTo>
                <a:cubicBezTo>
                  <a:pt x="929" y="237"/>
                  <a:pt x="1385" y="5"/>
                  <a:pt x="1385" y="0"/>
                </a:cubicBezTo>
                <a:close/>
                <a:moveTo>
                  <a:pt x="480" y="0"/>
                </a:moveTo>
                <a:lnTo>
                  <a:pt x="505" y="36"/>
                </a:lnTo>
                <a:cubicBezTo>
                  <a:pt x="534" y="68"/>
                  <a:pt x="569" y="98"/>
                  <a:pt x="610" y="125"/>
                </a:cubicBezTo>
                <a:lnTo>
                  <a:pt x="637" y="139"/>
                </a:lnTo>
                <a:cubicBezTo>
                  <a:pt x="635" y="139"/>
                  <a:pt x="386" y="309"/>
                  <a:pt x="352" y="635"/>
                </a:cubicBezTo>
                <a:lnTo>
                  <a:pt x="682" y="635"/>
                </a:lnTo>
                <a:lnTo>
                  <a:pt x="682" y="1252"/>
                </a:lnTo>
                <a:lnTo>
                  <a:pt x="0" y="1252"/>
                </a:lnTo>
                <a:lnTo>
                  <a:pt x="0" y="700"/>
                </a:lnTo>
                <a:cubicBezTo>
                  <a:pt x="24" y="237"/>
                  <a:pt x="480" y="5"/>
                  <a:pt x="480" y="0"/>
                </a:cubicBezTo>
                <a:close/>
              </a:path>
            </a:pathLst>
          </a:custGeom>
          <a:solidFill>
            <a:schemeClr val="accent1">
              <a:alpha val="15000"/>
            </a:schemeClr>
          </a:solidFill>
          <a:ln w="317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: 形状 19"/>
          <p:cNvSpPr>
            <a:spLocks noChangeAspect="1"/>
          </p:cNvSpPr>
          <p:nvPr>
            <p:custDataLst>
              <p:tags r:id="rId4"/>
            </p:custDataLst>
          </p:nvPr>
        </p:nvSpPr>
        <p:spPr>
          <a:xfrm rot="10800000" flipH="1" flipV="1">
            <a:off x="819150" y="303213"/>
            <a:ext cx="1008063" cy="795338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587" h="1252">
                <a:moveTo>
                  <a:pt x="481" y="0"/>
                </a:moveTo>
                <a:lnTo>
                  <a:pt x="505" y="36"/>
                </a:lnTo>
                <a:cubicBezTo>
                  <a:pt x="534" y="68"/>
                  <a:pt x="570" y="98"/>
                  <a:pt x="610" y="125"/>
                </a:cubicBezTo>
                <a:lnTo>
                  <a:pt x="638" y="139"/>
                </a:lnTo>
                <a:cubicBezTo>
                  <a:pt x="636" y="139"/>
                  <a:pt x="386" y="309"/>
                  <a:pt x="352" y="635"/>
                </a:cubicBezTo>
                <a:lnTo>
                  <a:pt x="683" y="635"/>
                </a:lnTo>
                <a:lnTo>
                  <a:pt x="683" y="1252"/>
                </a:lnTo>
                <a:lnTo>
                  <a:pt x="0" y="1252"/>
                </a:lnTo>
                <a:lnTo>
                  <a:pt x="0" y="700"/>
                </a:lnTo>
                <a:cubicBezTo>
                  <a:pt x="24" y="237"/>
                  <a:pt x="480" y="5"/>
                  <a:pt x="481" y="0"/>
                </a:cubicBezTo>
                <a:close/>
                <a:moveTo>
                  <a:pt x="1385" y="0"/>
                </a:moveTo>
                <a:lnTo>
                  <a:pt x="1409" y="36"/>
                </a:lnTo>
                <a:cubicBezTo>
                  <a:pt x="1438" y="68"/>
                  <a:pt x="1474" y="98"/>
                  <a:pt x="1514" y="125"/>
                </a:cubicBezTo>
                <a:lnTo>
                  <a:pt x="1542" y="139"/>
                </a:lnTo>
                <a:cubicBezTo>
                  <a:pt x="1540" y="139"/>
                  <a:pt x="1290" y="309"/>
                  <a:pt x="1256" y="635"/>
                </a:cubicBezTo>
                <a:lnTo>
                  <a:pt x="1587" y="635"/>
                </a:lnTo>
                <a:lnTo>
                  <a:pt x="1587" y="1252"/>
                </a:lnTo>
                <a:lnTo>
                  <a:pt x="904" y="1252"/>
                </a:lnTo>
                <a:lnTo>
                  <a:pt x="904" y="700"/>
                </a:lnTo>
                <a:cubicBezTo>
                  <a:pt x="928" y="237"/>
                  <a:pt x="1384" y="5"/>
                  <a:pt x="1385" y="0"/>
                </a:cubicBezTo>
                <a:close/>
              </a:path>
            </a:pathLst>
          </a:custGeom>
          <a:noFill/>
          <a:ln w="31750"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957263" y="1401763"/>
            <a:ext cx="3513138" cy="4054475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3200" b="1" spc="130" noProof="1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Different Types of Questions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914900" y="982663"/>
            <a:ext cx="2881313" cy="4892675"/>
            <a:chOff x="7740" y="1548"/>
            <a:chExt cx="4538" cy="7705"/>
          </a:xfrm>
        </p:grpSpPr>
        <p:sp>
          <p:nvSpPr>
            <p:cNvPr id="15" name="矩形: 圆角 14"/>
            <p:cNvSpPr/>
            <p:nvPr>
              <p:custDataLst>
                <p:tags r:id="rId10"/>
              </p:custDataLst>
            </p:nvPr>
          </p:nvSpPr>
          <p:spPr>
            <a:xfrm>
              <a:off x="7740" y="3185"/>
              <a:ext cx="4537" cy="6067"/>
            </a:xfrm>
            <a:prstGeom prst="roundRect">
              <a:avLst>
                <a:gd name="adj" fmla="val 5614"/>
              </a:avLst>
            </a:prstGeom>
            <a:solidFill>
              <a:schemeClr val="lt1"/>
            </a:solidFill>
            <a:ln>
              <a:noFill/>
            </a:ln>
            <a:effectLst>
              <a:outerShdw blurRad="266700" dist="76200" dir="5400000" algn="ctr" rotWithShape="0">
                <a:schemeClr val="l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800" strike="noStrike" noProof="1">
                <a:solidFill>
                  <a:schemeClr val="lt1"/>
                </a:solidFill>
              </a:endParaRPr>
            </a:p>
          </p:txBody>
        </p:sp>
        <p:sp>
          <p:nvSpPr>
            <p:cNvPr id="95" name="任意多边形: 形状 94"/>
            <p:cNvSpPr/>
            <p:nvPr>
              <p:custDataLst>
                <p:tags r:id="rId11"/>
              </p:custDataLst>
            </p:nvPr>
          </p:nvSpPr>
          <p:spPr>
            <a:xfrm>
              <a:off x="8815" y="1547"/>
              <a:ext cx="2387" cy="2420"/>
            </a:xfrm>
            <a:custGeom>
              <a:avLst/>
              <a:gdLst>
                <a:gd name="connsiteX0" fmla="*/ 466531 w 933062"/>
                <a:gd name="connsiteY0" fmla="*/ 0 h 945558"/>
                <a:gd name="connsiteX1" fmla="*/ 933062 w 933062"/>
                <a:gd name="connsiteY1" fmla="*/ 466531 h 945558"/>
                <a:gd name="connsiteX2" fmla="*/ 923584 w 933062"/>
                <a:gd name="connsiteY2" fmla="*/ 560553 h 945558"/>
                <a:gd name="connsiteX3" fmla="*/ 898111 w 933062"/>
                <a:gd name="connsiteY3" fmla="*/ 642613 h 945558"/>
                <a:gd name="connsiteX4" fmla="*/ 895571 w 933062"/>
                <a:gd name="connsiteY4" fmla="*/ 642613 h 945558"/>
                <a:gd name="connsiteX5" fmla="*/ 894143 w 933062"/>
                <a:gd name="connsiteY5" fmla="*/ 647214 h 945558"/>
                <a:gd name="connsiteX6" fmla="*/ 891626 w 933062"/>
                <a:gd name="connsiteY6" fmla="*/ 647214 h 945558"/>
                <a:gd name="connsiteX7" fmla="*/ 887391 w 933062"/>
                <a:gd name="connsiteY7" fmla="*/ 660856 h 945558"/>
                <a:gd name="connsiteX8" fmla="*/ 528570 w 933062"/>
                <a:gd name="connsiteY8" fmla="*/ 940417 h 945558"/>
                <a:gd name="connsiteX9" fmla="*/ 460631 w 933062"/>
                <a:gd name="connsiteY9" fmla="*/ 945557 h 945558"/>
                <a:gd name="connsiteX10" fmla="*/ 460631 w 933062"/>
                <a:gd name="connsiteY10" fmla="*/ 945378 h 945558"/>
                <a:gd name="connsiteX11" fmla="*/ 458249 w 933062"/>
                <a:gd name="connsiteY11" fmla="*/ 945558 h 945558"/>
                <a:gd name="connsiteX12" fmla="*/ 458249 w 933062"/>
                <a:gd name="connsiteY12" fmla="*/ 647214 h 945558"/>
                <a:gd name="connsiteX13" fmla="*/ 456341 w 933062"/>
                <a:gd name="connsiteY13" fmla="*/ 647214 h 945558"/>
                <a:gd name="connsiteX14" fmla="*/ 456341 w 933062"/>
                <a:gd name="connsiteY14" fmla="*/ 642613 h 945558"/>
                <a:gd name="connsiteX15" fmla="*/ 34951 w 933062"/>
                <a:gd name="connsiteY15" fmla="*/ 642613 h 945558"/>
                <a:gd name="connsiteX16" fmla="*/ 9478 w 933062"/>
                <a:gd name="connsiteY16" fmla="*/ 560553 h 945558"/>
                <a:gd name="connsiteX17" fmla="*/ 0 w 933062"/>
                <a:gd name="connsiteY17" fmla="*/ 466531 h 945558"/>
                <a:gd name="connsiteX18" fmla="*/ 466531 w 933062"/>
                <a:gd name="connsiteY18" fmla="*/ 0 h 945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33062" h="945558">
                  <a:moveTo>
                    <a:pt x="466531" y="0"/>
                  </a:moveTo>
                  <a:cubicBezTo>
                    <a:pt x="724189" y="0"/>
                    <a:pt x="933062" y="208873"/>
                    <a:pt x="933062" y="466531"/>
                  </a:cubicBezTo>
                  <a:cubicBezTo>
                    <a:pt x="933062" y="498738"/>
                    <a:pt x="929799" y="530183"/>
                    <a:pt x="923584" y="560553"/>
                  </a:cubicBezTo>
                  <a:lnTo>
                    <a:pt x="898111" y="642613"/>
                  </a:lnTo>
                  <a:lnTo>
                    <a:pt x="895571" y="642613"/>
                  </a:lnTo>
                  <a:lnTo>
                    <a:pt x="894143" y="647214"/>
                  </a:lnTo>
                  <a:lnTo>
                    <a:pt x="891626" y="647214"/>
                  </a:lnTo>
                  <a:lnTo>
                    <a:pt x="887391" y="660856"/>
                  </a:lnTo>
                  <a:cubicBezTo>
                    <a:pt x="825421" y="807370"/>
                    <a:pt x="690733" y="915639"/>
                    <a:pt x="528570" y="940417"/>
                  </a:cubicBezTo>
                  <a:lnTo>
                    <a:pt x="460631" y="945557"/>
                  </a:lnTo>
                  <a:lnTo>
                    <a:pt x="460631" y="945378"/>
                  </a:lnTo>
                  <a:lnTo>
                    <a:pt x="458249" y="945558"/>
                  </a:lnTo>
                  <a:lnTo>
                    <a:pt x="458249" y="647214"/>
                  </a:lnTo>
                  <a:lnTo>
                    <a:pt x="456341" y="647214"/>
                  </a:lnTo>
                  <a:lnTo>
                    <a:pt x="456341" y="642613"/>
                  </a:lnTo>
                  <a:lnTo>
                    <a:pt x="34951" y="642613"/>
                  </a:lnTo>
                  <a:lnTo>
                    <a:pt x="9478" y="560553"/>
                  </a:lnTo>
                  <a:cubicBezTo>
                    <a:pt x="3264" y="530183"/>
                    <a:pt x="0" y="498738"/>
                    <a:pt x="0" y="466531"/>
                  </a:cubicBezTo>
                  <a:cubicBezTo>
                    <a:pt x="0" y="208873"/>
                    <a:pt x="208873" y="0"/>
                    <a:pt x="46653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63500" dist="50800" dir="5400000" algn="ctr" rotWithShape="0">
                <a:schemeClr val="l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base"/>
              <a:endParaRPr lang="zh-CN" altLang="en-US" sz="1800" strike="noStrike" noProof="1">
                <a:solidFill>
                  <a:schemeClr val="lt1"/>
                </a:solidFill>
              </a:endParaRPr>
            </a:p>
          </p:txBody>
        </p:sp>
        <p:sp>
          <p:nvSpPr>
            <p:cNvPr id="54" name="文本框 53"/>
            <p:cNvSpPr txBox="1"/>
            <p:nvPr>
              <p:custDataLst>
                <p:tags r:id="rId12"/>
              </p:custDataLst>
            </p:nvPr>
          </p:nvSpPr>
          <p:spPr>
            <a:xfrm>
              <a:off x="8020" y="4070"/>
              <a:ext cx="3977" cy="1125"/>
            </a:xfrm>
            <a:prstGeom prst="rect">
              <a:avLst/>
            </a:prstGeom>
            <a:noFill/>
          </p:spPr>
          <p:txBody>
            <a:bodyPr wrap="square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l" fontAlgn="base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ct val="100000"/>
              </a:pPr>
              <a:r>
                <a:rPr lang="en-US" altLang="zh-CN" sz="2400" b="1" strike="noStrike" spc="130" noProof="1"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rPr>
                <a:t>“Real” </a:t>
              </a:r>
              <a:endParaRPr lang="en-US" altLang="zh-CN" sz="2400" b="1" strike="noStrike" spc="130" noProof="1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endParaRPr>
            </a:p>
            <a:p>
              <a:pPr marL="0" indent="0" algn="l" fontAlgn="base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ct val="100000"/>
              </a:pPr>
              <a:r>
                <a:rPr lang="en-US" altLang="zh-CN" sz="2400" b="1" strike="noStrike" spc="130" noProof="1"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rPr>
                <a:t>Questions</a:t>
              </a:r>
              <a:endParaRPr lang="en-US" altLang="zh-CN" sz="2400" b="1" strike="noStrike" spc="130" noProof="1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56" name="TextBox 21"/>
            <p:cNvSpPr txBox="1"/>
            <p:nvPr>
              <p:custDataLst>
                <p:tags r:id="rId13"/>
              </p:custDataLst>
            </p:nvPr>
          </p:nvSpPr>
          <p:spPr>
            <a:xfrm>
              <a:off x="7900" y="5855"/>
              <a:ext cx="4367" cy="1787"/>
            </a:xfrm>
            <a:prstGeom prst="rect">
              <a:avLst/>
            </a:prstGeom>
            <a:noFill/>
          </p:spPr>
          <p:txBody>
            <a:bodyPr wrap="square" rtlCol="0" anchor="ctr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l" fontAlgn="base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SzPct val="100000"/>
              </a:pPr>
              <a:r>
                <a:rPr lang="en-US" altLang="zh-CN" sz="2000" strike="noStrike" spc="160" noProof="1">
                  <a:solidFill>
                    <a:schemeClr val="dk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rPr>
                <a:t>Questions aimed for answers from the listener</a:t>
              </a:r>
              <a:endParaRPr lang="en-US" altLang="zh-CN" sz="2000" strike="noStrike" spc="160" noProof="1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535988" y="982663"/>
            <a:ext cx="2927350" cy="4892675"/>
            <a:chOff x="13443" y="1548"/>
            <a:chExt cx="4610" cy="7705"/>
          </a:xfrm>
        </p:grpSpPr>
        <p:sp>
          <p:nvSpPr>
            <p:cNvPr id="2" name="矩形: 圆角 14"/>
            <p:cNvSpPr/>
            <p:nvPr>
              <p:custDataLst>
                <p:tags r:id="rId6"/>
              </p:custDataLst>
            </p:nvPr>
          </p:nvSpPr>
          <p:spPr>
            <a:xfrm>
              <a:off x="13442" y="3185"/>
              <a:ext cx="4537" cy="6067"/>
            </a:xfrm>
            <a:prstGeom prst="roundRect">
              <a:avLst>
                <a:gd name="adj" fmla="val 5614"/>
              </a:avLst>
            </a:prstGeom>
            <a:solidFill>
              <a:schemeClr val="lt1"/>
            </a:solidFill>
            <a:ln>
              <a:noFill/>
            </a:ln>
            <a:effectLst>
              <a:outerShdw blurRad="266700" dist="76200" dir="5400000" algn="ctr" rotWithShape="0">
                <a:schemeClr val="l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800" strike="noStrike" noProof="1">
                <a:solidFill>
                  <a:schemeClr val="lt1"/>
                </a:solidFill>
              </a:endParaRPr>
            </a:p>
          </p:txBody>
        </p:sp>
        <p:sp>
          <p:nvSpPr>
            <p:cNvPr id="5" name="任意多边形: 形状 94"/>
            <p:cNvSpPr/>
            <p:nvPr>
              <p:custDataLst>
                <p:tags r:id="rId7"/>
              </p:custDataLst>
            </p:nvPr>
          </p:nvSpPr>
          <p:spPr>
            <a:xfrm>
              <a:off x="14517" y="1547"/>
              <a:ext cx="2387" cy="2420"/>
            </a:xfrm>
            <a:custGeom>
              <a:avLst/>
              <a:gdLst>
                <a:gd name="connsiteX0" fmla="*/ 466531 w 933062"/>
                <a:gd name="connsiteY0" fmla="*/ 0 h 945558"/>
                <a:gd name="connsiteX1" fmla="*/ 933062 w 933062"/>
                <a:gd name="connsiteY1" fmla="*/ 466531 h 945558"/>
                <a:gd name="connsiteX2" fmla="*/ 923584 w 933062"/>
                <a:gd name="connsiteY2" fmla="*/ 560553 h 945558"/>
                <a:gd name="connsiteX3" fmla="*/ 898111 w 933062"/>
                <a:gd name="connsiteY3" fmla="*/ 642613 h 945558"/>
                <a:gd name="connsiteX4" fmla="*/ 895571 w 933062"/>
                <a:gd name="connsiteY4" fmla="*/ 642613 h 945558"/>
                <a:gd name="connsiteX5" fmla="*/ 894143 w 933062"/>
                <a:gd name="connsiteY5" fmla="*/ 647214 h 945558"/>
                <a:gd name="connsiteX6" fmla="*/ 891626 w 933062"/>
                <a:gd name="connsiteY6" fmla="*/ 647214 h 945558"/>
                <a:gd name="connsiteX7" fmla="*/ 887391 w 933062"/>
                <a:gd name="connsiteY7" fmla="*/ 660856 h 945558"/>
                <a:gd name="connsiteX8" fmla="*/ 528570 w 933062"/>
                <a:gd name="connsiteY8" fmla="*/ 940417 h 945558"/>
                <a:gd name="connsiteX9" fmla="*/ 460631 w 933062"/>
                <a:gd name="connsiteY9" fmla="*/ 945557 h 945558"/>
                <a:gd name="connsiteX10" fmla="*/ 460631 w 933062"/>
                <a:gd name="connsiteY10" fmla="*/ 945378 h 945558"/>
                <a:gd name="connsiteX11" fmla="*/ 458249 w 933062"/>
                <a:gd name="connsiteY11" fmla="*/ 945558 h 945558"/>
                <a:gd name="connsiteX12" fmla="*/ 458249 w 933062"/>
                <a:gd name="connsiteY12" fmla="*/ 647214 h 945558"/>
                <a:gd name="connsiteX13" fmla="*/ 456341 w 933062"/>
                <a:gd name="connsiteY13" fmla="*/ 647214 h 945558"/>
                <a:gd name="connsiteX14" fmla="*/ 456341 w 933062"/>
                <a:gd name="connsiteY14" fmla="*/ 642613 h 945558"/>
                <a:gd name="connsiteX15" fmla="*/ 34951 w 933062"/>
                <a:gd name="connsiteY15" fmla="*/ 642613 h 945558"/>
                <a:gd name="connsiteX16" fmla="*/ 9478 w 933062"/>
                <a:gd name="connsiteY16" fmla="*/ 560553 h 945558"/>
                <a:gd name="connsiteX17" fmla="*/ 0 w 933062"/>
                <a:gd name="connsiteY17" fmla="*/ 466531 h 945558"/>
                <a:gd name="connsiteX18" fmla="*/ 466531 w 933062"/>
                <a:gd name="connsiteY18" fmla="*/ 0 h 945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33062" h="945558">
                  <a:moveTo>
                    <a:pt x="466531" y="0"/>
                  </a:moveTo>
                  <a:cubicBezTo>
                    <a:pt x="724189" y="0"/>
                    <a:pt x="933062" y="208873"/>
                    <a:pt x="933062" y="466531"/>
                  </a:cubicBezTo>
                  <a:cubicBezTo>
                    <a:pt x="933062" y="498738"/>
                    <a:pt x="929799" y="530183"/>
                    <a:pt x="923584" y="560553"/>
                  </a:cubicBezTo>
                  <a:lnTo>
                    <a:pt x="898111" y="642613"/>
                  </a:lnTo>
                  <a:lnTo>
                    <a:pt x="895571" y="642613"/>
                  </a:lnTo>
                  <a:lnTo>
                    <a:pt x="894143" y="647214"/>
                  </a:lnTo>
                  <a:lnTo>
                    <a:pt x="891626" y="647214"/>
                  </a:lnTo>
                  <a:lnTo>
                    <a:pt x="887391" y="660856"/>
                  </a:lnTo>
                  <a:cubicBezTo>
                    <a:pt x="825421" y="807370"/>
                    <a:pt x="690733" y="915639"/>
                    <a:pt x="528570" y="940417"/>
                  </a:cubicBezTo>
                  <a:lnTo>
                    <a:pt x="460631" y="945557"/>
                  </a:lnTo>
                  <a:lnTo>
                    <a:pt x="460631" y="945378"/>
                  </a:lnTo>
                  <a:lnTo>
                    <a:pt x="458249" y="945558"/>
                  </a:lnTo>
                  <a:lnTo>
                    <a:pt x="458249" y="647214"/>
                  </a:lnTo>
                  <a:lnTo>
                    <a:pt x="456341" y="647214"/>
                  </a:lnTo>
                  <a:lnTo>
                    <a:pt x="456341" y="642613"/>
                  </a:lnTo>
                  <a:lnTo>
                    <a:pt x="34951" y="642613"/>
                  </a:lnTo>
                  <a:lnTo>
                    <a:pt x="9478" y="560553"/>
                  </a:lnTo>
                  <a:cubicBezTo>
                    <a:pt x="3264" y="530183"/>
                    <a:pt x="0" y="498738"/>
                    <a:pt x="0" y="466531"/>
                  </a:cubicBezTo>
                  <a:cubicBezTo>
                    <a:pt x="0" y="208873"/>
                    <a:pt x="208873" y="0"/>
                    <a:pt x="46653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63500" dist="50800" dir="5400000" algn="ctr" rotWithShape="0">
                <a:schemeClr val="l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base"/>
              <a:endParaRPr lang="zh-CN" altLang="en-US" sz="1800" strike="noStrike" noProof="1">
                <a:solidFill>
                  <a:schemeClr val="lt1"/>
                </a:solidFill>
              </a:endParaRPr>
            </a:p>
          </p:txBody>
        </p:sp>
        <p:sp>
          <p:nvSpPr>
            <p:cNvPr id="6" name="文本框 3"/>
            <p:cNvSpPr txBox="1"/>
            <p:nvPr>
              <p:custDataLst>
                <p:tags r:id="rId8"/>
              </p:custDataLst>
            </p:nvPr>
          </p:nvSpPr>
          <p:spPr>
            <a:xfrm>
              <a:off x="13722" y="4070"/>
              <a:ext cx="3977" cy="1125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l" fontAlgn="base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SzPct val="100000"/>
              </a:pPr>
              <a:r>
                <a:rPr lang="en-US" altLang="zh-CN" sz="2400" b="1" strike="noStrike" spc="90" noProof="1"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rPr>
                <a:t>Rhetorical Questions</a:t>
              </a:r>
              <a:endParaRPr lang="en-US" altLang="zh-CN" sz="2400" b="1" strike="noStrike" spc="90" noProof="1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0" name="TextBox 21"/>
            <p:cNvSpPr txBox="1"/>
            <p:nvPr>
              <p:custDataLst>
                <p:tags r:id="rId9"/>
              </p:custDataLst>
            </p:nvPr>
          </p:nvSpPr>
          <p:spPr>
            <a:xfrm>
              <a:off x="13682" y="5855"/>
              <a:ext cx="4370" cy="2940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l" fontAlgn="base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SzPct val="100000"/>
              </a:pPr>
              <a:r>
                <a:rPr lang="en-US" altLang="zh-CN" sz="2000" strike="noStrike" spc="110" noProof="1">
                  <a:solidFill>
                    <a:schemeClr val="dk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rPr>
                <a:t>Questions asked only to </a:t>
              </a:r>
              <a:r>
                <a:rPr lang="en-US" altLang="zh-CN" sz="2000" b="1" strike="noStrike" spc="110" noProof="1">
                  <a:solidFill>
                    <a:schemeClr val="dk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rPr>
                <a:t>make a statement</a:t>
              </a:r>
              <a:r>
                <a:rPr lang="en-US" altLang="zh-CN" sz="2000" strike="noStrike" spc="110" noProof="1">
                  <a:solidFill>
                    <a:schemeClr val="dk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rPr>
                <a:t> or to </a:t>
              </a:r>
              <a:r>
                <a:rPr lang="en-US" altLang="zh-CN" sz="2000" b="1" strike="noStrike" spc="110" noProof="1">
                  <a:solidFill>
                    <a:schemeClr val="dk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rPr>
                <a:t>produce an effect,</a:t>
              </a:r>
              <a:r>
                <a:rPr lang="en-US" altLang="zh-CN" sz="2000" strike="noStrike" spc="110" noProof="1">
                  <a:solidFill>
                    <a:schemeClr val="dk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rPr>
                <a:t> rather than to get an answer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64909"/>
                                          </p:val>
                                        </p:tav>
                                        <p:tav tm="100000">
                                          <p:val>
                                            <p:fltVal val="0.66979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0.52175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64909"/>
                                          </p:val>
                                        </p:tav>
                                        <p:tav tm="100000">
                                          <p:val>
                                            <p:fltVal val="0.81829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0.52175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212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217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8182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217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b="1" spc="16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等线" panose="02010600030101010101" charset="-122"/>
                <a:cs typeface="+mn-cs"/>
                <a:sym typeface="+mn-ea"/>
              </a:rPr>
              <a:t>Using Questions to Support Your Presentation</a:t>
            </a:r>
          </a:p>
        </p:txBody>
      </p:sp>
      <p:cxnSp>
        <p:nvCxnSpPr>
          <p:cNvPr id="13" name="直接连接符 12"/>
          <p:cNvCxnSpPr/>
          <p:nvPr>
            <p:custDataLst>
              <p:tags r:id="rId2"/>
            </p:custDataLst>
          </p:nvPr>
        </p:nvCxnSpPr>
        <p:spPr>
          <a:xfrm>
            <a:off x="215900" y="4083407"/>
            <a:ext cx="11760200" cy="0"/>
          </a:xfrm>
          <a:prstGeom prst="line">
            <a:avLst/>
          </a:prstGeom>
          <a:solidFill>
            <a:schemeClr val="dk1">
              <a:lumMod val="75000"/>
              <a:lumOff val="25000"/>
            </a:schemeClr>
          </a:solidFill>
          <a:ln w="57150">
            <a:solidFill>
              <a:schemeClr val="lt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7" name="组合 6"/>
          <p:cNvGrpSpPr/>
          <p:nvPr/>
        </p:nvGrpSpPr>
        <p:grpSpPr>
          <a:xfrm>
            <a:off x="215900" y="2368550"/>
            <a:ext cx="3680460" cy="3780790"/>
            <a:chOff x="340" y="3730"/>
            <a:chExt cx="5796" cy="5954"/>
          </a:xfrm>
        </p:grpSpPr>
        <p:sp>
          <p:nvSpPr>
            <p:cNvPr id="15" name="椭圆 14"/>
            <p:cNvSpPr/>
            <p:nvPr>
              <p:custDataLst>
                <p:tags r:id="rId13"/>
              </p:custDataLst>
            </p:nvPr>
          </p:nvSpPr>
          <p:spPr>
            <a:xfrm>
              <a:off x="2985" y="6178"/>
              <a:ext cx="505" cy="505"/>
            </a:xfrm>
            <a:prstGeom prst="ellipse">
              <a:avLst/>
            </a:prstGeom>
            <a:solidFill>
              <a:schemeClr val="dk1">
                <a:lumMod val="75000"/>
                <a:lumOff val="25000"/>
              </a:schemeClr>
            </a:solidFill>
            <a:ln w="57150">
              <a:solidFill>
                <a:schemeClr val="lt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40000"/>
                </a:lnSpc>
              </a:pPr>
              <a:endParaRPr lang="zh-CN" altLang="en-US" sz="700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" name="矩形: 圆角 18"/>
            <p:cNvSpPr/>
            <p:nvPr>
              <p:custDataLst>
                <p:tags r:id="rId14"/>
              </p:custDataLst>
            </p:nvPr>
          </p:nvSpPr>
          <p:spPr>
            <a:xfrm>
              <a:off x="1151" y="3730"/>
              <a:ext cx="4139" cy="1871"/>
            </a:xfrm>
            <a:prstGeom prst="roundRect">
              <a:avLst>
                <a:gd name="adj" fmla="val 834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2400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0" name="等腰三角形 19"/>
            <p:cNvSpPr/>
            <p:nvPr>
              <p:custDataLst>
                <p:tags r:id="rId15"/>
              </p:custDataLst>
            </p:nvPr>
          </p:nvSpPr>
          <p:spPr>
            <a:xfrm rot="10800000">
              <a:off x="3049" y="5600"/>
              <a:ext cx="377" cy="325"/>
            </a:xfrm>
            <a:prstGeom prst="triangle">
              <a:avLst>
                <a:gd name="adj" fmla="val 5503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2400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1" name="文本框 30"/>
            <p:cNvSpPr txBox="1"/>
            <p:nvPr>
              <p:custDataLst>
                <p:tags r:id="rId16"/>
              </p:custDataLst>
            </p:nvPr>
          </p:nvSpPr>
          <p:spPr>
            <a:xfrm>
              <a:off x="340" y="6935"/>
              <a:ext cx="5796" cy="2749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marL="0" lvl="0" indent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SzPct val="100000"/>
              </a:pPr>
              <a:r>
                <a:rPr lang="en-US" altLang="zh-CN" sz="2400" spc="15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Get the audience interested in the topic</a:t>
              </a:r>
            </a:p>
          </p:txBody>
        </p:sp>
        <p:sp>
          <p:nvSpPr>
            <p:cNvPr id="36" name="文本框 35"/>
            <p:cNvSpPr txBox="1"/>
            <p:nvPr>
              <p:custDataLst>
                <p:tags r:id="rId17"/>
              </p:custDataLst>
            </p:nvPr>
          </p:nvSpPr>
          <p:spPr>
            <a:xfrm>
              <a:off x="1457" y="3913"/>
              <a:ext cx="3620" cy="145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SzPct val="100000"/>
              </a:pPr>
              <a:r>
                <a:rPr lang="en-US" altLang="zh-CN" sz="2000" spc="300" dirty="0">
                  <a:solidFill>
                    <a:schemeClr val="dk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Propose a question in the beginning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613785" y="2252973"/>
            <a:ext cx="4940300" cy="3545730"/>
            <a:chOff x="5691" y="3548"/>
            <a:chExt cx="7780" cy="5584"/>
          </a:xfrm>
        </p:grpSpPr>
        <p:sp>
          <p:nvSpPr>
            <p:cNvPr id="16" name="椭圆 15"/>
            <p:cNvSpPr/>
            <p:nvPr>
              <p:custDataLst>
                <p:tags r:id="rId8"/>
              </p:custDataLst>
            </p:nvPr>
          </p:nvSpPr>
          <p:spPr>
            <a:xfrm>
              <a:off x="9346" y="6178"/>
              <a:ext cx="505" cy="505"/>
            </a:xfrm>
            <a:prstGeom prst="ellipse">
              <a:avLst/>
            </a:prstGeom>
            <a:solidFill>
              <a:schemeClr val="dk1">
                <a:lumMod val="75000"/>
                <a:lumOff val="25000"/>
              </a:schemeClr>
            </a:solidFill>
            <a:ln w="57150">
              <a:solidFill>
                <a:schemeClr val="lt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40000"/>
                </a:lnSpc>
              </a:pPr>
              <a:endParaRPr lang="zh-CN" altLang="en-US" sz="700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7" name="矩形: 圆角 26"/>
            <p:cNvSpPr/>
            <p:nvPr>
              <p:custDataLst>
                <p:tags r:id="rId9"/>
              </p:custDataLst>
            </p:nvPr>
          </p:nvSpPr>
          <p:spPr>
            <a:xfrm>
              <a:off x="7512" y="7261"/>
              <a:ext cx="4173" cy="1871"/>
            </a:xfrm>
            <a:prstGeom prst="roundRect">
              <a:avLst>
                <a:gd name="adj" fmla="val 834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2400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9" name="等腰三角形 28"/>
            <p:cNvSpPr/>
            <p:nvPr>
              <p:custDataLst>
                <p:tags r:id="rId10"/>
              </p:custDataLst>
            </p:nvPr>
          </p:nvSpPr>
          <p:spPr>
            <a:xfrm>
              <a:off x="9407" y="6935"/>
              <a:ext cx="377" cy="325"/>
            </a:xfrm>
            <a:prstGeom prst="triangle">
              <a:avLst>
                <a:gd name="adj" fmla="val 5311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2400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5" name="文本框 34"/>
            <p:cNvSpPr txBox="1"/>
            <p:nvPr>
              <p:custDataLst>
                <p:tags r:id="rId11"/>
              </p:custDataLst>
            </p:nvPr>
          </p:nvSpPr>
          <p:spPr>
            <a:xfrm>
              <a:off x="5691" y="3548"/>
              <a:ext cx="7780" cy="274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lvl="0" algn="ctr" fontAlgn="ctr">
                <a:lnSpc>
                  <a:spcPct val="130000"/>
                </a:lnSpc>
                <a:spcBef>
                  <a:spcPts val="1000"/>
                </a:spcBef>
                <a:spcAft>
                  <a:spcPts val="0"/>
                </a:spcAft>
                <a:buSzPct val="100000"/>
                <a:buFont typeface="Wingdings" panose="05000000000000000000" charset="0"/>
              </a:pPr>
              <a:r>
                <a:rPr lang="en-US" altLang="zh-CN" sz="2400" spc="15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Catch the audience’s attention;</a:t>
              </a:r>
            </a:p>
            <a:p>
              <a:pPr lvl="0" algn="ctr" fontAlgn="ctr">
                <a:lnSpc>
                  <a:spcPct val="130000"/>
                </a:lnSpc>
                <a:spcBef>
                  <a:spcPts val="1000"/>
                </a:spcBef>
                <a:spcAft>
                  <a:spcPts val="0"/>
                </a:spcAft>
                <a:buSzPct val="100000"/>
                <a:buFont typeface="Wingdings" panose="05000000000000000000" charset="0"/>
              </a:pPr>
              <a:r>
                <a:rPr lang="en-US" altLang="zh-CN" sz="2400" spc="15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Act as the transition</a:t>
              </a:r>
            </a:p>
          </p:txBody>
        </p:sp>
        <p:sp>
          <p:nvSpPr>
            <p:cNvPr id="37" name="文本框 36"/>
            <p:cNvSpPr txBox="1"/>
            <p:nvPr>
              <p:custDataLst>
                <p:tags r:id="rId12"/>
              </p:custDataLst>
            </p:nvPr>
          </p:nvSpPr>
          <p:spPr>
            <a:xfrm>
              <a:off x="7788" y="7529"/>
              <a:ext cx="3620" cy="146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SzPct val="100000"/>
              </a:pPr>
              <a:r>
                <a:rPr lang="en-US" altLang="zh-CN" sz="2000" spc="300" dirty="0">
                  <a:solidFill>
                    <a:schemeClr val="dk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Use rhetorical questions in the middle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364855" y="2425700"/>
            <a:ext cx="3611245" cy="3723640"/>
            <a:chOff x="13173" y="3820"/>
            <a:chExt cx="5687" cy="5864"/>
          </a:xfrm>
        </p:grpSpPr>
        <p:sp>
          <p:nvSpPr>
            <p:cNvPr id="38" name="椭圆 37"/>
            <p:cNvSpPr/>
            <p:nvPr>
              <p:custDataLst>
                <p:tags r:id="rId3"/>
              </p:custDataLst>
            </p:nvPr>
          </p:nvSpPr>
          <p:spPr>
            <a:xfrm>
              <a:off x="15707" y="6178"/>
              <a:ext cx="505" cy="505"/>
            </a:xfrm>
            <a:prstGeom prst="ellipse">
              <a:avLst/>
            </a:prstGeom>
            <a:solidFill>
              <a:schemeClr val="dk1">
                <a:lumMod val="75000"/>
                <a:lumOff val="25000"/>
              </a:schemeClr>
            </a:solidFill>
            <a:ln w="57150">
              <a:solidFill>
                <a:schemeClr val="lt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40000"/>
                </a:lnSpc>
              </a:pPr>
              <a:endParaRPr lang="zh-CN" altLang="en-US" sz="700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40" name="矩形: 圆角 39"/>
            <p:cNvSpPr/>
            <p:nvPr>
              <p:custDataLst>
                <p:tags r:id="rId4"/>
              </p:custDataLst>
            </p:nvPr>
          </p:nvSpPr>
          <p:spPr>
            <a:xfrm>
              <a:off x="13873" y="3820"/>
              <a:ext cx="4139" cy="1871"/>
            </a:xfrm>
            <a:prstGeom prst="roundRect">
              <a:avLst>
                <a:gd name="adj" fmla="val 834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2400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41" name="等腰三角形 40"/>
            <p:cNvSpPr/>
            <p:nvPr>
              <p:custDataLst>
                <p:tags r:id="rId5"/>
              </p:custDataLst>
            </p:nvPr>
          </p:nvSpPr>
          <p:spPr>
            <a:xfrm rot="10800000">
              <a:off x="15800" y="5574"/>
              <a:ext cx="377" cy="325"/>
            </a:xfrm>
            <a:prstGeom prst="triangle">
              <a:avLst>
                <a:gd name="adj" fmla="val 4700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2400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42" name="文本框 41"/>
            <p:cNvSpPr txBox="1"/>
            <p:nvPr>
              <p:custDataLst>
                <p:tags r:id="rId6"/>
              </p:custDataLst>
            </p:nvPr>
          </p:nvSpPr>
          <p:spPr>
            <a:xfrm>
              <a:off x="13173" y="6935"/>
              <a:ext cx="5687" cy="2749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marL="0" lvl="0" indent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SzPct val="100000"/>
              </a:pPr>
              <a:r>
                <a:rPr lang="en-US" altLang="zh-CN" sz="2400" spc="15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Guide the audience to think further about this topic</a:t>
              </a:r>
            </a:p>
          </p:txBody>
        </p:sp>
        <p:sp>
          <p:nvSpPr>
            <p:cNvPr id="43" name="文本框 42"/>
            <p:cNvSpPr txBox="1"/>
            <p:nvPr>
              <p:custDataLst>
                <p:tags r:id="rId7"/>
              </p:custDataLst>
            </p:nvPr>
          </p:nvSpPr>
          <p:spPr>
            <a:xfrm>
              <a:off x="14029" y="4082"/>
              <a:ext cx="3877" cy="1290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SzPct val="100000"/>
              </a:pPr>
              <a:r>
                <a:rPr lang="en-US" altLang="zh-CN" sz="2000" spc="300" dirty="0">
                  <a:solidFill>
                    <a:schemeClr val="dk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Leave a series of questions in the end</a:t>
              </a:r>
            </a:p>
          </p:txBody>
        </p:sp>
      </p:grpSp>
    </p:spTree>
    <p:custDataLst>
      <p:tags r:id="rId1"/>
    </p:custData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0" y="620395"/>
            <a:ext cx="12191365" cy="1948815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800" strike="noStrike" noProof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矩形 2"/>
          <p:cNvSpPr/>
          <p:nvPr>
            <p:custDataLst>
              <p:tags r:id="rId3"/>
            </p:custDataLst>
          </p:nvPr>
        </p:nvSpPr>
        <p:spPr>
          <a:xfrm>
            <a:off x="680396" y="340823"/>
            <a:ext cx="2546430" cy="2496274"/>
          </a:xfrm>
          <a:prstGeom prst="rect">
            <a:avLst/>
          </a:prstGeom>
          <a:solidFill>
            <a:schemeClr val="lt1"/>
          </a:solidFill>
          <a:ln w="3175">
            <a:solidFill>
              <a:schemeClr val="accent1"/>
            </a:solidFill>
          </a:ln>
          <a:effectLst>
            <a:outerShdw blurRad="50800" dist="38100" dir="5400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6" name="直接连接符 3"/>
          <p:cNvCxnSpPr/>
          <p:nvPr>
            <p:custDataLst>
              <p:tags r:id="rId4"/>
            </p:custDataLst>
          </p:nvPr>
        </p:nvCxnSpPr>
        <p:spPr>
          <a:xfrm>
            <a:off x="3505228" y="2286018"/>
            <a:ext cx="7924864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1"/>
          <p:cNvSpPr txBox="1"/>
          <p:nvPr>
            <p:custDataLst>
              <p:tags r:id="rId5"/>
            </p:custDataLst>
          </p:nvPr>
        </p:nvSpPr>
        <p:spPr>
          <a:xfrm>
            <a:off x="3505200" y="1066809"/>
            <a:ext cx="7924864" cy="9144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4900" b="1" spc="330" dirty="0">
                <a:solidFill>
                  <a:schemeClr val="accent1">
                    <a:lumMod val="60000"/>
                    <a:lumOff val="40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Summary</a:t>
            </a:r>
          </a:p>
        </p:txBody>
      </p:sp>
      <p:sp>
        <p:nvSpPr>
          <p:cNvPr id="28" name="圆角矩形 27"/>
          <p:cNvSpPr/>
          <p:nvPr>
            <p:custDataLst>
              <p:tags r:id="rId6"/>
            </p:custDataLst>
          </p:nvPr>
        </p:nvSpPr>
        <p:spPr>
          <a:xfrm>
            <a:off x="762000" y="3314676"/>
            <a:ext cx="2995614" cy="2692022"/>
          </a:xfrm>
          <a:prstGeom prst="roundRect">
            <a:avLst>
              <a:gd name="adj" fmla="val 7734"/>
            </a:avLst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altLang="zh-CN" sz="1800" dirty="0"/>
          </a:p>
        </p:txBody>
      </p:sp>
      <p:sp>
        <p:nvSpPr>
          <p:cNvPr id="29" name="圆角矩形 28"/>
          <p:cNvSpPr/>
          <p:nvPr>
            <p:custDataLst>
              <p:tags r:id="rId7"/>
            </p:custDataLst>
          </p:nvPr>
        </p:nvSpPr>
        <p:spPr>
          <a:xfrm>
            <a:off x="4506303" y="3314676"/>
            <a:ext cx="2995614" cy="2692022"/>
          </a:xfrm>
          <a:prstGeom prst="roundRect">
            <a:avLst>
              <a:gd name="adj" fmla="val 7734"/>
            </a:avLst>
          </a:prstGeom>
          <a:solidFill>
            <a:schemeClr val="accent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altLang="zh-CN" sz="1800" dirty="0">
              <a:sym typeface="+mn-ea"/>
            </a:endParaRPr>
          </a:p>
        </p:txBody>
      </p:sp>
      <p:sp>
        <p:nvSpPr>
          <p:cNvPr id="32" name="圆角矩形 31"/>
          <p:cNvSpPr/>
          <p:nvPr>
            <p:custDataLst>
              <p:tags r:id="rId8"/>
            </p:custDataLst>
          </p:nvPr>
        </p:nvSpPr>
        <p:spPr>
          <a:xfrm>
            <a:off x="8250605" y="3314676"/>
            <a:ext cx="2995614" cy="2692022"/>
          </a:xfrm>
          <a:prstGeom prst="roundRect">
            <a:avLst>
              <a:gd name="adj" fmla="val 7734"/>
            </a:avLst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altLang="zh-CN" sz="1800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35" name="圆角矩形 34"/>
          <p:cNvSpPr/>
          <p:nvPr>
            <p:custDataLst>
              <p:tags r:id="rId9"/>
            </p:custDataLst>
          </p:nvPr>
        </p:nvSpPr>
        <p:spPr>
          <a:xfrm>
            <a:off x="908650" y="3420162"/>
            <a:ext cx="2995614" cy="2692022"/>
          </a:xfrm>
          <a:prstGeom prst="roundRect">
            <a:avLst>
              <a:gd name="adj" fmla="val 7734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altLang="zh-CN" sz="1800" dirty="0"/>
          </a:p>
        </p:txBody>
      </p:sp>
      <p:sp>
        <p:nvSpPr>
          <p:cNvPr id="36" name="圆角矩形 35"/>
          <p:cNvSpPr/>
          <p:nvPr>
            <p:custDataLst>
              <p:tags r:id="rId10"/>
            </p:custDataLst>
          </p:nvPr>
        </p:nvSpPr>
        <p:spPr>
          <a:xfrm>
            <a:off x="1099039" y="3580534"/>
            <a:ext cx="2995614" cy="2692022"/>
          </a:xfrm>
          <a:prstGeom prst="roundRect">
            <a:avLst>
              <a:gd name="adj" fmla="val 7734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800"/>
          </a:p>
        </p:txBody>
      </p:sp>
      <p:sp>
        <p:nvSpPr>
          <p:cNvPr id="45" name="文本框 44"/>
          <p:cNvSpPr txBox="1"/>
          <p:nvPr>
            <p:custDataLst>
              <p:tags r:id="rId11"/>
            </p:custDataLst>
          </p:nvPr>
        </p:nvSpPr>
        <p:spPr>
          <a:xfrm>
            <a:off x="1211385" y="3788728"/>
            <a:ext cx="2772636" cy="2355840"/>
          </a:xfrm>
          <a:prstGeom prst="rect">
            <a:avLst/>
          </a:prstGeom>
          <a:noFill/>
        </p:spPr>
        <p:txBody>
          <a:bodyPr wrap="square" rtlCol="0" anchor="t" anchorCtr="0">
            <a:normAutofit/>
          </a:bodyPr>
          <a:lstStyle/>
          <a:p>
            <a:pPr marL="355600" lvl="0" indent="-3556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2000" b="1" spc="120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Listen</a:t>
            </a:r>
            <a:r>
              <a:rPr lang="en-US" altLang="zh-CN" sz="2000" spc="120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2000" spc="120" dirty="0">
                <a:solidFill>
                  <a:schemeClr val="dk1">
                    <a:lumMod val="85000"/>
                    <a:lumOff val="15000"/>
                  </a:schemeClr>
                </a:solidFill>
                <a:ea typeface="微软雅黑" panose="020B0503020204020204" charset="-122"/>
                <a:sym typeface="+mn-ea"/>
              </a:rPr>
              <a:t>to</a:t>
            </a:r>
            <a:r>
              <a:rPr lang="en-US" altLang="zh-CN" sz="2000" spc="120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 an interview with an archaeologist</a:t>
            </a:r>
          </a:p>
          <a:p>
            <a:pPr marL="355600" lvl="1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en-US" altLang="zh-CN" sz="1800" spc="100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-</a:t>
            </a:r>
            <a:r>
              <a:rPr lang="en-US" altLang="zh-CN" sz="1800" b="1" i="1" spc="100" dirty="0">
                <a:solidFill>
                  <a:srgbClr val="C000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Uncover</a:t>
            </a:r>
            <a:r>
              <a:rPr lang="en-US" altLang="zh-CN" sz="1800" spc="100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 the meaning of archaeology </a:t>
            </a:r>
          </a:p>
        </p:txBody>
      </p:sp>
      <p:sp>
        <p:nvSpPr>
          <p:cNvPr id="37" name="圆角矩形 36"/>
          <p:cNvSpPr/>
          <p:nvPr>
            <p:custDataLst>
              <p:tags r:id="rId12"/>
            </p:custDataLst>
          </p:nvPr>
        </p:nvSpPr>
        <p:spPr>
          <a:xfrm>
            <a:off x="4652953" y="3420162"/>
            <a:ext cx="2995614" cy="2692022"/>
          </a:xfrm>
          <a:prstGeom prst="roundRect">
            <a:avLst>
              <a:gd name="adj" fmla="val 7734"/>
            </a:avLst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altLang="zh-CN" sz="1800" dirty="0">
              <a:sym typeface="+mn-ea"/>
            </a:endParaRPr>
          </a:p>
        </p:txBody>
      </p:sp>
      <p:sp>
        <p:nvSpPr>
          <p:cNvPr id="38" name="圆角矩形 37"/>
          <p:cNvSpPr/>
          <p:nvPr>
            <p:custDataLst>
              <p:tags r:id="rId13"/>
            </p:custDataLst>
          </p:nvPr>
        </p:nvSpPr>
        <p:spPr>
          <a:xfrm>
            <a:off x="4843341" y="3580534"/>
            <a:ext cx="2995614" cy="2692022"/>
          </a:xfrm>
          <a:prstGeom prst="roundRect">
            <a:avLst>
              <a:gd name="adj" fmla="val 7734"/>
            </a:avLst>
          </a:prstGeom>
          <a:gradFill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zh-CN" altLang="en-US" sz="1800">
              <a:sym typeface="+mn-ea"/>
            </a:endParaRPr>
          </a:p>
        </p:txBody>
      </p:sp>
      <p:sp>
        <p:nvSpPr>
          <p:cNvPr id="39" name="文本框 38"/>
          <p:cNvSpPr txBox="1"/>
          <p:nvPr>
            <p:custDataLst>
              <p:tags r:id="rId14"/>
            </p:custDataLst>
          </p:nvPr>
        </p:nvSpPr>
        <p:spPr>
          <a:xfrm>
            <a:off x="4955688" y="3788728"/>
            <a:ext cx="2772636" cy="2355840"/>
          </a:xfrm>
          <a:prstGeom prst="rect">
            <a:avLst/>
          </a:prstGeom>
          <a:noFill/>
        </p:spPr>
        <p:txBody>
          <a:bodyPr wrap="square" rtlCol="0" anchor="t" anchorCtr="0">
            <a:normAutofit/>
          </a:bodyPr>
          <a:lstStyle/>
          <a:p>
            <a:pPr marL="393700" lvl="0" indent="-3937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2000" b="1" spc="150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Analyze</a:t>
            </a:r>
            <a:r>
              <a:rPr lang="en-US" altLang="zh-CN" sz="2000" spc="150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 the language use</a:t>
            </a:r>
          </a:p>
          <a:p>
            <a:pPr marL="393700" lvl="1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en-US" altLang="zh-CN" sz="1800" spc="130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-</a:t>
            </a:r>
            <a:r>
              <a:rPr lang="en-US" altLang="zh-CN" sz="1800" b="1" i="1" spc="130" dirty="0">
                <a:solidFill>
                  <a:srgbClr val="C000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Uncover</a:t>
            </a:r>
            <a:r>
              <a:rPr lang="en-US" altLang="zh-CN" sz="1800" spc="130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 the question skills &amp; spirit of an archaeologist</a:t>
            </a:r>
          </a:p>
        </p:txBody>
      </p:sp>
      <p:sp>
        <p:nvSpPr>
          <p:cNvPr id="40" name="圆角矩形 39"/>
          <p:cNvSpPr/>
          <p:nvPr>
            <p:custDataLst>
              <p:tags r:id="rId15"/>
            </p:custDataLst>
          </p:nvPr>
        </p:nvSpPr>
        <p:spPr>
          <a:xfrm>
            <a:off x="8397256" y="3420162"/>
            <a:ext cx="2995614" cy="2692022"/>
          </a:xfrm>
          <a:prstGeom prst="roundRect">
            <a:avLst>
              <a:gd name="adj" fmla="val 7734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altLang="zh-CN" sz="1800" dirty="0">
              <a:sym typeface="+mn-ea"/>
            </a:endParaRPr>
          </a:p>
        </p:txBody>
      </p:sp>
      <p:sp>
        <p:nvSpPr>
          <p:cNvPr id="42" name="圆角矩形 41"/>
          <p:cNvSpPr/>
          <p:nvPr>
            <p:custDataLst>
              <p:tags r:id="rId16"/>
            </p:custDataLst>
          </p:nvPr>
        </p:nvSpPr>
        <p:spPr>
          <a:xfrm>
            <a:off x="8587644" y="3580534"/>
            <a:ext cx="2995614" cy="2692022"/>
          </a:xfrm>
          <a:prstGeom prst="roundRect">
            <a:avLst>
              <a:gd name="adj" fmla="val 7734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zh-CN" altLang="en-US" sz="1800">
              <a:sym typeface="+mn-ea"/>
            </a:endParaRPr>
          </a:p>
        </p:txBody>
      </p:sp>
      <p:pic>
        <p:nvPicPr>
          <p:cNvPr id="8" name="图片 5"/>
          <p:cNvPicPr>
            <a:picLocks noChangeAspect="1"/>
          </p:cNvPicPr>
          <p:nvPr>
            <p:custDataLst>
              <p:tags r:id="rId17"/>
            </p:custDataLst>
          </p:nvPr>
        </p:nvPicPr>
        <p:blipFill rotWithShape="1">
          <a:blip r:embed="rId21"/>
          <a:srcRect l="19944" r="19944"/>
          <a:stretch>
            <a:fillRect/>
          </a:stretch>
        </p:blipFill>
        <p:spPr>
          <a:xfrm>
            <a:off x="810602" y="445951"/>
            <a:ext cx="2286013" cy="22860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600" h="3600">
                <a:moveTo>
                  <a:pt x="0" y="0"/>
                </a:moveTo>
                <a:lnTo>
                  <a:pt x="3600" y="0"/>
                </a:lnTo>
                <a:lnTo>
                  <a:pt x="3600" y="3600"/>
                </a:lnTo>
                <a:lnTo>
                  <a:pt x="0" y="36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文本框 1"/>
          <p:cNvSpPr txBox="1"/>
          <p:nvPr>
            <p:custDataLst>
              <p:tags r:id="rId18"/>
            </p:custDataLst>
          </p:nvPr>
        </p:nvSpPr>
        <p:spPr>
          <a:xfrm>
            <a:off x="8700283" y="3788728"/>
            <a:ext cx="2957586" cy="2355840"/>
          </a:xfrm>
          <a:prstGeom prst="rect">
            <a:avLst/>
          </a:prstGeom>
          <a:noFill/>
        </p:spPr>
        <p:txBody>
          <a:bodyPr wrap="square" rtlCol="0" anchor="t" anchorCtr="0">
            <a:normAutofit/>
          </a:bodyPr>
          <a:lstStyle/>
          <a:p>
            <a:pPr marL="393700" lvl="0" indent="-3937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anose="05000000000000000000" charset="0"/>
              <a:buChar char="l"/>
            </a:pPr>
            <a:r>
              <a:rPr lang="en-US" altLang="zh-CN" sz="2000" b="1" spc="150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Apply</a:t>
            </a:r>
            <a:r>
              <a:rPr lang="en-US" altLang="zh-CN" sz="2000" spc="150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 what we have learned</a:t>
            </a:r>
          </a:p>
          <a:p>
            <a:pPr marL="393700" lvl="1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</a:pPr>
            <a:r>
              <a:rPr lang="en-US" altLang="zh-CN" sz="1800" spc="130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-</a:t>
            </a:r>
            <a:r>
              <a:rPr lang="en-US" altLang="zh-CN" sz="1800" b="1" i="1" spc="130" dirty="0">
                <a:solidFill>
                  <a:srgbClr val="C000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Uncover</a:t>
            </a:r>
            <a:r>
              <a:rPr lang="en-US" altLang="zh-CN" sz="1800" spc="130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 the story and dedication of a Chinese archaeologist</a:t>
            </a:r>
          </a:p>
        </p:txBody>
      </p:sp>
    </p:spTree>
    <p:custDataLst>
      <p:tags r:id="rId1"/>
    </p:custData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2" grpId="0" animBg="1"/>
      <p:bldP spid="35" grpId="0" animBg="1"/>
      <p:bldP spid="36" grpId="0" animBg="1"/>
      <p:bldP spid="45" grpId="0"/>
      <p:bldP spid="37" grpId="0" animBg="1"/>
      <p:bldP spid="38" grpId="0" animBg="1"/>
      <p:bldP spid="39" grpId="0"/>
      <p:bldP spid="40" grpId="0" animBg="1"/>
      <p:bldP spid="42" grpId="0" animBg="1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9"/>
          <a:srcRect l="30760" t="-657" r="20914" b="657"/>
          <a:stretch>
            <a:fillRect/>
          </a:stretch>
        </p:blipFill>
        <p:spPr>
          <a:xfrm>
            <a:off x="7194550" y="-99695"/>
            <a:ext cx="5023485" cy="68929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506" h="10800">
                <a:moveTo>
                  <a:pt x="0" y="0"/>
                </a:moveTo>
                <a:lnTo>
                  <a:pt x="6506" y="0"/>
                </a:lnTo>
                <a:lnTo>
                  <a:pt x="6506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2" name="文本框 4" descr="7b0a20202020227461726765744964223a202270726f636573734f6e6c696e6554657874426f78220a7d0a"/>
          <p:cNvSpPr txBox="1"/>
          <p:nvPr>
            <p:custDataLst>
              <p:tags r:id="rId3"/>
            </p:custDataLst>
          </p:nvPr>
        </p:nvSpPr>
        <p:spPr>
          <a:xfrm>
            <a:off x="479425" y="260985"/>
            <a:ext cx="6715125" cy="150622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/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3600" b="1" i="1" u="sng" spc="209" noProof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Assignment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3200" b="1" spc="209" noProof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Role play: 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3200" b="1" spc="209" noProof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A 3-min interview </a:t>
            </a:r>
          </a:p>
        </p:txBody>
      </p:sp>
      <p:sp>
        <p:nvSpPr>
          <p:cNvPr id="13" name="Title 6"/>
          <p:cNvSpPr txBox="1"/>
          <p:nvPr>
            <p:custDataLst>
              <p:tags r:id="rId4"/>
            </p:custDataLst>
          </p:nvPr>
        </p:nvSpPr>
        <p:spPr>
          <a:xfrm>
            <a:off x="522606" y="2381250"/>
            <a:ext cx="4474845" cy="11798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381000" lvl="0" indent="-381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2200" b="1" strike="noStrike" spc="140" noProof="1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Fan Jinshi (</a:t>
            </a:r>
            <a:r>
              <a:rPr lang="zh-CN" altLang="en-US" sz="2200" b="1" strike="noStrike" spc="140" noProof="1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樊锦诗</a:t>
            </a:r>
            <a:r>
              <a:rPr lang="en-US" altLang="zh-CN" sz="2200" b="1" strike="noStrike" spc="140" noProof="1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)</a:t>
            </a:r>
          </a:p>
          <a:p>
            <a:pPr marL="381000" lvl="0" indent="-381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2200" strike="noStrike" spc="140" noProof="1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“The Daughter of </a:t>
            </a:r>
            <a:r>
              <a:rPr lang="en-US" altLang="zh-CN" sz="2200" i="1" strike="noStrike" spc="140" noProof="1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Dunhuang</a:t>
            </a:r>
            <a:r>
              <a:rPr lang="en-US" altLang="zh-CN" sz="2200" strike="noStrike" spc="140" noProof="1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”</a:t>
            </a:r>
          </a:p>
          <a:p>
            <a:pPr marL="381000" lvl="0" indent="-381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endParaRPr lang="en-US" altLang="zh-CN" sz="2200" strike="noStrike" spc="140" noProof="1">
              <a:ln w="3175">
                <a:noFill/>
                <a:prstDash val="dash"/>
              </a:ln>
              <a:solidFill>
                <a:schemeClr val="tx1"/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</a:endParaRPr>
          </a:p>
          <a:p>
            <a:pPr marL="381000" lvl="0" indent="-381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endParaRPr lang="en-US" altLang="zh-CN" sz="2200" strike="noStrike" spc="140" noProof="1">
              <a:ln w="3175">
                <a:noFill/>
                <a:prstDash val="dash"/>
              </a:ln>
              <a:solidFill>
                <a:schemeClr val="tx1"/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</a:endParaRPr>
          </a:p>
          <a:p>
            <a:pPr marL="381000" lvl="0" indent="-381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endParaRPr lang="en-US" altLang="zh-CN" sz="2200" strike="noStrike" spc="140" noProof="1">
              <a:ln w="3175">
                <a:noFill/>
                <a:prstDash val="dash"/>
              </a:ln>
              <a:solidFill>
                <a:schemeClr val="tx1"/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4820" name="图片 1" descr="1_702785822_171_85_3_667300269_fe5bef9d0680a9008184226ee0078ecf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36625" y="4175125"/>
            <a:ext cx="2003425" cy="2003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1" name="图片 2" descr="1_702785822_171_85_3_667300332_fba7995e6c8473dea6cf2df21e6728ab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3829050" y="4175125"/>
            <a:ext cx="1963738" cy="19653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5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43B7808C-0E47-2940-7DB7-17E00CB2B5F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616" t="41500" r="616" b="9278"/>
          <a:stretch/>
        </p:blipFill>
        <p:spPr>
          <a:xfrm>
            <a:off x="6600056" y="0"/>
            <a:ext cx="5591944" cy="2765502"/>
          </a:xfrm>
          <a:prstGeom prst="rect">
            <a:avLst/>
          </a:prstGeom>
        </p:spPr>
      </p:pic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xmlns="" id="{138AE968-D4EB-246E-9879-0766CD63F77F}"/>
              </a:ext>
            </a:extLst>
          </p:cNvPr>
          <p:cNvSpPr/>
          <p:nvPr/>
        </p:nvSpPr>
        <p:spPr>
          <a:xfrm>
            <a:off x="0" y="0"/>
            <a:ext cx="6726092" cy="2769257"/>
          </a:xfrm>
          <a:custGeom>
            <a:avLst/>
            <a:gdLst>
              <a:gd name="connsiteX0" fmla="*/ 0 w 6726092"/>
              <a:gd name="connsiteY0" fmla="*/ 0 h 2769257"/>
              <a:gd name="connsiteX1" fmla="*/ 6660996 w 6726092"/>
              <a:gd name="connsiteY1" fmla="*/ 1 h 2769257"/>
              <a:gd name="connsiteX2" fmla="*/ 6660996 w 6726092"/>
              <a:gd name="connsiteY2" fmla="*/ 1285641 h 2769257"/>
              <a:gd name="connsiteX3" fmla="*/ 6703456 w 6726092"/>
              <a:gd name="connsiteY3" fmla="*/ 1328101 h 2769257"/>
              <a:gd name="connsiteX4" fmla="*/ 6703456 w 6726092"/>
              <a:gd name="connsiteY4" fmla="*/ 1437400 h 2769257"/>
              <a:gd name="connsiteX5" fmla="*/ 6660996 w 6726092"/>
              <a:gd name="connsiteY5" fmla="*/ 1479860 h 2769257"/>
              <a:gd name="connsiteX6" fmla="*/ 6660996 w 6726092"/>
              <a:gd name="connsiteY6" fmla="*/ 2769256 h 2769257"/>
              <a:gd name="connsiteX7" fmla="*/ 0 w 6726092"/>
              <a:gd name="connsiteY7" fmla="*/ 2769257 h 2769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726092" h="2769257">
                <a:moveTo>
                  <a:pt x="0" y="0"/>
                </a:moveTo>
                <a:lnTo>
                  <a:pt x="6660996" y="1"/>
                </a:lnTo>
                <a:lnTo>
                  <a:pt x="6660996" y="1285641"/>
                </a:lnTo>
                <a:lnTo>
                  <a:pt x="6703456" y="1328101"/>
                </a:lnTo>
                <a:cubicBezTo>
                  <a:pt x="6733638" y="1358283"/>
                  <a:pt x="6733638" y="1407218"/>
                  <a:pt x="6703456" y="1437400"/>
                </a:cubicBezTo>
                <a:lnTo>
                  <a:pt x="6660996" y="1479860"/>
                </a:lnTo>
                <a:lnTo>
                  <a:pt x="6660996" y="2769256"/>
                </a:lnTo>
                <a:lnTo>
                  <a:pt x="0" y="2769257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B2BAE1A-44BF-2749-3168-54B7296DEDF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373883" y="836712"/>
            <a:ext cx="3978326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4000" b="1" spc="240" noProof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Outline</a:t>
            </a:r>
            <a:endParaRPr lang="en-US" altLang="zh-CN" sz="4000" b="1" spc="240" noProof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内容占位符 11">
            <a:extLst>
              <a:ext uri="{FF2B5EF4-FFF2-40B4-BE49-F238E27FC236}">
                <a16:creationId xmlns:a16="http://schemas.microsoft.com/office/drawing/2014/main" xmlns="" id="{956D453D-B44F-68E5-9752-6EE977D9DD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1384" y="3429000"/>
            <a:ext cx="10972800" cy="3429000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en-US" altLang="zh-CN" sz="3200" b="1" spc="140" noProof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Material Analysis &amp; Learning Objectives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endParaRPr lang="en-US" altLang="zh-CN" b="1" spc="140" noProof="1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en-US" altLang="zh-CN" sz="3200" b="1" spc="120" noProof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Teaching Procedure &amp; Teaching Approaches</a:t>
            </a:r>
            <a:endParaRPr lang="en-US" altLang="zh-CN" sz="3200" b="1" spc="120" noProof="1">
              <a:solidFill>
                <a:schemeClr val="accent1">
                  <a:lumMod val="50000"/>
                </a:schemeClr>
              </a:solidFill>
              <a:sym typeface="+mn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endParaRPr lang="en-US" altLang="zh-CN" sz="3200" b="1" spc="140" noProof="1">
              <a:sym typeface="+mn-ea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02619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6"/>
          <p:cNvSpPr txBox="1"/>
          <p:nvPr>
            <p:custDataLst>
              <p:tags r:id="rId2"/>
            </p:custDataLst>
          </p:nvPr>
        </p:nvSpPr>
        <p:spPr>
          <a:xfrm>
            <a:off x="695325" y="260985"/>
            <a:ext cx="11507470" cy="1219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en-US" altLang="zh-CN" sz="3600" b="1" spc="24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Material Analysis &amp; Learning Objectives</a:t>
            </a:r>
          </a:p>
        </p:txBody>
      </p:sp>
      <p:sp>
        <p:nvSpPr>
          <p:cNvPr id="18" name="矩形1"/>
          <p:cNvSpPr/>
          <p:nvPr>
            <p:custDataLst>
              <p:tags r:id="rId3"/>
            </p:custDataLst>
          </p:nvPr>
        </p:nvSpPr>
        <p:spPr>
          <a:xfrm>
            <a:off x="658653" y="4496354"/>
            <a:ext cx="4629048" cy="1625575"/>
          </a:xfrm>
          <a:prstGeom prst="rect">
            <a:avLst/>
          </a:pr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0" name="小标形状1"/>
          <p:cNvSpPr/>
          <p:nvPr>
            <p:custDataLst>
              <p:tags r:id="rId4"/>
            </p:custDataLst>
          </p:nvPr>
        </p:nvSpPr>
        <p:spPr>
          <a:xfrm>
            <a:off x="658653" y="3783253"/>
            <a:ext cx="4629048" cy="7131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21" name="Rectangle"/>
          <p:cNvSpPr/>
          <p:nvPr>
            <p:custDataLst>
              <p:tags r:id="rId5"/>
            </p:custDataLst>
          </p:nvPr>
        </p:nvSpPr>
        <p:spPr>
          <a:xfrm>
            <a:off x="658653" y="6121929"/>
            <a:ext cx="4629048" cy="986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22" name="文本框 21"/>
          <p:cNvSpPr txBox="1"/>
          <p:nvPr>
            <p:custDataLst>
              <p:tags r:id="rId6"/>
            </p:custDataLst>
          </p:nvPr>
        </p:nvSpPr>
        <p:spPr>
          <a:xfrm>
            <a:off x="956115" y="3783253"/>
            <a:ext cx="4034121" cy="713102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en-US" altLang="zh-CN" sz="3000" b="1" strike="noStrike" spc="220" dirty="0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Main line:</a:t>
            </a:r>
          </a:p>
        </p:txBody>
      </p:sp>
      <p:sp>
        <p:nvSpPr>
          <p:cNvPr id="23" name="文本框 22"/>
          <p:cNvSpPr txBox="1"/>
          <p:nvPr>
            <p:custDataLst>
              <p:tags r:id="rId7"/>
            </p:custDataLst>
          </p:nvPr>
        </p:nvSpPr>
        <p:spPr>
          <a:xfrm>
            <a:off x="956117" y="4720633"/>
            <a:ext cx="4034119" cy="1177018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en-US" altLang="zh-CN" sz="2600" strike="noStrike" spc="18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Topic Development</a:t>
            </a:r>
          </a:p>
        </p:txBody>
      </p:sp>
      <p:sp>
        <p:nvSpPr>
          <p:cNvPr id="19" name="矩形2"/>
          <p:cNvSpPr/>
          <p:nvPr>
            <p:custDataLst>
              <p:tags r:id="rId8"/>
            </p:custDataLst>
          </p:nvPr>
        </p:nvSpPr>
        <p:spPr>
          <a:xfrm>
            <a:off x="6905422" y="4496354"/>
            <a:ext cx="4629048" cy="1625575"/>
          </a:xfrm>
          <a:prstGeom prst="rect">
            <a:avLst/>
          </a:prstGeom>
          <a:solidFill>
            <a:schemeClr val="accent2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4" name="小标形状2"/>
          <p:cNvSpPr/>
          <p:nvPr>
            <p:custDataLst>
              <p:tags r:id="rId9"/>
            </p:custDataLst>
          </p:nvPr>
        </p:nvSpPr>
        <p:spPr>
          <a:xfrm>
            <a:off x="6905422" y="3783253"/>
            <a:ext cx="4629048" cy="7131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25" name="Rectangle"/>
          <p:cNvSpPr/>
          <p:nvPr>
            <p:custDataLst>
              <p:tags r:id="rId10"/>
            </p:custDataLst>
          </p:nvPr>
        </p:nvSpPr>
        <p:spPr>
          <a:xfrm>
            <a:off x="6905422" y="6121929"/>
            <a:ext cx="4629048" cy="986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26" name="文本框 15"/>
          <p:cNvSpPr txBox="1"/>
          <p:nvPr>
            <p:custDataLst>
              <p:tags r:id="rId11"/>
            </p:custDataLst>
          </p:nvPr>
        </p:nvSpPr>
        <p:spPr>
          <a:xfrm>
            <a:off x="7202884" y="3783253"/>
            <a:ext cx="4034121" cy="713102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en-US" altLang="zh-CN" sz="3000" b="1" strike="noStrike" spc="220" dirty="0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Sub-line:</a:t>
            </a:r>
          </a:p>
        </p:txBody>
      </p:sp>
      <p:sp>
        <p:nvSpPr>
          <p:cNvPr id="27" name="文本框 16"/>
          <p:cNvSpPr txBox="1"/>
          <p:nvPr>
            <p:custDataLst>
              <p:tags r:id="rId12"/>
            </p:custDataLst>
          </p:nvPr>
        </p:nvSpPr>
        <p:spPr>
          <a:xfrm>
            <a:off x="7202886" y="4720633"/>
            <a:ext cx="4034119" cy="1177018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en-US" altLang="zh-CN" sz="2600" strike="noStrike" spc="18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Language Skill </a:t>
            </a:r>
            <a:r>
              <a:rPr lang="en-US" altLang="zh-CN" sz="2600" spc="18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</a:rPr>
              <a:t>E</a:t>
            </a:r>
            <a:r>
              <a:rPr lang="en-US" altLang="zh-CN" sz="2600" strike="noStrike" spc="18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nhancement</a:t>
            </a:r>
          </a:p>
        </p:txBody>
      </p:sp>
      <p:cxnSp>
        <p:nvCxnSpPr>
          <p:cNvPr id="9" name="直接连接符 4"/>
          <p:cNvCxnSpPr/>
          <p:nvPr>
            <p:custDataLst>
              <p:tags r:id="rId13"/>
            </p:custDataLst>
          </p:nvPr>
        </p:nvCxnSpPr>
        <p:spPr>
          <a:xfrm flipH="1">
            <a:off x="695325" y="1701165"/>
            <a:ext cx="10919460" cy="10160"/>
          </a:xfrm>
          <a:prstGeom prst="line">
            <a:avLst/>
          </a:prstGeom>
          <a:ln w="1270">
            <a:solidFill>
              <a:schemeClr val="accent1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图示 1">
            <a:extLst>
              <a:ext uri="{FF2B5EF4-FFF2-40B4-BE49-F238E27FC236}">
                <a16:creationId xmlns:a16="http://schemas.microsoft.com/office/drawing/2014/main" xmlns="" id="{B0E2AE12-ABB7-B946-AC4D-7CD2863F363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47073723"/>
              </p:ext>
            </p:extLst>
          </p:nvPr>
        </p:nvGraphicFramePr>
        <p:xfrm>
          <a:off x="695324" y="1885464"/>
          <a:ext cx="10839145" cy="14514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6" r:lo="rId17" r:qs="rId18" r:cs="rId19"/>
          </a:graphicData>
        </a:graphic>
      </p:graphicFrame>
    </p:spTree>
    <p:custDataLst>
      <p:tags r:id="rId1"/>
    </p:custData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21" grpId="0" animBg="1"/>
      <p:bldP spid="22" grpId="0"/>
      <p:bldP spid="23" grpId="0"/>
      <p:bldP spid="19" grpId="0" animBg="1"/>
      <p:bldP spid="24" grpId="0" animBg="1"/>
      <p:bldP spid="25" grpId="0" animBg="1"/>
      <p:bldP spid="26" grpId="0"/>
      <p:bldP spid="27" grpId="0"/>
      <p:bldGraphic spid="2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"/>
          <p:cNvSpPr>
            <a:spLocks noGrp="1"/>
          </p:cNvSpPr>
          <p:nvPr>
            <p:ph type="title"/>
          </p:nvPr>
        </p:nvSpPr>
        <p:spPr>
          <a:xfrm>
            <a:off x="623570" y="21908"/>
            <a:ext cx="10972800" cy="1143000"/>
          </a:xfrm>
        </p:spPr>
        <p:txBody>
          <a:bodyPr anchor="ctr" anchorCtr="0"/>
          <a:lstStyle/>
          <a:p>
            <a:r>
              <a:rPr lang="en-US" altLang="zh-CN" sz="3600" dirty="0"/>
              <a:t>Topic Development</a:t>
            </a:r>
          </a:p>
        </p:txBody>
      </p:sp>
      <p:grpSp>
        <p:nvGrpSpPr>
          <p:cNvPr id="3" name="组合 2"/>
          <p:cNvGrpSpPr/>
          <p:nvPr>
            <p:custDataLst>
              <p:tags r:id="rId2"/>
            </p:custDataLst>
          </p:nvPr>
        </p:nvGrpSpPr>
        <p:grpSpPr>
          <a:xfrm>
            <a:off x="461962" y="1844824"/>
            <a:ext cx="5418455" cy="1187450"/>
            <a:chOff x="1339" y="2553"/>
            <a:chExt cx="8533" cy="1870"/>
          </a:xfrm>
        </p:grpSpPr>
        <p:sp>
          <p:nvSpPr>
            <p:cNvPr id="4" name="圆角矩形 3"/>
            <p:cNvSpPr/>
            <p:nvPr>
              <p:custDataLst>
                <p:tags r:id="rId17"/>
              </p:custDataLst>
            </p:nvPr>
          </p:nvSpPr>
          <p:spPr>
            <a:xfrm>
              <a:off x="1847" y="2784"/>
              <a:ext cx="917" cy="915"/>
            </a:xfrm>
            <a:prstGeom prst="roundRect">
              <a:avLst>
                <a:gd name="adj" fmla="val 9711"/>
              </a:avLst>
            </a:prstGeom>
            <a:noFill/>
            <a:ln w="88900" cap="flat">
              <a:solidFill>
                <a:schemeClr val="accent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lnSpc>
                  <a:spcPct val="120000"/>
                </a:lnSpc>
              </a:pPr>
              <a:endParaRPr lang="zh-CN" altLang="en-US" sz="1800" strike="noStrike" noProof="1">
                <a:solidFill>
                  <a:schemeClr val="lt1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" name="文本框 4"/>
            <p:cNvSpPr txBox="1"/>
            <p:nvPr>
              <p:custDataLst>
                <p:tags r:id="rId18"/>
              </p:custDataLst>
            </p:nvPr>
          </p:nvSpPr>
          <p:spPr>
            <a:xfrm>
              <a:off x="1339" y="2553"/>
              <a:ext cx="1139" cy="899"/>
            </a:xfrm>
            <a:prstGeom prst="rect">
              <a:avLst/>
            </a:prstGeom>
            <a:solidFill>
              <a:schemeClr val="lt1"/>
            </a:solidFill>
          </p:spPr>
          <p:txBody>
            <a:bodyPr wrap="square" tIns="0" bIns="0" rtlCol="0">
              <a:no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2000" b="1" noProof="1">
                  <a:solidFill>
                    <a:schemeClr val="accent1">
                      <a:lumMod val="50000"/>
                    </a:schemeClr>
                  </a:solidFill>
                  <a:latin typeface="+mn-lt"/>
                  <a:ea typeface="微软雅黑" panose="020B0503020204020204" charset="-122"/>
                  <a:sym typeface="Arial" panose="020B0604020202020204" pitchFamily="34" charset="0"/>
                </a:rPr>
                <a:t>Why</a:t>
              </a:r>
            </a:p>
          </p:txBody>
        </p:sp>
        <p:sp>
          <p:nvSpPr>
            <p:cNvPr id="6" name="文本框 5"/>
            <p:cNvSpPr txBox="1"/>
            <p:nvPr>
              <p:custDataLst>
                <p:tags r:id="rId19"/>
              </p:custDataLst>
            </p:nvPr>
          </p:nvSpPr>
          <p:spPr>
            <a:xfrm>
              <a:off x="3019" y="3338"/>
              <a:ext cx="6853" cy="1085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 fontScale="92500" lnSpcReduction="20000"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SzPct val="100000"/>
              </a:pPr>
              <a:r>
                <a:rPr lang="zh-CN" altLang="en-US" sz="2000" spc="150" noProof="1">
                  <a:solidFill>
                    <a:schemeClr val="dk1"/>
                  </a:solidFill>
                  <a:latin typeface="+mn-lt"/>
                  <a:ea typeface="微软雅黑" panose="020B0503020204020204" charset="-122"/>
                </a:rPr>
                <a:t>WHY </a:t>
              </a:r>
              <a:r>
                <a:rPr lang="en-US" altLang="zh-CN" sz="2000" spc="150" noProof="1">
                  <a:solidFill>
                    <a:schemeClr val="dk1"/>
                  </a:solidFill>
                  <a:latin typeface="+mn-lt"/>
                  <a:ea typeface="微软雅黑" panose="020B0503020204020204" charset="-122"/>
                </a:rPr>
                <a:t>do we need to uncover the past?</a:t>
              </a:r>
              <a:endParaRPr lang="zh-CN" altLang="en-US" sz="2000" spc="150" noProof="1">
                <a:solidFill>
                  <a:schemeClr val="dk1"/>
                </a:solidFill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7" name="文本框 6"/>
            <p:cNvSpPr txBox="1"/>
            <p:nvPr>
              <p:custDataLst>
                <p:tags r:id="rId20"/>
              </p:custDataLst>
            </p:nvPr>
          </p:nvSpPr>
          <p:spPr>
            <a:xfrm>
              <a:off x="3019" y="2609"/>
              <a:ext cx="6853" cy="650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 fontScale="92500" lnSpcReduction="10000"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SzPct val="100000"/>
              </a:pPr>
              <a:r>
                <a:rPr lang="zh-CN" altLang="en-US" sz="2000" b="1" spc="300" noProof="1">
                  <a:solidFill>
                    <a:schemeClr val="accent1">
                      <a:lumMod val="50000"/>
                    </a:schemeClr>
                  </a:solidFill>
                  <a:latin typeface="+mn-lt"/>
                  <a:ea typeface="微软雅黑" panose="020B0503020204020204" charset="-122"/>
                  <a:cs typeface="+mj-cs"/>
                </a:rPr>
                <a:t>Listening A </a:t>
              </a:r>
            </a:p>
          </p:txBody>
        </p:sp>
      </p:grpSp>
      <p:grpSp>
        <p:nvGrpSpPr>
          <p:cNvPr id="13" name="组合 12"/>
          <p:cNvGrpSpPr/>
          <p:nvPr>
            <p:custDataLst>
              <p:tags r:id="rId3"/>
            </p:custDataLst>
          </p:nvPr>
        </p:nvGrpSpPr>
        <p:grpSpPr>
          <a:xfrm>
            <a:off x="461962" y="3146257"/>
            <a:ext cx="5434330" cy="1151890"/>
            <a:chOff x="1339" y="4573"/>
            <a:chExt cx="8558" cy="1814"/>
          </a:xfrm>
        </p:grpSpPr>
        <p:sp>
          <p:nvSpPr>
            <p:cNvPr id="8" name="圆角矩形 7"/>
            <p:cNvSpPr/>
            <p:nvPr>
              <p:custDataLst>
                <p:tags r:id="rId13"/>
              </p:custDataLst>
            </p:nvPr>
          </p:nvSpPr>
          <p:spPr>
            <a:xfrm>
              <a:off x="1847" y="4805"/>
              <a:ext cx="917" cy="915"/>
            </a:xfrm>
            <a:prstGeom prst="roundRect">
              <a:avLst>
                <a:gd name="adj" fmla="val 9711"/>
              </a:avLst>
            </a:prstGeom>
            <a:noFill/>
            <a:ln w="88900" cap="flat">
              <a:solidFill>
                <a:schemeClr val="accent2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lnSpc>
                  <a:spcPct val="120000"/>
                </a:lnSpc>
              </a:pPr>
              <a:endParaRPr lang="zh-CN" altLang="en-US" sz="1800" strike="noStrike" noProof="1">
                <a:solidFill>
                  <a:schemeClr val="lt1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9" name="文本框 8"/>
            <p:cNvSpPr txBox="1"/>
            <p:nvPr>
              <p:custDataLst>
                <p:tags r:id="rId14"/>
              </p:custDataLst>
            </p:nvPr>
          </p:nvSpPr>
          <p:spPr>
            <a:xfrm>
              <a:off x="1339" y="4573"/>
              <a:ext cx="1139" cy="899"/>
            </a:xfrm>
            <a:prstGeom prst="rect">
              <a:avLst/>
            </a:prstGeom>
            <a:solidFill>
              <a:schemeClr val="lt1"/>
            </a:solidFill>
          </p:spPr>
          <p:txBody>
            <a:bodyPr wrap="square" tIns="0" bIns="0" rtlCol="0">
              <a:no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2000" b="1" noProof="1">
                  <a:solidFill>
                    <a:schemeClr val="accent2">
                      <a:lumMod val="50000"/>
                    </a:schemeClr>
                  </a:solidFill>
                  <a:latin typeface="+mn-lt"/>
                  <a:ea typeface="微软雅黑" panose="020B0503020204020204" charset="-122"/>
                  <a:sym typeface="Arial" panose="020B0604020202020204" pitchFamily="34" charset="0"/>
                </a:rPr>
                <a:t>How</a:t>
              </a:r>
            </a:p>
          </p:txBody>
        </p:sp>
        <p:sp>
          <p:nvSpPr>
            <p:cNvPr id="10" name="文本框 9"/>
            <p:cNvSpPr txBox="1"/>
            <p:nvPr>
              <p:custDataLst>
                <p:tags r:id="rId15"/>
              </p:custDataLst>
            </p:nvPr>
          </p:nvSpPr>
          <p:spPr>
            <a:xfrm>
              <a:off x="3044" y="5361"/>
              <a:ext cx="6853" cy="1026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SzPct val="100000"/>
              </a:pPr>
              <a:r>
                <a:rPr lang="zh-CN" altLang="en-US" sz="2000" spc="150" noProof="1">
                  <a:solidFill>
                    <a:schemeClr val="dk1"/>
                  </a:solidFill>
                  <a:latin typeface="+mn-lt"/>
                  <a:ea typeface="微软雅黑" panose="020B0503020204020204" charset="-122"/>
                </a:rPr>
                <a:t>HOW </a:t>
              </a:r>
              <a:r>
                <a:rPr lang="en-US" altLang="zh-CN" sz="2000" spc="150" noProof="1">
                  <a:solidFill>
                    <a:schemeClr val="dk1"/>
                  </a:solidFill>
                  <a:latin typeface="+mn-lt"/>
                  <a:ea typeface="微软雅黑" panose="020B0503020204020204" charset="-122"/>
                </a:rPr>
                <a:t>do we uncover the past?</a:t>
              </a:r>
              <a:endParaRPr lang="zh-CN" altLang="en-US" sz="2000" spc="150" noProof="1">
                <a:solidFill>
                  <a:schemeClr val="dk1"/>
                </a:solidFill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11" name="文本框 10"/>
            <p:cNvSpPr txBox="1"/>
            <p:nvPr>
              <p:custDataLst>
                <p:tags r:id="rId16"/>
              </p:custDataLst>
            </p:nvPr>
          </p:nvSpPr>
          <p:spPr>
            <a:xfrm>
              <a:off x="3019" y="4629"/>
              <a:ext cx="6853" cy="650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 fontScale="92500" lnSpcReduction="10000"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SzPct val="100000"/>
              </a:pPr>
              <a:r>
                <a:rPr lang="zh-CN" altLang="en-US" sz="2000" b="1" spc="300" noProof="1">
                  <a:solidFill>
                    <a:schemeClr val="accent2">
                      <a:lumMod val="50000"/>
                    </a:schemeClr>
                  </a:solidFill>
                  <a:latin typeface="+mn-lt"/>
                  <a:ea typeface="微软雅黑" panose="020B0503020204020204" charset="-122"/>
                  <a:cs typeface="+mj-cs"/>
                </a:rPr>
                <a:t>Listening B </a:t>
              </a:r>
            </a:p>
          </p:txBody>
        </p:sp>
      </p:grpSp>
      <p:grpSp>
        <p:nvGrpSpPr>
          <p:cNvPr id="16" name="组合 15"/>
          <p:cNvGrpSpPr/>
          <p:nvPr>
            <p:custDataLst>
              <p:tags r:id="rId4"/>
            </p:custDataLst>
          </p:nvPr>
        </p:nvGrpSpPr>
        <p:grpSpPr>
          <a:xfrm>
            <a:off x="461962" y="4410859"/>
            <a:ext cx="5418455" cy="1237615"/>
            <a:chOff x="1339" y="6594"/>
            <a:chExt cx="8533" cy="1949"/>
          </a:xfrm>
        </p:grpSpPr>
        <p:sp>
          <p:nvSpPr>
            <p:cNvPr id="12" name="圆角矩形 11"/>
            <p:cNvSpPr/>
            <p:nvPr>
              <p:custDataLst>
                <p:tags r:id="rId9"/>
              </p:custDataLst>
            </p:nvPr>
          </p:nvSpPr>
          <p:spPr>
            <a:xfrm>
              <a:off x="1847" y="6825"/>
              <a:ext cx="917" cy="915"/>
            </a:xfrm>
            <a:prstGeom prst="roundRect">
              <a:avLst>
                <a:gd name="adj" fmla="val 9711"/>
              </a:avLst>
            </a:prstGeom>
            <a:noFill/>
            <a:ln w="88900" cap="flat">
              <a:solidFill>
                <a:schemeClr val="accent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lnSpc>
                  <a:spcPct val="120000"/>
                </a:lnSpc>
              </a:pPr>
              <a:endParaRPr lang="zh-CN" altLang="en-US" sz="1800" strike="noStrike" noProof="1">
                <a:solidFill>
                  <a:schemeClr val="lt1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3323" name="文本框 12"/>
            <p:cNvSpPr txBox="1"/>
            <p:nvPr>
              <p:custDataLst>
                <p:tags r:id="rId10"/>
              </p:custDataLst>
            </p:nvPr>
          </p:nvSpPr>
          <p:spPr>
            <a:xfrm>
              <a:off x="1339" y="6594"/>
              <a:ext cx="1139" cy="899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square" tIns="0" bIns="0" anchor="t" anchorCtr="0"/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b="1" dirty="0">
                  <a:solidFill>
                    <a:srgbClr val="B45F04"/>
                  </a:solidFill>
                  <a:latin typeface="+mn-lt"/>
                  <a:ea typeface="微软雅黑" panose="020B0503020204020204" charset="-122"/>
                  <a:sym typeface="Arial" panose="020B0604020202020204" pitchFamily="34" charset="0"/>
                </a:rPr>
                <a:t>What</a:t>
              </a:r>
            </a:p>
          </p:txBody>
        </p:sp>
        <p:sp>
          <p:nvSpPr>
            <p:cNvPr id="14" name="文本框 13"/>
            <p:cNvSpPr txBox="1"/>
            <p:nvPr>
              <p:custDataLst>
                <p:tags r:id="rId11"/>
              </p:custDataLst>
            </p:nvPr>
          </p:nvSpPr>
          <p:spPr>
            <a:xfrm>
              <a:off x="3019" y="7379"/>
              <a:ext cx="6853" cy="1164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Autofit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SzPct val="100000"/>
              </a:pPr>
              <a:r>
                <a:rPr lang="zh-CN" altLang="en-US" sz="1900" spc="150" noProof="1">
                  <a:solidFill>
                    <a:schemeClr val="dk1"/>
                  </a:solidFill>
                  <a:latin typeface="+mn-lt"/>
                  <a:ea typeface="微软雅黑" panose="020B0503020204020204" charset="-122"/>
                </a:rPr>
                <a:t>WHAT </a:t>
              </a:r>
              <a:r>
                <a:rPr lang="en-US" altLang="zh-CN" sz="1900" spc="150" noProof="1">
                  <a:solidFill>
                    <a:schemeClr val="dk1"/>
                  </a:solidFill>
                  <a:latin typeface="+mn-lt"/>
                  <a:ea typeface="微软雅黑" panose="020B0503020204020204" charset="-122"/>
                </a:rPr>
                <a:t>has been uncovered about the past so far?</a:t>
              </a:r>
              <a:endParaRPr lang="zh-CN" altLang="en-US" sz="1900" spc="150" noProof="1">
                <a:solidFill>
                  <a:schemeClr val="dk1"/>
                </a:solidFill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15" name="文本框 14"/>
            <p:cNvSpPr txBox="1"/>
            <p:nvPr>
              <p:custDataLst>
                <p:tags r:id="rId12"/>
              </p:custDataLst>
            </p:nvPr>
          </p:nvSpPr>
          <p:spPr>
            <a:xfrm>
              <a:off x="3019" y="6647"/>
              <a:ext cx="6853" cy="650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 fontScale="90000" lnSpcReduction="10000"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SzPct val="100000"/>
              </a:pPr>
              <a:r>
                <a:rPr lang="zh-CN" altLang="en-US" sz="2000" b="1" spc="300" noProof="1">
                  <a:solidFill>
                    <a:schemeClr val="accent1">
                      <a:lumMod val="50000"/>
                    </a:schemeClr>
                  </a:solidFill>
                  <a:latin typeface="+mn-lt"/>
                  <a:ea typeface="微软雅黑" panose="020B0503020204020204" charset="-122"/>
                  <a:cs typeface="+mj-cs"/>
                </a:rPr>
                <a:t>Extended Listening &amp; Video </a:t>
              </a:r>
            </a:p>
          </p:txBody>
        </p:sp>
      </p:grpSp>
      <p:sp>
        <p:nvSpPr>
          <p:cNvPr id="21" name="圆角矩形 20"/>
          <p:cNvSpPr/>
          <p:nvPr>
            <p:custDataLst>
              <p:tags r:id="rId5"/>
            </p:custDataLst>
          </p:nvPr>
        </p:nvSpPr>
        <p:spPr>
          <a:xfrm>
            <a:off x="7300671" y="2540592"/>
            <a:ext cx="827088" cy="652463"/>
          </a:xfrm>
          <a:prstGeom prst="roundRect">
            <a:avLst>
              <a:gd name="adj" fmla="val 9711"/>
            </a:avLst>
          </a:prstGeom>
          <a:noFill/>
          <a:ln w="88900" cap="flat">
            <a:solidFill>
              <a:schemeClr val="accent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20000"/>
              </a:lnSpc>
            </a:pPr>
            <a:endParaRPr lang="zh-CN" altLang="en-US" sz="1600" strike="noStrike" noProof="1">
              <a:solidFill>
                <a:schemeClr val="lt1"/>
              </a:solidFill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327" name="文本框 21"/>
          <p:cNvSpPr txBox="1"/>
          <p:nvPr>
            <p:custDataLst>
              <p:tags r:id="rId6"/>
            </p:custDataLst>
          </p:nvPr>
        </p:nvSpPr>
        <p:spPr>
          <a:xfrm>
            <a:off x="6995871" y="2340567"/>
            <a:ext cx="987425" cy="6413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tIns="0" bIns="0" anchor="t" anchorCtr="0"/>
          <a:lstStyle/>
          <a:p>
            <a:pPr algn="ctr">
              <a:lnSpc>
                <a:spcPct val="130000"/>
              </a:lnSpc>
            </a:pPr>
            <a:r>
              <a:rPr lang="en-US" altLang="zh-CN" sz="1600" b="1" dirty="0">
                <a:solidFill>
                  <a:srgbClr val="B45F04"/>
                </a:solidFill>
                <a:latin typeface="+mn-lt"/>
                <a:ea typeface="微软雅黑" panose="020B0503020204020204" charset="-122"/>
                <a:sym typeface="Arial" panose="020B0604020202020204" pitchFamily="34" charset="0"/>
              </a:rPr>
              <a:t>Result</a:t>
            </a:r>
          </a:p>
        </p:txBody>
      </p:sp>
      <p:sp>
        <p:nvSpPr>
          <p:cNvPr id="23" name="文本框 22" descr="7b0a20202020227461726765744964223a202270726f636573734f6e6c696e6554657874426f78220a7d0a"/>
          <p:cNvSpPr txBox="1"/>
          <p:nvPr>
            <p:custDataLst>
              <p:tags r:id="rId7"/>
            </p:custDataLst>
          </p:nvPr>
        </p:nvSpPr>
        <p:spPr>
          <a:xfrm>
            <a:off x="8182769" y="3042335"/>
            <a:ext cx="3912466" cy="1778000"/>
          </a:xfrm>
          <a:prstGeom prst="rect">
            <a:avLst/>
          </a:prstGeom>
          <a:noFill/>
        </p:spPr>
        <p:txBody>
          <a:bodyPr wrap="square" lIns="91440" tIns="45720" rIns="91440" bIns="45720" rtlCol="0"/>
          <a:lstStyle/>
          <a:p>
            <a:r>
              <a:rPr lang="en-US" sz="2000" b="1" noProof="1">
                <a:latin typeface="+mn-lt"/>
                <a:ea typeface="微软雅黑" panose="020B0503020204020204" charset="-122"/>
                <a:sym typeface="+mn-ea"/>
              </a:rPr>
              <a:t>Learners’ own understanding:</a:t>
            </a:r>
          </a:p>
          <a:p>
            <a:endParaRPr lang="en-US" sz="1600" noProof="1">
              <a:latin typeface="+mn-lt"/>
              <a:ea typeface="微软雅黑" panose="020B0503020204020204" charset="-122"/>
              <a:sym typeface="+mn-ea"/>
            </a:endParaRPr>
          </a:p>
          <a:p>
            <a:pPr algn="ctr"/>
            <a:r>
              <a:rPr lang="en-US" sz="1900" noProof="1">
                <a:latin typeface="+mn-lt"/>
                <a:ea typeface="微软雅黑" panose="020B0503020204020204" charset="-122"/>
                <a:sym typeface="+mn-ea"/>
              </a:rPr>
              <a:t>- spirit of uncovering</a:t>
            </a:r>
          </a:p>
          <a:p>
            <a:pPr algn="ctr"/>
            <a:endParaRPr lang="en-US" sz="1900" noProof="1">
              <a:latin typeface="+mn-lt"/>
              <a:ea typeface="微软雅黑" panose="020B0503020204020204" charset="-122"/>
              <a:sym typeface="+mn-ea"/>
            </a:endParaRPr>
          </a:p>
          <a:p>
            <a:pPr algn="ctr"/>
            <a:r>
              <a:rPr lang="en-US" sz="1900" noProof="1">
                <a:latin typeface="+mn-lt"/>
                <a:ea typeface="微软雅黑" panose="020B0503020204020204" charset="-122"/>
                <a:sym typeface="+mn-ea"/>
              </a:rPr>
              <a:t>- p</a:t>
            </a:r>
            <a:r>
              <a:rPr sz="1900" noProof="1">
                <a:latin typeface="+mn-lt"/>
                <a:ea typeface="微软雅黑" panose="020B0503020204020204" charset="-122"/>
                <a:sym typeface="+mn-ea"/>
              </a:rPr>
              <a:t>ast &amp; </a:t>
            </a:r>
            <a:r>
              <a:rPr lang="en-US" sz="1900" noProof="1">
                <a:latin typeface="+mn-lt"/>
                <a:ea typeface="微软雅黑" panose="020B0503020204020204" charset="-122"/>
                <a:sym typeface="+mn-ea"/>
              </a:rPr>
              <a:t>p</a:t>
            </a:r>
            <a:r>
              <a:rPr sz="1900" noProof="1">
                <a:latin typeface="+mn-lt"/>
                <a:ea typeface="微软雅黑" panose="020B0503020204020204" charset="-122"/>
                <a:sym typeface="+mn-ea"/>
              </a:rPr>
              <a:t>resent</a:t>
            </a:r>
          </a:p>
          <a:p>
            <a:pPr lvl="1" algn="ctr" fontAlgn="base"/>
            <a:endParaRPr sz="1900" strike="noStrike" noProof="1">
              <a:latin typeface="+mn-lt"/>
              <a:ea typeface="微软雅黑" panose="020B0503020204020204" charset="-122"/>
              <a:sym typeface="+mn-ea"/>
            </a:endParaRPr>
          </a:p>
          <a:p>
            <a:pPr algn="ctr"/>
            <a:r>
              <a:rPr lang="en-US" sz="1900" noProof="1">
                <a:latin typeface="+mn-lt"/>
                <a:ea typeface="微软雅黑" panose="020B0503020204020204" charset="-122"/>
                <a:sym typeface="+mn-ea"/>
              </a:rPr>
              <a:t>- o</a:t>
            </a:r>
            <a:r>
              <a:rPr sz="1900" noProof="1">
                <a:latin typeface="+mn-lt"/>
                <a:ea typeface="微软雅黑" panose="020B0503020204020204" charset="-122"/>
                <a:sym typeface="+mn-ea"/>
              </a:rPr>
              <a:t>thers</a:t>
            </a:r>
            <a:r>
              <a:rPr lang="en-US" sz="1900" noProof="1">
                <a:latin typeface="+mn-lt"/>
                <a:ea typeface="微软雅黑" panose="020B0503020204020204" charset="-122"/>
                <a:sym typeface="+mn-ea"/>
              </a:rPr>
              <a:t>'</a:t>
            </a:r>
            <a:r>
              <a:rPr sz="1900" noProof="1">
                <a:latin typeface="+mn-lt"/>
                <a:ea typeface="微软雅黑" panose="020B0503020204020204" charset="-122"/>
                <a:sym typeface="+mn-ea"/>
              </a:rPr>
              <a:t> &amp; </a:t>
            </a:r>
            <a:r>
              <a:rPr lang="en-US" sz="1900" noProof="1">
                <a:latin typeface="+mn-lt"/>
                <a:ea typeface="微软雅黑" panose="020B0503020204020204" charset="-122"/>
                <a:sym typeface="+mn-ea"/>
              </a:rPr>
              <a:t>o</a:t>
            </a:r>
            <a:r>
              <a:rPr sz="1900" noProof="1">
                <a:latin typeface="+mn-lt"/>
                <a:ea typeface="微软雅黑" panose="020B0503020204020204" charset="-122"/>
                <a:sym typeface="+mn-ea"/>
              </a:rPr>
              <a:t>wn</a:t>
            </a:r>
          </a:p>
          <a:p>
            <a:pPr algn="ctr"/>
            <a:endParaRPr noProof="1">
              <a:latin typeface="+mn-lt"/>
              <a:ea typeface="微软雅黑" panose="020B0503020204020204" charset="-122"/>
              <a:sym typeface="+mn-ea"/>
            </a:endParaRPr>
          </a:p>
          <a:p>
            <a:pPr algn="ctr"/>
            <a:endParaRPr lang="en-US" noProof="1">
              <a:solidFill>
                <a:srgbClr val="FF0000"/>
              </a:solidFill>
              <a:latin typeface="+mn-lt"/>
              <a:ea typeface="微软雅黑" panose="020B0503020204020204" charset="-122"/>
              <a:sym typeface="+mn-ea"/>
            </a:endParaRPr>
          </a:p>
        </p:txBody>
      </p:sp>
      <p:sp>
        <p:nvSpPr>
          <p:cNvPr id="24" name="文本框 23"/>
          <p:cNvSpPr txBox="1"/>
          <p:nvPr>
            <p:custDataLst>
              <p:tags r:id="rId8"/>
            </p:custDataLst>
          </p:nvPr>
        </p:nvSpPr>
        <p:spPr>
          <a:xfrm>
            <a:off x="8182051" y="2485029"/>
            <a:ext cx="3798570" cy="463550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 fontScale="90000"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en-US" altLang="zh-CN" sz="1800" b="1" spc="300" noProof="1">
                <a:solidFill>
                  <a:schemeClr val="accent1">
                    <a:lumMod val="50000"/>
                  </a:schemeClr>
                </a:solidFill>
                <a:latin typeface="+mn-lt"/>
                <a:ea typeface="微软雅黑" panose="020B0503020204020204" charset="-122"/>
                <a:cs typeface="+mj-cs"/>
              </a:rPr>
              <a:t>Discussion &amp; Presentation</a:t>
            </a:r>
            <a:r>
              <a:rPr lang="zh-CN" altLang="en-US" sz="1800" b="1" spc="300" noProof="1">
                <a:solidFill>
                  <a:schemeClr val="accent1">
                    <a:lumMod val="50000"/>
                  </a:schemeClr>
                </a:solidFill>
                <a:latin typeface="+mn-lt"/>
                <a:ea typeface="微软雅黑" panose="020B0503020204020204" charset="-122"/>
                <a:cs typeface="+mj-cs"/>
              </a:rPr>
              <a:t> </a:t>
            </a:r>
          </a:p>
        </p:txBody>
      </p:sp>
      <p:sp>
        <p:nvSpPr>
          <p:cNvPr id="25" name="矩形 24"/>
          <p:cNvSpPr/>
          <p:nvPr/>
        </p:nvSpPr>
        <p:spPr>
          <a:xfrm>
            <a:off x="1487488" y="5852537"/>
            <a:ext cx="4020652" cy="5232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 fontAlgn="base"/>
            <a:r>
              <a:rPr lang="en-US" altLang="zh-CN" sz="2800" b="1" strike="noStrike" noProof="1">
                <a:solidFill>
                  <a:schemeClr val="bg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</a:rPr>
              <a:t>Knowledge Objectives</a:t>
            </a:r>
          </a:p>
        </p:txBody>
      </p:sp>
      <p:sp>
        <p:nvSpPr>
          <p:cNvPr id="26" name="矩形 25"/>
          <p:cNvSpPr/>
          <p:nvPr/>
        </p:nvSpPr>
        <p:spPr>
          <a:xfrm>
            <a:off x="7721376" y="5637094"/>
            <a:ext cx="3462807" cy="954107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 fontAlgn="base"/>
            <a:r>
              <a:rPr lang="en-US" altLang="zh-CN" sz="2800" b="1" strike="noStrike" noProof="1">
                <a:solidFill>
                  <a:schemeClr val="bg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</a:rPr>
              <a:t>Attitude Objectives</a:t>
            </a:r>
          </a:p>
          <a:p>
            <a:pPr algn="ctr" fontAlgn="base"/>
            <a:r>
              <a:rPr lang="en-US" altLang="zh-CN" sz="2800" b="1" strike="noStrike" noProof="1">
                <a:solidFill>
                  <a:schemeClr val="bg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</a:rPr>
              <a:t>(Moral Education)</a:t>
            </a:r>
          </a:p>
        </p:txBody>
      </p:sp>
      <p:sp>
        <p:nvSpPr>
          <p:cNvPr id="28" name="虚尾箭头 27"/>
          <p:cNvSpPr/>
          <p:nvPr/>
        </p:nvSpPr>
        <p:spPr>
          <a:xfrm>
            <a:off x="6377218" y="2086759"/>
            <a:ext cx="634528" cy="2695099"/>
          </a:xfrm>
          <a:prstGeom prst="stripedRightArrow">
            <a:avLst>
              <a:gd name="adj1" fmla="val 59910"/>
              <a:gd name="adj2" fmla="val 6503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128638D8-B2B3-A1D0-0F69-57C9C1BAC1F4}"/>
              </a:ext>
            </a:extLst>
          </p:cNvPr>
          <p:cNvSpPr/>
          <p:nvPr/>
        </p:nvSpPr>
        <p:spPr>
          <a:xfrm>
            <a:off x="3772287" y="936714"/>
            <a:ext cx="464742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600" b="1" i="1" cap="none" spc="0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Uncovering</a:t>
            </a:r>
            <a:r>
              <a:rPr lang="en-US" altLang="zh-CN" sz="3600" b="1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altLang="zh-CN" sz="3600" b="1" cap="none" spc="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the Past</a:t>
            </a:r>
            <a:endParaRPr lang="zh-CN" altLang="en-US" sz="3600" b="1" cap="none" spc="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64909"/>
                                          </p:val>
                                        </p:tav>
                                        <p:tav tm="100000">
                                          <p:val>
                                            <p:fltVal val="0.29197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0.5073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64909"/>
                                          </p:val>
                                        </p:tav>
                                        <p:tav tm="100000">
                                          <p:val>
                                            <p:fltVal val="0.29197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0.60085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919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137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64909"/>
                                          </p:val>
                                        </p:tav>
                                        <p:tav tm="100000">
                                          <p:val>
                                            <p:fltVal val="0.29197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0.6943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919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202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919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07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919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943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13327" grpId="0" animBg="1"/>
      <p:bldP spid="13327" grpId="1" animBg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8" grpId="0" bldLvl="0" animBg="1"/>
      <p:bldP spid="2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1"/>
          <p:cNvSpPr>
            <a:spLocks noGrp="1"/>
          </p:cNvSpPr>
          <p:nvPr>
            <p:ph type="title"/>
          </p:nvPr>
        </p:nvSpPr>
        <p:spPr>
          <a:xfrm>
            <a:off x="609600" y="188278"/>
            <a:ext cx="10972800" cy="1143000"/>
          </a:xfrm>
        </p:spPr>
        <p:txBody>
          <a:bodyPr anchor="ctr" anchorCtr="0"/>
          <a:lstStyle/>
          <a:p>
            <a:r>
              <a:rPr lang="en-US" altLang="zh-CN" sz="3600" dirty="0"/>
              <a:t>Language Skill Enhancement</a:t>
            </a:r>
          </a:p>
        </p:txBody>
      </p:sp>
      <p:graphicFrame>
        <p:nvGraphicFramePr>
          <p:cNvPr id="4" name="表格 3"/>
          <p:cNvGraphicFramePr/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790179185"/>
              </p:ext>
            </p:extLst>
          </p:nvPr>
        </p:nvGraphicFramePr>
        <p:xfrm>
          <a:off x="191135" y="1700530"/>
          <a:ext cx="5846445" cy="3886200"/>
        </p:xfrm>
        <a:graphic>
          <a:graphicData uri="http://schemas.openxmlformats.org/drawingml/2006/table">
            <a:tbl>
              <a:tblPr/>
              <a:tblGrid>
                <a:gridCol w="240093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4455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31545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spc="60" dirty="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Listening Sections</a:t>
                      </a:r>
                    </a:p>
                  </a:txBody>
                  <a:tcPr marL="25400" marR="25400" marT="6350" marB="6350" anchor="ctr">
                    <a:lnL>
                      <a:noFill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spc="60" dirty="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Targeted </a:t>
                      </a:r>
                    </a:p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spc="60" dirty="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Listening Skills</a:t>
                      </a:r>
                    </a:p>
                  </a:txBody>
                  <a:tcPr marL="25400" marR="25400" marT="6350" marB="6350" anchor="ctr">
                    <a:lnL w="19050">
                      <a:solidFill>
                        <a:srgbClr val="FFFFFF"/>
                      </a:solidFill>
                      <a:prstDash val="soli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CD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5805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60" dirty="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Listening A </a:t>
                      </a:r>
                    </a:p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60" dirty="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(</a:t>
                      </a:r>
                      <a:r>
                        <a:rPr lang="en-US" sz="1600" b="1" spc="60" dirty="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I</a:t>
                      </a:r>
                      <a:r>
                        <a:rPr lang="en-US" sz="1600" b="1" spc="60" dirty="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nterview</a:t>
                      </a:r>
                      <a:r>
                        <a:rPr lang="en-US" sz="1600" b="0" spc="60" dirty="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)</a:t>
                      </a:r>
                      <a:endParaRPr lang="en-US" altLang="en-US" sz="1600" b="0" spc="60" dirty="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>
                      <a:noFill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1" spc="60" dirty="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Listen for questions</a:t>
                      </a:r>
                    </a:p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1" spc="60" dirty="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Understand referents</a:t>
                      </a:r>
                      <a:endParaRPr lang="en-US" altLang="en-US" sz="1600" b="1" spc="60" dirty="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19050">
                      <a:solidFill>
                        <a:srgbClr val="FFFFFF"/>
                      </a:solidFill>
                      <a:prstDash val="soli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80415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60" dirty="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Listening B </a:t>
                      </a:r>
                    </a:p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60" dirty="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(</a:t>
                      </a:r>
                      <a:r>
                        <a:rPr lang="en-US" sz="1600" b="1" spc="60" dirty="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D</a:t>
                      </a:r>
                      <a:r>
                        <a:rPr lang="en-US" sz="1600" b="1" spc="60" dirty="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iscussion</a:t>
                      </a:r>
                      <a:r>
                        <a:rPr lang="en-US" sz="1600" b="0" spc="60" dirty="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)</a:t>
                      </a:r>
                      <a:endParaRPr lang="en-US" altLang="en-US" sz="1600" b="0" spc="60" dirty="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>
                      <a:noFill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1" spc="60" dirty="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Draw conclusions</a:t>
                      </a:r>
                      <a:endParaRPr lang="en-US" altLang="en-US" sz="1600" b="1" spc="60" dirty="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19050">
                      <a:solidFill>
                        <a:srgbClr val="FFFFFF"/>
                      </a:solidFill>
                      <a:prstDash val="soli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26135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en-US" sz="1600" b="0" spc="60" dirty="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Extended Listening </a:t>
                      </a:r>
                    </a:p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en-US" sz="1600" b="0" spc="60" dirty="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(</a:t>
                      </a:r>
                      <a:r>
                        <a:rPr lang="en-US" altLang="en-US" sz="1600" b="1" spc="60" dirty="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L</a:t>
                      </a:r>
                      <a:r>
                        <a:rPr lang="en-US" sz="1600" b="1" spc="60" dirty="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ecture</a:t>
                      </a:r>
                      <a:r>
                        <a:rPr lang="en-US" altLang="en-US" sz="1600" b="0" spc="60" dirty="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)</a:t>
                      </a:r>
                    </a:p>
                  </a:txBody>
                  <a:tcPr marL="25400" marR="25400" marT="6350" marB="6350" anchor="ctr">
                    <a:lnL>
                      <a:noFill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60" dirty="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Listen for main idea and details</a:t>
                      </a:r>
                      <a:endParaRPr lang="en-US" altLang="en-US" sz="1600" b="0" spc="60" dirty="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19050">
                      <a:solidFill>
                        <a:srgbClr val="FFFFFF"/>
                      </a:solidFill>
                      <a:prstDash val="soli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2230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60" dirty="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Video</a:t>
                      </a:r>
                    </a:p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en-US" sz="1600" b="0" spc="60" dirty="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(</a:t>
                      </a:r>
                      <a:r>
                        <a:rPr lang="en-US" altLang="en-US" sz="1600" b="1" spc="60" dirty="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Introduction</a:t>
                      </a:r>
                      <a:r>
                        <a:rPr lang="en-US" altLang="en-US" sz="1600" b="0" spc="60" dirty="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)</a:t>
                      </a:r>
                    </a:p>
                  </a:txBody>
                  <a:tcPr marL="25400" marR="25400" marT="6350" marB="6350" anchor="ctr">
                    <a:lnL>
                      <a:noFill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60" dirty="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Watch for main idea and details</a:t>
                      </a:r>
                      <a:endParaRPr lang="en-US" altLang="en-US" sz="1600" b="0" spc="60" dirty="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19050">
                      <a:solidFill>
                        <a:srgbClr val="FFFFFF"/>
                      </a:solidFill>
                      <a:prstDash val="soli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graphicFrame>
        <p:nvGraphicFramePr>
          <p:cNvPr id="2" name="表格 1"/>
          <p:cNvGraphicFramePr/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408825199"/>
              </p:ext>
            </p:extLst>
          </p:nvPr>
        </p:nvGraphicFramePr>
        <p:xfrm>
          <a:off x="8170545" y="2132965"/>
          <a:ext cx="3843655" cy="3169285"/>
        </p:xfrm>
        <a:graphic>
          <a:graphicData uri="http://schemas.openxmlformats.org/drawingml/2006/table">
            <a:tbl>
              <a:tblPr/>
              <a:tblGrid>
                <a:gridCol w="136969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4739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36625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000" b="1" spc="60" dirty="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Speaking Sections</a:t>
                      </a:r>
                    </a:p>
                  </a:txBody>
                  <a:tcPr marL="25400" marR="25400" marT="6350" marB="6350" anchor="ctr">
                    <a:lnL>
                      <a:noFill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spc="60" dirty="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Targeted Speaking </a:t>
                      </a:r>
                      <a:r>
                        <a:rPr lang="en-US" sz="2000" b="1" spc="60" dirty="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Skills</a:t>
                      </a:r>
                    </a:p>
                  </a:txBody>
                  <a:tcPr marL="25400" marR="25400" marT="6350" marB="6350" anchor="ctr">
                    <a:lnL w="19050">
                      <a:solidFill>
                        <a:srgbClr val="FFFFFF"/>
                      </a:solidFill>
                      <a:prstDash val="soli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CD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1887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600" b="0" spc="60" dirty="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60" dirty="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Discussion</a:t>
                      </a:r>
                    </a:p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600" b="0" spc="60" dirty="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>
                      <a:noFill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1600" b="1" spc="60" dirty="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en-US" sz="1600" b="1" spc="60" dirty="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Discussion skills</a:t>
                      </a:r>
                    </a:p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1600" b="1" spc="60" dirty="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19050">
                      <a:solidFill>
                        <a:srgbClr val="FFFFFF"/>
                      </a:solidFill>
                      <a:prstDash val="soli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1379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600" b="0" spc="60" dirty="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60" dirty="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Presentation</a:t>
                      </a:r>
                    </a:p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1600" b="0" spc="60" dirty="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>
                      <a:noFill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>
                      <a:noFill/>
                    </a:lnT>
                    <a:lnB w="19050">
                      <a:solidFill>
                        <a:srgbClr val="F4CDA6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1" spc="60" dirty="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   Introduction skills </a:t>
                      </a:r>
                    </a:p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1" spc="60" dirty="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in presentation</a:t>
                      </a:r>
                      <a:endParaRPr lang="en-US" altLang="en-US" sz="1600" b="1" spc="60" dirty="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19050">
                      <a:solidFill>
                        <a:srgbClr val="FFFFFF"/>
                      </a:solidFill>
                      <a:prstDash val="solid"/>
                    </a:lnL>
                    <a:lnR>
                      <a:noFill/>
                    </a:lnR>
                    <a:lnT>
                      <a:noFill/>
                    </a:lnT>
                    <a:lnB w="19050">
                      <a:solidFill>
                        <a:srgbClr val="F4CDA6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3" name="右箭头 2"/>
          <p:cNvSpPr/>
          <p:nvPr/>
        </p:nvSpPr>
        <p:spPr>
          <a:xfrm>
            <a:off x="6188075" y="3395345"/>
            <a:ext cx="1988185" cy="360045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右箭头 4"/>
          <p:cNvSpPr/>
          <p:nvPr/>
        </p:nvSpPr>
        <p:spPr>
          <a:xfrm>
            <a:off x="6181090" y="4763770"/>
            <a:ext cx="1982470" cy="360045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239510" y="2636520"/>
            <a:ext cx="18103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/>
              <a:t>Conversation-based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312535" y="4095750"/>
            <a:ext cx="17392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/>
              <a:t>Presentation-based</a:t>
            </a:r>
          </a:p>
        </p:txBody>
      </p:sp>
      <p:sp>
        <p:nvSpPr>
          <p:cNvPr id="9" name="右中括号 8"/>
          <p:cNvSpPr/>
          <p:nvPr/>
        </p:nvSpPr>
        <p:spPr>
          <a:xfrm>
            <a:off x="6036945" y="3107690"/>
            <a:ext cx="144145" cy="935990"/>
          </a:xfrm>
          <a:prstGeom prst="rightBracket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中括号 9"/>
          <p:cNvSpPr/>
          <p:nvPr/>
        </p:nvSpPr>
        <p:spPr>
          <a:xfrm>
            <a:off x="6029960" y="4475480"/>
            <a:ext cx="144145" cy="935990"/>
          </a:xfrm>
          <a:prstGeom prst="rightBracket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577279" y="5876925"/>
            <a:ext cx="2840842" cy="5232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 fontAlgn="base"/>
            <a:r>
              <a:rPr lang="en-US" altLang="zh-CN" sz="2800" b="1" strike="noStrike" noProof="1">
                <a:solidFill>
                  <a:schemeClr val="bg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Skill Objectives</a:t>
            </a:r>
          </a:p>
        </p:txBody>
      </p:sp>
      <p:pic>
        <p:nvPicPr>
          <p:cNvPr id="11" name="图片 10" descr="五角星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2712085" y="2708910"/>
            <a:ext cx="301625" cy="301625"/>
          </a:xfrm>
          <a:prstGeom prst="rect">
            <a:avLst/>
          </a:prstGeom>
        </p:spPr>
      </p:pic>
      <p:pic>
        <p:nvPicPr>
          <p:cNvPr id="13" name="图片 12" descr="五角星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2712085" y="3010852"/>
            <a:ext cx="301625" cy="301625"/>
          </a:xfrm>
          <a:prstGeom prst="rect">
            <a:avLst/>
          </a:prstGeom>
        </p:spPr>
      </p:pic>
      <p:pic>
        <p:nvPicPr>
          <p:cNvPr id="14" name="图片 13" descr="五角星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2712085" y="3584575"/>
            <a:ext cx="301625" cy="301625"/>
          </a:xfrm>
          <a:prstGeom prst="rect">
            <a:avLst/>
          </a:prstGeom>
        </p:spPr>
      </p:pic>
      <p:pic>
        <p:nvPicPr>
          <p:cNvPr id="15" name="图片 14" descr="五角星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9552940" y="3501390"/>
            <a:ext cx="301625" cy="301625"/>
          </a:xfrm>
          <a:prstGeom prst="rect">
            <a:avLst/>
          </a:prstGeom>
        </p:spPr>
      </p:pic>
      <p:pic>
        <p:nvPicPr>
          <p:cNvPr id="16" name="图片 15" descr="五角星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9552940" y="4462145"/>
            <a:ext cx="301625" cy="30162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5" grpId="0" animBg="1"/>
      <p:bldP spid="5" grpId="1" animBg="1"/>
      <p:bldP spid="6" grpId="0"/>
      <p:bldP spid="6" grpId="1"/>
      <p:bldP spid="7" grpId="0"/>
      <p:bldP spid="7" grpId="1"/>
      <p:bldP spid="9" grpId="0" animBg="1"/>
      <p:bldP spid="9" grpId="1" animBg="1"/>
      <p:bldP spid="10" grpId="0" animBg="1"/>
      <p:bldP spid="10" grpId="1" animBg="1"/>
      <p:bldP spid="25" grpId="0"/>
      <p:bldP spid="2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1"/>
          <p:cNvSpPr>
            <a:spLocks noGrp="1"/>
          </p:cNvSpPr>
          <p:nvPr>
            <p:ph type="title"/>
          </p:nvPr>
        </p:nvSpPr>
        <p:spPr>
          <a:xfrm>
            <a:off x="407670" y="260350"/>
            <a:ext cx="11534140" cy="1143000"/>
          </a:xfrm>
        </p:spPr>
        <p:txBody>
          <a:bodyPr anchor="ctr" anchorCtr="0"/>
          <a:lstStyle/>
          <a:p>
            <a:pPr algn="l" defTabSz="913765" fontAlgn="auto">
              <a:spcBef>
                <a:spcPts val="0"/>
              </a:spcBef>
              <a:spcAft>
                <a:spcPts val="800"/>
              </a:spcAft>
              <a:buClrTx/>
              <a:buSzTx/>
              <a:buFontTx/>
            </a:pPr>
            <a:r>
              <a:rPr lang="en-US" altLang="zh-CN" sz="3600" b="1" spc="240" dirty="0">
                <a:ln w="3175"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</a:rPr>
              <a:t>Teaching Procedure &amp; Teaching Approaches</a:t>
            </a:r>
          </a:p>
        </p:txBody>
      </p:sp>
      <p:sp>
        <p:nvSpPr>
          <p:cNvPr id="10" name="文本框 4"/>
          <p:cNvSpPr txBox="1"/>
          <p:nvPr/>
        </p:nvSpPr>
        <p:spPr>
          <a:xfrm>
            <a:off x="8754983" y="3827780"/>
            <a:ext cx="3058160" cy="3683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Task-based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A41ABF54-9712-EDA1-6B45-44904613E5BF}"/>
              </a:ext>
            </a:extLst>
          </p:cNvPr>
          <p:cNvGrpSpPr/>
          <p:nvPr/>
        </p:nvGrpSpPr>
        <p:grpSpPr>
          <a:xfrm>
            <a:off x="58837" y="1505585"/>
            <a:ext cx="11725796" cy="2020254"/>
            <a:chOff x="58837" y="1505585"/>
            <a:chExt cx="11725796" cy="2020254"/>
          </a:xfrm>
        </p:grpSpPr>
        <p:graphicFrame>
          <p:nvGraphicFramePr>
            <p:cNvPr id="4" name="图示 3">
              <a:extLst>
                <a:ext uri="{FF2B5EF4-FFF2-40B4-BE49-F238E27FC236}">
                  <a16:creationId xmlns:a16="http://schemas.microsoft.com/office/drawing/2014/main" xmlns="" id="{7B532B6C-A78A-E9EF-040A-BDEBF1D3927C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961132164"/>
                </p:ext>
              </p:extLst>
            </p:nvPr>
          </p:nvGraphicFramePr>
          <p:xfrm>
            <a:off x="2437385" y="2355660"/>
            <a:ext cx="9347248" cy="1170179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2" r:lo="rId13" r:qs="rId14" r:cs="rId15"/>
            </a:graphicData>
          </a:graphic>
        </p:graphicFrame>
        <p:sp>
          <p:nvSpPr>
            <p:cNvPr id="2" name="文本框 1"/>
            <p:cNvSpPr txBox="1"/>
            <p:nvPr/>
          </p:nvSpPr>
          <p:spPr>
            <a:xfrm>
              <a:off x="4153535" y="1505585"/>
              <a:ext cx="244665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/>
                <a:t>Listening (Input)</a:t>
              </a:r>
            </a:p>
          </p:txBody>
        </p:sp>
        <p:sp>
          <p:nvSpPr>
            <p:cNvPr id="3" name="文本框 2"/>
            <p:cNvSpPr txBox="1"/>
            <p:nvPr>
              <p:custDataLst>
                <p:tags r:id="rId8"/>
              </p:custDataLst>
            </p:nvPr>
          </p:nvSpPr>
          <p:spPr>
            <a:xfrm>
              <a:off x="8975090" y="1515745"/>
              <a:ext cx="244665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/>
                <a:t>Speaking (Output)</a:t>
              </a:r>
            </a:p>
          </p:txBody>
        </p:sp>
        <p:sp>
          <p:nvSpPr>
            <p:cNvPr id="13" name="文本框 12"/>
            <p:cNvSpPr txBox="1"/>
            <p:nvPr>
              <p:custDataLst>
                <p:tags r:id="rId9"/>
              </p:custDataLst>
            </p:nvPr>
          </p:nvSpPr>
          <p:spPr>
            <a:xfrm>
              <a:off x="58837" y="2756599"/>
              <a:ext cx="1518285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/>
                <a:t>Sections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3F1B4A1A-6EBF-53A3-99A5-1E8B3FE678FB}"/>
              </a:ext>
            </a:extLst>
          </p:cNvPr>
          <p:cNvGrpSpPr/>
          <p:nvPr/>
        </p:nvGrpSpPr>
        <p:grpSpPr>
          <a:xfrm>
            <a:off x="23812" y="3768725"/>
            <a:ext cx="8739823" cy="645160"/>
            <a:chOff x="23812" y="3768725"/>
            <a:chExt cx="8739823" cy="645160"/>
          </a:xfrm>
        </p:grpSpPr>
        <p:sp>
          <p:nvSpPr>
            <p:cNvPr id="6" name="文本框 4"/>
            <p:cNvSpPr txBox="1"/>
            <p:nvPr/>
          </p:nvSpPr>
          <p:spPr>
            <a:xfrm>
              <a:off x="2422525" y="3827780"/>
              <a:ext cx="6341110" cy="368300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algn="ctr"/>
              <a:r>
                <a:rPr lang="en-US" altLang="zh-CN" dirty="0">
                  <a:latin typeface="Arial" panose="020B0604020202020204" pitchFamily="34" charset="0"/>
                  <a:ea typeface="宋体" panose="02010600030101010101" pitchFamily="2" charset="-122"/>
                </a:rPr>
                <a:t>Interactive</a:t>
              </a:r>
            </a:p>
          </p:txBody>
        </p:sp>
        <p:sp>
          <p:nvSpPr>
            <p:cNvPr id="14" name="文本框 13"/>
            <p:cNvSpPr txBox="1"/>
            <p:nvPr>
              <p:custDataLst>
                <p:tags r:id="rId7"/>
              </p:custDataLst>
            </p:nvPr>
          </p:nvSpPr>
          <p:spPr>
            <a:xfrm>
              <a:off x="23812" y="3768725"/>
              <a:ext cx="1521460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/>
                <a:t>Teaching approaches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FA737063-D52E-8D9A-CDCC-BEA917386B08}"/>
              </a:ext>
            </a:extLst>
          </p:cNvPr>
          <p:cNvGrpSpPr/>
          <p:nvPr/>
        </p:nvGrpSpPr>
        <p:grpSpPr>
          <a:xfrm>
            <a:off x="23495" y="1988820"/>
            <a:ext cx="8097228" cy="645160"/>
            <a:chOff x="23495" y="1988820"/>
            <a:chExt cx="8097228" cy="645160"/>
          </a:xfrm>
        </p:grpSpPr>
        <p:sp>
          <p:nvSpPr>
            <p:cNvPr id="12" name="文本框 11"/>
            <p:cNvSpPr txBox="1"/>
            <p:nvPr/>
          </p:nvSpPr>
          <p:spPr>
            <a:xfrm>
              <a:off x="23495" y="1988820"/>
              <a:ext cx="1640840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/>
                <a:t>Class period</a:t>
              </a:r>
            </a:p>
            <a:p>
              <a:pPr algn="ctr"/>
              <a:r>
                <a:rPr lang="en-US" altLang="zh-CN" b="1" dirty="0"/>
                <a:t>(45 min each)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783840" y="2132965"/>
              <a:ext cx="327660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1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435729" y="2132965"/>
              <a:ext cx="418465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1</a:t>
              </a:r>
            </a:p>
          </p:txBody>
        </p:sp>
        <p:sp>
          <p:nvSpPr>
            <p:cNvPr id="18" name="文本框 17"/>
            <p:cNvSpPr txBox="1"/>
            <p:nvPr>
              <p:custDataLst>
                <p:tags r:id="rId5"/>
              </p:custDataLst>
            </p:nvPr>
          </p:nvSpPr>
          <p:spPr>
            <a:xfrm>
              <a:off x="6045708" y="2132965"/>
              <a:ext cx="418465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1</a:t>
              </a:r>
            </a:p>
          </p:txBody>
        </p:sp>
        <p:sp>
          <p:nvSpPr>
            <p:cNvPr id="19" name="文本框 18"/>
            <p:cNvSpPr txBox="1"/>
            <p:nvPr>
              <p:custDataLst>
                <p:tags r:id="rId6"/>
              </p:custDataLst>
            </p:nvPr>
          </p:nvSpPr>
          <p:spPr>
            <a:xfrm>
              <a:off x="7702258" y="2132965"/>
              <a:ext cx="418465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1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8F602F9E-3C1A-90E3-45BB-34618A9D4C25}"/>
              </a:ext>
            </a:extLst>
          </p:cNvPr>
          <p:cNvGrpSpPr/>
          <p:nvPr/>
        </p:nvGrpSpPr>
        <p:grpSpPr>
          <a:xfrm>
            <a:off x="9336151" y="2132965"/>
            <a:ext cx="2003044" cy="368300"/>
            <a:chOff x="9336151" y="2132965"/>
            <a:chExt cx="2003044" cy="368300"/>
          </a:xfrm>
        </p:grpSpPr>
        <p:sp>
          <p:nvSpPr>
            <p:cNvPr id="20" name="文本框 19"/>
            <p:cNvSpPr txBox="1"/>
            <p:nvPr>
              <p:custDataLst>
                <p:tags r:id="rId3"/>
              </p:custDataLst>
            </p:nvPr>
          </p:nvSpPr>
          <p:spPr>
            <a:xfrm>
              <a:off x="9336151" y="2132965"/>
              <a:ext cx="418465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1</a:t>
              </a:r>
            </a:p>
          </p:txBody>
        </p:sp>
        <p:sp>
          <p:nvSpPr>
            <p:cNvPr id="21" name="文本框 20"/>
            <p:cNvSpPr txBox="1"/>
            <p:nvPr>
              <p:custDataLst>
                <p:tags r:id="rId4"/>
              </p:custDataLst>
            </p:nvPr>
          </p:nvSpPr>
          <p:spPr>
            <a:xfrm>
              <a:off x="10920730" y="2132965"/>
              <a:ext cx="418465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1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3F72FD38-BE89-4EAC-EFC8-4A98F74E4837}"/>
              </a:ext>
            </a:extLst>
          </p:cNvPr>
          <p:cNvGrpSpPr/>
          <p:nvPr/>
        </p:nvGrpSpPr>
        <p:grpSpPr>
          <a:xfrm>
            <a:off x="0" y="3276600"/>
            <a:ext cx="7539355" cy="377190"/>
            <a:chOff x="0" y="3276600"/>
            <a:chExt cx="7539355" cy="377190"/>
          </a:xfrm>
        </p:grpSpPr>
        <p:sp>
          <p:nvSpPr>
            <p:cNvPr id="24" name="文本框 23"/>
            <p:cNvSpPr txBox="1"/>
            <p:nvPr/>
          </p:nvSpPr>
          <p:spPr>
            <a:xfrm>
              <a:off x="0" y="3276600"/>
              <a:ext cx="1711960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/>
                <a:t>Self-studying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868805" y="3285490"/>
              <a:ext cx="939165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vocab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3345180" y="3285490"/>
              <a:ext cx="939165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vocab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600190" y="3285490"/>
              <a:ext cx="939165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vocab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651F2A37-3ECE-192F-BCE7-34325BAC31F6}"/>
              </a:ext>
            </a:extLst>
          </p:cNvPr>
          <p:cNvGrpSpPr/>
          <p:nvPr/>
        </p:nvGrpSpPr>
        <p:grpSpPr>
          <a:xfrm>
            <a:off x="8215630" y="3285490"/>
            <a:ext cx="3062456" cy="368300"/>
            <a:chOff x="8215630" y="3285490"/>
            <a:chExt cx="3062456" cy="368300"/>
          </a:xfrm>
        </p:grpSpPr>
        <p:sp>
          <p:nvSpPr>
            <p:cNvPr id="26" name="文本框 25"/>
            <p:cNvSpPr txBox="1"/>
            <p:nvPr/>
          </p:nvSpPr>
          <p:spPr>
            <a:xfrm>
              <a:off x="9797266" y="3285490"/>
              <a:ext cx="1480820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preparation 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43D79AB5-BFEA-54F0-4762-C695542C6A31}"/>
                </a:ext>
              </a:extLst>
            </p:cNvPr>
            <p:cNvSpPr txBox="1"/>
            <p:nvPr/>
          </p:nvSpPr>
          <p:spPr>
            <a:xfrm>
              <a:off x="8215630" y="3285490"/>
              <a:ext cx="1480820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preparation 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8C215BA3-76C8-83C0-C164-09CDE29CCBDC}"/>
              </a:ext>
            </a:extLst>
          </p:cNvPr>
          <p:cNvGrpSpPr/>
          <p:nvPr/>
        </p:nvGrpSpPr>
        <p:grpSpPr>
          <a:xfrm>
            <a:off x="1748671" y="4726940"/>
            <a:ext cx="2732479" cy="1681659"/>
            <a:chOff x="1748671" y="4726940"/>
            <a:chExt cx="2732479" cy="1681659"/>
          </a:xfrm>
        </p:grpSpPr>
        <p:sp>
          <p:nvSpPr>
            <p:cNvPr id="23" name="文本框 22"/>
            <p:cNvSpPr txBox="1"/>
            <p:nvPr/>
          </p:nvSpPr>
          <p:spPr>
            <a:xfrm>
              <a:off x="2238710" y="4726940"/>
              <a:ext cx="1535430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rgbClr val="C00000"/>
                  </a:solidFill>
                </a:rPr>
                <a:t>Demo Lesson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6C6D82F3-3C30-71B2-1162-DC938C3CFD1E}"/>
                </a:ext>
              </a:extLst>
            </p:cNvPr>
            <p:cNvSpPr txBox="1"/>
            <p:nvPr/>
          </p:nvSpPr>
          <p:spPr>
            <a:xfrm>
              <a:off x="1748671" y="5208270"/>
              <a:ext cx="2732479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/>
                <a:t>- The meaning and spirit </a:t>
              </a:r>
            </a:p>
            <a:p>
              <a:pPr algn="ctr"/>
              <a:r>
                <a:rPr lang="en-US" altLang="zh-CN" dirty="0"/>
                <a:t>of uncovering</a:t>
              </a:r>
            </a:p>
            <a:p>
              <a:pPr algn="ctr"/>
              <a:endParaRPr lang="en-US" altLang="zh-CN" dirty="0"/>
            </a:p>
            <a:p>
              <a:pPr algn="ctr"/>
              <a:r>
                <a:rPr lang="en-US" altLang="zh-CN" dirty="0"/>
                <a:t>- Question techniques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CA6081A0-B7E5-488D-01D8-ED1E8AE0167C}"/>
              </a:ext>
            </a:extLst>
          </p:cNvPr>
          <p:cNvGrpSpPr/>
          <p:nvPr/>
        </p:nvGrpSpPr>
        <p:grpSpPr>
          <a:xfrm>
            <a:off x="4872355" y="3276600"/>
            <a:ext cx="2868295" cy="3472815"/>
            <a:chOff x="4872355" y="3276600"/>
            <a:chExt cx="2868295" cy="3472815"/>
          </a:xfrm>
        </p:grpSpPr>
        <p:sp>
          <p:nvSpPr>
            <p:cNvPr id="25" name="文本框 24"/>
            <p:cNvSpPr txBox="1"/>
            <p:nvPr/>
          </p:nvSpPr>
          <p:spPr>
            <a:xfrm>
              <a:off x="4872355" y="3285490"/>
              <a:ext cx="1050925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exercise</a:t>
              </a:r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323C0B27-480A-613A-4962-7902CA1BAAC2}"/>
                </a:ext>
              </a:extLst>
            </p:cNvPr>
            <p:cNvGrpSpPr/>
            <p:nvPr/>
          </p:nvGrpSpPr>
          <p:grpSpPr>
            <a:xfrm>
              <a:off x="4944110" y="4364990"/>
              <a:ext cx="2796540" cy="2384425"/>
              <a:chOff x="4944110" y="4364990"/>
              <a:chExt cx="2796540" cy="2384425"/>
            </a:xfrm>
          </p:grpSpPr>
          <p:pic>
            <p:nvPicPr>
              <p:cNvPr id="11" name="图片 10" descr="v2-7eded492d558b28841fa1ade831de355_r"/>
              <p:cNvPicPr>
                <a:picLocks noChangeAspect="1"/>
              </p:cNvPicPr>
              <p:nvPr/>
            </p:nvPicPr>
            <p:blipFill>
              <a:blip r:embed="rId17"/>
              <a:srcRect l="14646" t="866" r="40486" b="3772"/>
              <a:stretch>
                <a:fillRect/>
              </a:stretch>
            </p:blipFill>
            <p:spPr>
              <a:xfrm>
                <a:off x="4944110" y="4364990"/>
                <a:ext cx="2796540" cy="2384425"/>
              </a:xfrm>
              <a:prstGeom prst="rect">
                <a:avLst/>
              </a:prstGeom>
            </p:spPr>
          </p:pic>
          <p:sp>
            <p:nvSpPr>
              <p:cNvPr id="31" name="环形箭头 30"/>
              <p:cNvSpPr/>
              <p:nvPr/>
            </p:nvSpPr>
            <p:spPr>
              <a:xfrm rot="2580000">
                <a:off x="6926580" y="4462145"/>
                <a:ext cx="702945" cy="812165"/>
              </a:xfrm>
              <a:prstGeom prst="circularArrow">
                <a:avLst>
                  <a:gd name="adj1" fmla="val 12500"/>
                  <a:gd name="adj2" fmla="val 1142319"/>
                  <a:gd name="adj3" fmla="val 20457681"/>
                  <a:gd name="adj4" fmla="val 10800000"/>
                  <a:gd name="adj5" fmla="val 19687"/>
                </a:avLst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7" name="箭头: 下 36">
              <a:extLst>
                <a:ext uri="{FF2B5EF4-FFF2-40B4-BE49-F238E27FC236}">
                  <a16:creationId xmlns:a16="http://schemas.microsoft.com/office/drawing/2014/main" xmlns="" id="{AEFA5B52-909E-B8FA-A6AF-2B9722A0EA40}"/>
                </a:ext>
              </a:extLst>
            </p:cNvPr>
            <p:cNvSpPr/>
            <p:nvPr/>
          </p:nvSpPr>
          <p:spPr>
            <a:xfrm>
              <a:off x="6173069" y="3276600"/>
              <a:ext cx="191305" cy="1073389"/>
            </a:xfrm>
            <a:prstGeom prst="down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矩形 10">
            <a:extLst>
              <a:ext uri="{FF2B5EF4-FFF2-40B4-BE49-F238E27FC236}">
                <a16:creationId xmlns:a16="http://schemas.microsoft.com/office/drawing/2014/main" xmlns="" id="{3E784638-7454-6F0E-C875-8D51DF9808FA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359238" y="1515745"/>
            <a:ext cx="1290551" cy="3157221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1" animBg="1"/>
      <p:bldP spid="10" grpId="2" animBg="1"/>
      <p:bldP spid="6" grpId="1" animBg="1"/>
      <p:bldP spid="24" grpId="1"/>
      <p:bldP spid="27" grpId="1"/>
      <p:bldP spid="28" grpId="1"/>
      <p:bldP spid="29" grpId="1"/>
      <p:bldP spid="26" grpId="1"/>
      <p:bldP spid="5" grpId="0"/>
      <p:bldP spid="23" grpId="1"/>
      <p:bldP spid="25" grpId="1"/>
      <p:bldP spid="3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0"/>
          <p:cNvSpPr/>
          <p:nvPr>
            <p:custDataLst>
              <p:tags r:id="rId2"/>
            </p:custDataLst>
          </p:nvPr>
        </p:nvSpPr>
        <p:spPr>
          <a:xfrm>
            <a:off x="609600" y="1066800"/>
            <a:ext cx="10972800" cy="4572000"/>
          </a:xfrm>
          <a:prstGeom prst="rect">
            <a:avLst/>
          </a:prstGeom>
          <a:noFill/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08120" y="2853055"/>
            <a:ext cx="400558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4000" b="1" spc="150" noProof="1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等线" panose="02010600030101010101" charset="-122"/>
                <a:cs typeface="+mn-cs"/>
                <a:sym typeface="+mn-ea"/>
              </a:rPr>
              <a:t>Demo Lesson</a:t>
            </a:r>
          </a:p>
        </p:txBody>
      </p:sp>
    </p:spTree>
    <p:custDataLst>
      <p:tags r:id="rId1"/>
    </p:custData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7"/>
          <a:srcRect l="18778" r="18778"/>
          <a:stretch>
            <a:fillRect/>
          </a:stretch>
        </p:blipFill>
        <p:spPr>
          <a:xfrm>
            <a:off x="0" y="609581"/>
            <a:ext cx="5638838" cy="56388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880" h="8880">
                <a:moveTo>
                  <a:pt x="0" y="0"/>
                </a:moveTo>
                <a:lnTo>
                  <a:pt x="8880" y="0"/>
                </a:lnTo>
                <a:lnTo>
                  <a:pt x="8880" y="8880"/>
                </a:lnTo>
                <a:lnTo>
                  <a:pt x="0" y="888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</p:pic>
      <p:sp>
        <p:nvSpPr>
          <p:cNvPr id="3" name="矩形 10"/>
          <p:cNvSpPr/>
          <p:nvPr>
            <p:custDataLst>
              <p:tags r:id="rId3"/>
            </p:custDataLst>
          </p:nvPr>
        </p:nvSpPr>
        <p:spPr>
          <a:xfrm>
            <a:off x="609600" y="1066800"/>
            <a:ext cx="10972800" cy="4572000"/>
          </a:xfrm>
          <a:prstGeom prst="rect">
            <a:avLst/>
          </a:prstGeom>
          <a:noFill/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2"/>
          <p:cNvSpPr txBox="1"/>
          <p:nvPr>
            <p:custDataLst>
              <p:tags r:id="rId4"/>
            </p:custDataLst>
          </p:nvPr>
        </p:nvSpPr>
        <p:spPr>
          <a:xfrm>
            <a:off x="5753100" y="1828800"/>
            <a:ext cx="5829300" cy="2104256"/>
          </a:xfrm>
          <a:prstGeom prst="rect">
            <a:avLst/>
          </a:prstGeom>
          <a:noFill/>
          <a:ln>
            <a:noFill/>
          </a:ln>
        </p:spPr>
        <p:txBody>
          <a:bodyPr wrap="square" lIns="63500" tIns="25400" rIns="63500" bIns="25400" rtlCol="0" anchor="b" anchorCtr="0">
            <a:no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4000" b="1" spc="150" baseline="0" noProof="1">
                <a:solidFill>
                  <a:schemeClr val="accent1">
                    <a:lumMod val="50000"/>
                  </a:schemeClr>
                </a:solidFill>
                <a:latin typeface="Berlin Sans FB" panose="020E0602020502020306" pitchFamily="34" charset="0"/>
                <a:ea typeface="等线" panose="02010600030101010101" charset="-122"/>
              </a:rPr>
              <a:t>Unit D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4000" b="1" spc="150" baseline="0" noProof="1">
                <a:solidFill>
                  <a:schemeClr val="accent1">
                    <a:lumMod val="50000"/>
                  </a:schemeClr>
                </a:solidFill>
                <a:latin typeface="Berlin Sans FB" panose="020E0602020502020306" pitchFamily="34" charset="0"/>
                <a:ea typeface="等线" panose="02010600030101010101" charset="-122"/>
              </a:rPr>
              <a:t>Uncovering the Past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193088" y="298450"/>
            <a:ext cx="3541713" cy="631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3200" b="1" spc="150" noProof="1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等线" panose="02010600030101010101" charset="-122"/>
                <a:cs typeface="+mn-cs"/>
                <a:sym typeface="+mn-ea"/>
              </a:rPr>
              <a:t>Demo Lesson</a:t>
            </a:r>
            <a:endParaRPr lang="en-US" altLang="zh-CN" sz="3200" b="1" spc="150" noProof="1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等线" panose="0201060003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http://photo-static-api.fotomore.com/creative/vcg/400/new/VCG211270749814.jpg" descr="templates\picture_hover\&amp;pky00127285966_sjzg_VCG211270749814&amp;2&amp;src_toppic_droprecent&amp;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06425" y="0"/>
            <a:ext cx="109791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4151313" y="188595"/>
            <a:ext cx="4247515" cy="82994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4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Archaeologist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36ee2749-bea8-4919-9c1f-cb71a459501e"/>
  <p:tag name="COMMONDATA" val="eyJoZGlkIjoiZjdmMDMxMmI4Zjc5MTIwYjUyY2NmMzc5NmI1MjIyMDQ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ID" val="diagram20205782_3*m_h_i*1_2_1"/>
  <p:tag name="KSO_WM_TEMPLATE_CATEGORY" val="diagram"/>
  <p:tag name="KSO_WM_TEMPLATE_INDEX" val="20205782"/>
  <p:tag name="KSO_WM_UNIT_LAYERLEVEL" val="1_1_1"/>
  <p:tag name="KSO_WM_TAG_VERSION" val="1.0"/>
  <p:tag name="KSO_WM_DIAGRAM_GROUP_CODE" val="m1-1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ID" val="diagram20205782_3*m_h_i*1_3_1"/>
  <p:tag name="KSO_WM_TEMPLATE_CATEGORY" val="diagram"/>
  <p:tag name="KSO_WM_TEMPLATE_INDEX" val="20205782"/>
  <p:tag name="KSO_WM_UNIT_LAYERLEVEL" val="1_1_1"/>
  <p:tag name="KSO_WM_TAG_VERSION" val="1.0"/>
  <p:tag name="KSO_WM_DIAGRAM_GROUP_CODE" val="m1-1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ID" val="diagram20205782_3*m_h_i*1_4_1"/>
  <p:tag name="KSO_WM_TEMPLATE_CATEGORY" val="diagram"/>
  <p:tag name="KSO_WM_TEMPLATE_INDEX" val="20205782"/>
  <p:tag name="KSO_WM_UNIT_LAYERLEVEL" val="1_1_1"/>
  <p:tag name="KSO_WM_TAG_VERSION" val="1.0"/>
  <p:tag name="KSO_WM_DIAGRAM_GROUP_CODE" val="m1-1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211852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876*444"/>
  <p:tag name="KSO_WM_SLIDE_POSITION" val="48*48"/>
  <p:tag name="KSO_WM_TAG_VERSION" val="1.0"/>
  <p:tag name="KSO_WM_BEAUTIFY_FLAG" val="#wm#"/>
  <p:tag name="KSO_WM_TEMPLATE_CATEGORY" val="diagram"/>
  <p:tag name="KSO_WM_TEMPLATE_INDEX" val="20211852"/>
  <p:tag name="KSO_WM_SLIDE_LAYOUT" val="a_d_f"/>
  <p:tag name="KSO_WM_SLIDE_LAYOUT_CNT" val="1_1_1"/>
  <p:tag name="KSO_WM_SLIDE_BACKGROUND" val="[&quot;general&quot;]"/>
  <p:tag name="KSO_WM_SLIDE_RATIO" val="1.777778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0e725c8050c250ba65b209"/>
  <p:tag name="KSO_WM_CHIP_FILLPROP" val="[[{&quot;fill_id&quot;:&quot;6be6eccffc7748eb919078c7b4b03552&quot;,&quot;fill_align&quot;:&quot;lb&quot;,&quot;text_align&quot;:&quot;lb&quot;,&quot;text_direction&quot;:&quot;horizontal&quot;,&quot;chip_types&quot;:[&quot;header&quot;]},{&quot;fill_id&quot;:&quot;0cb0e4b92587420eb2a2eeec058dbda5&quot;,&quot;fill_align&quot;:&quot;lt&quot;,&quot;text_align&quot;:&quot;lt&quot;,&quot;text_direction&quot;:&quot;horizontal&quot;,&quot;chip_types&quot;:[&quot;text&quot;]},{&quot;fill_id&quot;:&quot;7c3aece5c8ac4ffcb4d2f5274284df49&quot;,&quot;fill_align&quot;:&quot;cm&quot;,&quot;text_align&quot;:&quot;cm&quot;,&quot;text_direction&quot;:&quot;horizontal&quot;,&quot;chip_types&quot;:[&quot;picture&quot;]}],[{&quot;fill_id&quot;:&quot;6be6eccffc7748eb919078c7b4b03552&quot;,&quot;fill_align&quot;:&quot;cb&quot;,&quot;text_align&quot;:&quot;cb&quot;,&quot;text_direction&quot;:&quot;horizontal&quot;,&quot;chip_types&quot;:[&quot;header&quot;]},{&quot;fill_id&quot;:&quot;0cb0e4b92587420eb2a2eeec058dbda5&quot;,&quot;fill_align&quot;:&quot;lt&quot;,&quot;text_align&quot;:&quot;lt&quot;,&quot;text_direction&quot;:&quot;horizontal&quot;,&quot;chip_types&quot;:[&quot;text&quot;]},{&quot;fill_id&quot;:&quot;7c3aece5c8ac4ffcb4d2f5274284df49&quot;,&quot;fill_align&quot;:&quot;cm&quot;,&quot;text_align&quot;:&quot;cm&quot;,&quot;text_direction&quot;:&quot;horizontal&quot;,&quot;chip_types&quot;:[&quot;picture&quot;]}]]"/>
  <p:tag name="KSO_WM_CHIP_DECFILLPROP" val="[]"/>
  <p:tag name="KSO_WM_CHIP_GROUPID" val="5f0e725c8050c250ba65b208"/>
  <p:tag name="KSO_WM_SLIDE_BK_DARK_LIGHT" val="2"/>
  <p:tag name="KSO_WM_SLIDE_BACKGROUND_TYPE" val="general"/>
  <p:tag name="KSO_WM_SLIDE_SUPPORT_FEATURE_TYPE" val="0"/>
  <p:tag name="KSO_WM_TEMPLATE_ASSEMBLE_XID" val="60656f294054ed1e2fb804b9"/>
  <p:tag name="KSO_WM_TEMPLATE_ASSEMBLE_GROUPID" val="60656f294054ed1e2fb804b9"/>
  <p:tag name="KSO_WM_SLIDE_CONSTRAINT" val="%7b%22slideConstraint%22%3a%7b%22seriesAreas%22%3a%5b%5d%2c%22singleAreas%22%3a%5b%7b%22shapes%22%3a%5b13%5d%2c%22serialConstraintIndex%22%3a-1%2c%22areatextmark%22%3a0%2c%22pictureprocessmark%22%3a0%7d%5d%7d%7d"/>
  <p:tag name="KSO_WM_SLIDE_COLORSCHEME_VERSION" val="3.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1-04-01T15:31:48&quot;,&quot;maxSize&quot;:{&quot;size1&quot;:42.6},&quot;minSize&quot;:{&quot;size1&quot;:30.1},&quot;normalSize&quot;:{&quot;size1&quot;:38.69375},&quot;subLayout&quot;:[{&quot;id&quot;:&quot;2021-04-01T15:31:48&quot;,&quot;margin&quot;:{&quot;bottom&quot;:3.38700008392334,&quot;left&quot;:1.6929999589920044,&quot;right&quot;:0.02600000612437725,&quot;top&quot;:3.38700008392334},&quot;type&quot;:0},{&quot;id&quot;:&quot;2021-04-01T15:31:48&quot;,&quot;maxSize&quot;:{&quot;size1&quot;:37.8000301295734},&quot;minSize&quot;:{&quot;size1&quot;:28.900030129573402},&quot;normalSize&quot;:{&quot;size1&quot;:33.5000301295734},&quot;subLayout&quot;:[{&quot;id&quot;:&quot;2021-04-01T15:31:48&quot;,&quot;margin&quot;:{&quot;bottom&quot;:0.02600000612437725,&quot;left&quot;:1.2360000610351562,&quot;right&quot;:2.5399999618530273,&quot;top&quot;:3.38700008392334},&quot;type&quot;:0},{&quot;id&quot;:&quot;2021-04-01T15:31:48&quot;,&quot;margin&quot;:{&quot;bottom&quot;:3.38700008392334,&quot;left&quot;:1.2360000610351562,&quot;right&quot;:2.5399999618530273,&quot;top&quot;:0.8199999928474426},&quot;type&quot;:0}],&quot;type&quot;:0}],&quot;type&quot;:0}"/>
  <p:tag name="KSO_WM_SLIDE_CAN_ADD_NAVIGATION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DEC_AREA_ID" val="b725a0bf599e42d68df8e003a786f4e3"/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1852_1*i*1"/>
  <p:tag name="KSO_WM_TEMPLATE_CATEGORY" val="diagram"/>
  <p:tag name="KSO_WM_TEMPLATE_INDEX" val="20211852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1}"/>
  <p:tag name="KSO_WM_CHIP_GROUPID" val="5f0e725c8050c250ba65b208"/>
  <p:tag name="KSO_WM_CHIP_XID" val="5f0e725c8050c250ba65b209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0"/>
  <p:tag name="KSO_WM_TEMPLATE_ASSEMBLE_XID" val="60656f294054ed1e2fb804b9"/>
  <p:tag name="KSO_WM_TEMPLATE_ASSEMBLE_GROUPID" val="60656f294054ed1e2fb804b9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11852_1*a*1"/>
  <p:tag name="KSO_WM_TEMPLATE_CATEGORY" val="diagram"/>
  <p:tag name="KSO_WM_TEMPLATE_INDEX" val="20211852"/>
  <p:tag name="KSO_WM_UNIT_LAYERLEVEL" val="1"/>
  <p:tag name="KSO_WM_TAG_VERSION" val="1.0"/>
  <p:tag name="KSO_WM_BEAUTIFY_FLAG" val="#wm#"/>
  <p:tag name="KSO_WM_UNIT_PRESET_TEXT" val="单击添加大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efcca114205448e899f782dcf810db6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b&quot;,&quot;fill_mode&quot;:&quot;full&quot;,&quot;sacle_strategy&quot;:&quot;smart&quot;}"/>
  <p:tag name="KSO_WM_ASSEMBLE_CHIP_INDEX" val="97c94211315b4ce08054279ab58af691"/>
  <p:tag name="KSO_WM_UNIT_TEXT_FILL_FORE_SCHEMECOLOR_INDEX_BRIGHTNESS" val="0"/>
  <p:tag name="KSO_WM_UNIT_TEXT_FILL_FORE_SCHEMECOLOR_INDEX" val="13"/>
  <p:tag name="KSO_WM_UNIT_TEXT_FILL_TYPE" val="1"/>
  <p:tag name="KSO_WM_TEMPLATE_ASSEMBLE_XID" val="60656f294054ed1e2fb804b9"/>
  <p:tag name="KSO_WM_TEMPLATE_ASSEMBLE_GROUPID" val="60656f294054ed1e2fb804b9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1852_1*f*1"/>
  <p:tag name="KSO_WM_TEMPLATE_CATEGORY" val="diagram"/>
  <p:tag name="KSO_WM_TEMPLATE_INDEX" val="20211852"/>
  <p:tag name="KSO_WM_UNIT_LAYERLEVEL" val="1"/>
  <p:tag name="KSO_WM_TAG_VERSION" val="1.0"/>
  <p:tag name="KSO_WM_UNIT_DEFAULT_FONT" val="14;20;2"/>
  <p:tag name="KSO_WM_UNIT_BLOCK" val="0"/>
  <p:tag name="KSO_WM_UNIT_VALUE" val="196"/>
  <p:tag name="KSO_WM_UNIT_SHOW_EDIT_AREA_INDICATION" val="1"/>
  <p:tag name="KSO_WM_CHIP_GROUPID" val="5e6b05596848fb12bee65ac8"/>
  <p:tag name="KSO_WM_CHIP_XID" val="5e6b05596848fb12bee65aca"/>
  <p:tag name="KSO_WM_UNIT_DEC_AREA_ID" val="b4c0251b9bc247aab369ee7b4a50c8a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88268bf537dc41538e67a329bd2d8837"/>
  <p:tag name="KSO_WM_UNIT_TEXT_FILL_FORE_SCHEMECOLOR_INDEX_BRIGHTNESS" val="0.25"/>
  <p:tag name="KSO_WM_UNIT_TEXT_FILL_FORE_SCHEMECOLOR_INDEX" val="13"/>
  <p:tag name="KSO_WM_UNIT_TEXT_FILL_TYPE" val="1"/>
  <p:tag name="KSO_WM_TEMPLATE_ASSEMBLE_XID" val="60656f294054ed1e2fb804b9"/>
  <p:tag name="KSO_WM_TEMPLATE_ASSEMBLE_GROUPID" val="60656f294054ed1e2fb804b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12809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1-04-01T15:40:10&quot;,&quot;maxSize&quot;:{&quot;size1&quot;:5},&quot;minSize&quot;:{&quot;size1&quot;:5},&quot;normalSize&quot;:{&quot;size1&quot;:5},&quot;subLayout&quot;:[{&quot;id&quot;:&quot;2021-04-01T15:40:10&quot;,&quot;type&quot;:0},{&quot;id&quot;:&quot;2021-04-01T15:40:10&quot;,&quot;margin&quot;:{&quot;bottom&quot;:4.868000030517578,&quot;left&quot;:19.897001266479492,&quot;right&quot;:2.5399999618530273,&quot;top&quot;:5.291999816894531},&quot;type&quot;:0}],&quot;type&quot;:0}"/>
  <p:tag name="KSO_WM_SLIDE_BACKGROUND" val="[&quot;general&quot;]"/>
  <p:tag name="KSO_WM_SLIDE_RATIO" val="1.777778"/>
  <p:tag name="KSO_WM_CHIP_INFOS" val="{&quot;type&quot;:0,&quot;layout_type&quot;:&quot;leftright&quot;,&quot;layout_feature&quot;:2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a0fac0660c33b3b8e66bb3"/>
  <p:tag name="KSO_WM_CHIP_FILLPROP" val="[[{&quot;text_align&quot;:&quot;cm&quot;,&quot;text_direction&quot;:&quot;horizontal&quot;,&quot;support_big_font&quot;:false,&quot;fill_id&quot;:&quot;74de1e39bc9f4da2ad0919e0e257f08b&quot;,&quot;fill_align&quot;:&quot;cm&quot;,&quot;chip_types&quot;:[&quot;picture&quot;]},{&quot;text_align&quot;:&quot;lm&quot;,&quot;text_direction&quot;:&quot;horizontal&quot;,&quot;support_big_font&quot;:false,&quot;fill_id&quot;:&quot;f8831afc8efd474b9cccc82f8f6f1bea&quot;,&quot;fill_align&quot;:&quot;lm&quot;,&quot;chip_types&quot;:[&quot;text&quot;,&quot;header&quot;]}],[{&quot;text_align&quot;:&quot;cm&quot;,&quot;text_direction&quot;:&quot;horizontal&quot;,&quot;support_big_font&quot;:false,&quot;fill_id&quot;:&quot;74de1e39bc9f4da2ad0919e0e257f08b&quot;,&quot;fill_align&quot;:&quot;cm&quot;,&quot;chip_types&quot;:[&quot;picture&quot;]},{&quot;text_align&quot;:&quot;cm&quot;,&quot;text_direction&quot;:&quot;horizontal&quot;,&quot;support_big_font&quot;:false,&quot;fill_id&quot;:&quot;f8831afc8efd474b9cccc82f8f6f1bea&quot;,&quot;fill_align&quot;:&quot;cm&quot;,&quot;chip_types&quot;:[&quot;header&quot;]}]]"/>
  <p:tag name="KSO_WM_SLIDE_ID" val="diagram20212809_1"/>
  <p:tag name="KSO_WM_TEMPLATE_SUBCATEGORY" val="21"/>
  <p:tag name="KSO_WM_TEMPLATE_MASTER_TYPE" val="0"/>
  <p:tag name="KSO_WM_TEMPLATE_COLOR_TYPE" val="1"/>
  <p:tag name="KSO_WM_SLIDE_ITEM_CNT" val="0"/>
  <p:tag name="KSO_WM_SLIDE_INDEX" val="1"/>
  <p:tag name="KSO_WM_TAG_VERSION" val="1.0"/>
  <p:tag name="KSO_WM_SLIDE_LAYOUT" val="a_d"/>
  <p:tag name="KSO_WM_SLIDE_LAYOUT_CNT" val="1_1"/>
  <p:tag name="KSO_WM_SLIDE_TYPE" val="text"/>
  <p:tag name="KSO_WM_SLIDE_SUBTYPE" val="picTxt"/>
  <p:tag name="KSO_WM_SLIDE_SIZE" val="909*540"/>
  <p:tag name="KSO_WM_SLIDE_POSITION" val="0*0"/>
  <p:tag name="KSO_WM_CHIP_DECFILLPROP" val="[]"/>
  <p:tag name="KSO_WM_SLIDE_CAN_ADD_NAVIGATION" val="1"/>
  <p:tag name="KSO_WM_CHIP_GROUPID" val="5ea0fac0660c33b3b8e66bb2"/>
  <p:tag name="KSO_WM_SLIDE_BK_DARK_LIGHT" val="2"/>
  <p:tag name="KSO_WM_SLIDE_BACKGROUND_TYPE" val="general"/>
  <p:tag name="KSO_WM_SLIDE_SUPPORT_FEATURE_TYPE" val="0"/>
  <p:tag name="KSO_WM_TEMPLATE_ASSEMBLE_XID" val="60656f544054ed1e2fb807dd"/>
  <p:tag name="KSO_WM_TEMPLATE_ASSEMBLE_GROUPID" val="60656f544054ed1e2fb807dd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888*846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1852_1*d*1"/>
  <p:tag name="KSO_WM_TEMPLATE_CATEGORY" val="diagram"/>
  <p:tag name="KSO_WM_TEMPLATE_INDEX" val="20211852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77b29e38fe084f658ba1e8e51f0514a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b337b9f7aac4de1b5007fee21e18c79"/>
  <p:tag name="KSO_WM_TEMPLATE_ASSEMBLE_XID" val="60656f294054ed1e2fb804b9"/>
  <p:tag name="KSO_WM_TEMPLATE_ASSEMBLE_GROUPID" val="60656f294054ed1e2fb804b9"/>
  <p:tag name="KSO_WM_UNIT_PLACING_PICTURE_USER_VIEWPORT" val="{&quot;height&quot;:6437,&quot;width&quot;:5965}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211852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876*444"/>
  <p:tag name="KSO_WM_SLIDE_POSITION" val="48*48"/>
  <p:tag name="KSO_WM_TAG_VERSION" val="1.0"/>
  <p:tag name="KSO_WM_BEAUTIFY_FLAG" val="#wm#"/>
  <p:tag name="KSO_WM_TEMPLATE_CATEGORY" val="diagram"/>
  <p:tag name="KSO_WM_TEMPLATE_INDEX" val="20211852"/>
  <p:tag name="KSO_WM_SLIDE_LAYOUT" val="a_d_f"/>
  <p:tag name="KSO_WM_SLIDE_LAYOUT_CNT" val="1_1_1"/>
  <p:tag name="KSO_WM_SLIDE_BACKGROUND" val="[&quot;general&quot;]"/>
  <p:tag name="KSO_WM_SLIDE_RATIO" val="1.777778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0e725c8050c250ba65b209"/>
  <p:tag name="KSO_WM_CHIP_FILLPROP" val="[[{&quot;fill_id&quot;:&quot;6be6eccffc7748eb919078c7b4b03552&quot;,&quot;fill_align&quot;:&quot;lb&quot;,&quot;text_align&quot;:&quot;lb&quot;,&quot;text_direction&quot;:&quot;horizontal&quot;,&quot;chip_types&quot;:[&quot;header&quot;]},{&quot;fill_id&quot;:&quot;0cb0e4b92587420eb2a2eeec058dbda5&quot;,&quot;fill_align&quot;:&quot;lt&quot;,&quot;text_align&quot;:&quot;lt&quot;,&quot;text_direction&quot;:&quot;horizontal&quot;,&quot;chip_types&quot;:[&quot;text&quot;]},{&quot;fill_id&quot;:&quot;7c3aece5c8ac4ffcb4d2f5274284df49&quot;,&quot;fill_align&quot;:&quot;cm&quot;,&quot;text_align&quot;:&quot;cm&quot;,&quot;text_direction&quot;:&quot;horizontal&quot;,&quot;chip_types&quot;:[&quot;picture&quot;]}],[{&quot;fill_id&quot;:&quot;6be6eccffc7748eb919078c7b4b03552&quot;,&quot;fill_align&quot;:&quot;cb&quot;,&quot;text_align&quot;:&quot;cb&quot;,&quot;text_direction&quot;:&quot;horizontal&quot;,&quot;chip_types&quot;:[&quot;header&quot;]},{&quot;fill_id&quot;:&quot;0cb0e4b92587420eb2a2eeec058dbda5&quot;,&quot;fill_align&quot;:&quot;lt&quot;,&quot;text_align&quot;:&quot;lt&quot;,&quot;text_direction&quot;:&quot;horizontal&quot;,&quot;chip_types&quot;:[&quot;text&quot;]},{&quot;fill_id&quot;:&quot;7c3aece5c8ac4ffcb4d2f5274284df49&quot;,&quot;fill_align&quot;:&quot;cm&quot;,&quot;text_align&quot;:&quot;cm&quot;,&quot;text_direction&quot;:&quot;horizontal&quot;,&quot;chip_types&quot;:[&quot;picture&quot;]}]]"/>
  <p:tag name="KSO_WM_CHIP_DECFILLPROP" val="[]"/>
  <p:tag name="KSO_WM_CHIP_GROUPID" val="5f0e725c8050c250ba65b208"/>
  <p:tag name="KSO_WM_SLIDE_BK_DARK_LIGHT" val="2"/>
  <p:tag name="KSO_WM_SLIDE_BACKGROUND_TYPE" val="general"/>
  <p:tag name="KSO_WM_SLIDE_SUPPORT_FEATURE_TYPE" val="0"/>
  <p:tag name="KSO_WM_TEMPLATE_ASSEMBLE_XID" val="60656f294054ed1e2fb804b9"/>
  <p:tag name="KSO_WM_TEMPLATE_ASSEMBLE_GROUPID" val="60656f294054ed1e2fb804b9"/>
  <p:tag name="KSO_WM_SLIDE_CONSTRAINT" val="%7b%22slideConstraint%22%3a%7b%22seriesAreas%22%3a%5b%5d%2c%22singleAreas%22%3a%5b%7b%22shapes%22%3a%5b13%5d%2c%22serialConstraintIndex%22%3a-1%2c%22areatextmark%22%3a0%2c%22pictureprocessmark%22%3a0%7d%5d%7d%7d"/>
  <p:tag name="KSO_WM_SLIDE_COLORSCHEME_VERSION" val="3.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1-04-01T15:31:48&quot;,&quot;maxSize&quot;:{&quot;size1&quot;:42.6},&quot;minSize&quot;:{&quot;size1&quot;:30.1},&quot;normalSize&quot;:{&quot;size1&quot;:38.69375},&quot;subLayout&quot;:[{&quot;id&quot;:&quot;2021-04-01T15:31:48&quot;,&quot;margin&quot;:{&quot;bottom&quot;:3.38700008392334,&quot;left&quot;:1.6929999589920044,&quot;right&quot;:0.02600000612437725,&quot;top&quot;:3.38700008392334},&quot;type&quot;:0},{&quot;id&quot;:&quot;2021-04-01T15:31:48&quot;,&quot;maxSize&quot;:{&quot;size1&quot;:37.8000301295734},&quot;minSize&quot;:{&quot;size1&quot;:28.900030129573402},&quot;normalSize&quot;:{&quot;size1&quot;:33.5000301295734},&quot;subLayout&quot;:[{&quot;id&quot;:&quot;2021-04-01T15:31:48&quot;,&quot;margin&quot;:{&quot;bottom&quot;:0.02600000612437725,&quot;left&quot;:1.2360000610351562,&quot;right&quot;:2.5399999618530273,&quot;top&quot;:3.38700008392334},&quot;type&quot;:0},{&quot;id&quot;:&quot;2021-04-01T15:31:48&quot;,&quot;margin&quot;:{&quot;bottom&quot;:3.38700008392334,&quot;left&quot;:1.2360000610351562,&quot;right&quot;:2.5399999618530273,&quot;top&quot;:0.8199999928474426},&quot;type&quot;:0}],&quot;type&quot;:0}],&quot;type&quot;:0}"/>
  <p:tag name="KSO_WM_SLIDE_CAN_ADD_NAVIGATION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DEC_AREA_ID" val="b725a0bf599e42d68df8e003a786f4e3"/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1852_1*i*1"/>
  <p:tag name="KSO_WM_TEMPLATE_CATEGORY" val="diagram"/>
  <p:tag name="KSO_WM_TEMPLATE_INDEX" val="20211852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1}"/>
  <p:tag name="KSO_WM_CHIP_GROUPID" val="5f0e725c8050c250ba65b208"/>
  <p:tag name="KSO_WM_CHIP_XID" val="5f0e725c8050c250ba65b209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0"/>
  <p:tag name="KSO_WM_TEMPLATE_ASSEMBLE_XID" val="60656f294054ed1e2fb804b9"/>
  <p:tag name="KSO_WM_TEMPLATE_ASSEMBLE_GROUPID" val="60656f294054ed1e2fb804b9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11852_1*a*1"/>
  <p:tag name="KSO_WM_TEMPLATE_CATEGORY" val="diagram"/>
  <p:tag name="KSO_WM_TEMPLATE_INDEX" val="20211852"/>
  <p:tag name="KSO_WM_UNIT_LAYERLEVEL" val="1"/>
  <p:tag name="KSO_WM_TAG_VERSION" val="1.0"/>
  <p:tag name="KSO_WM_BEAUTIFY_FLAG" val="#wm#"/>
  <p:tag name="KSO_WM_UNIT_PRESET_TEXT" val="单击添加大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efcca114205448e899f782dcf810db6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b&quot;,&quot;fill_mode&quot;:&quot;full&quot;,&quot;sacle_strategy&quot;:&quot;smart&quot;}"/>
  <p:tag name="KSO_WM_ASSEMBLE_CHIP_INDEX" val="97c94211315b4ce08054279ab58af691"/>
  <p:tag name="KSO_WM_UNIT_TEXT_FILL_FORE_SCHEMECOLOR_INDEX_BRIGHTNESS" val="0"/>
  <p:tag name="KSO_WM_UNIT_TEXT_FILL_FORE_SCHEMECOLOR_INDEX" val="13"/>
  <p:tag name="KSO_WM_UNIT_TEXT_FILL_TYPE" val="1"/>
  <p:tag name="KSO_WM_TEMPLATE_ASSEMBLE_XID" val="60656f294054ed1e2fb804b9"/>
  <p:tag name="KSO_WM_TEMPLATE_ASSEMBLE_GROUPID" val="60656f294054ed1e2fb804b9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1852_1*f*1"/>
  <p:tag name="KSO_WM_TEMPLATE_CATEGORY" val="diagram"/>
  <p:tag name="KSO_WM_TEMPLATE_INDEX" val="20211852"/>
  <p:tag name="KSO_WM_UNIT_LAYERLEVEL" val="1"/>
  <p:tag name="KSO_WM_TAG_VERSION" val="1.0"/>
  <p:tag name="KSO_WM_UNIT_DEFAULT_FONT" val="14;20;2"/>
  <p:tag name="KSO_WM_UNIT_BLOCK" val="0"/>
  <p:tag name="KSO_WM_UNIT_VALUE" val="196"/>
  <p:tag name="KSO_WM_UNIT_SHOW_EDIT_AREA_INDICATION" val="1"/>
  <p:tag name="KSO_WM_CHIP_GROUPID" val="5e6b05596848fb12bee65ac8"/>
  <p:tag name="KSO_WM_CHIP_XID" val="5e6b05596848fb12bee65aca"/>
  <p:tag name="KSO_WM_UNIT_DEC_AREA_ID" val="b4c0251b9bc247aab369ee7b4a50c8a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88268bf537dc41538e67a329bd2d8837"/>
  <p:tag name="KSO_WM_UNIT_TEXT_FILL_FORE_SCHEMECOLOR_INDEX_BRIGHTNESS" val="0.25"/>
  <p:tag name="KSO_WM_UNIT_TEXT_FILL_FORE_SCHEMECOLOR_INDEX" val="13"/>
  <p:tag name="KSO_WM_UNIT_TEXT_FILL_TYPE" val="1"/>
  <p:tag name="KSO_WM_TEMPLATE_ASSEMBLE_XID" val="60656f294054ed1e2fb804b9"/>
  <p:tag name="KSO_WM_TEMPLATE_ASSEMBLE_GROUPID" val="60656f294054ed1e2fb804b9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888*846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1852_1*d*1"/>
  <p:tag name="KSO_WM_TEMPLATE_CATEGORY" val="diagram"/>
  <p:tag name="KSO_WM_TEMPLATE_INDEX" val="20211852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77b29e38fe084f658ba1e8e51f0514a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b337b9f7aac4de1b5007fee21e18c79"/>
  <p:tag name="KSO_WM_TEMPLATE_ASSEMBLE_XID" val="60656f294054ed1e2fb804b9"/>
  <p:tag name="KSO_WM_TEMPLATE_ASSEMBLE_GROUPID" val="60656f294054ed1e2fb804b9"/>
  <p:tag name="KSO_WM_UNIT_PLACING_PICTURE_USER_VIEWPORT" val="{&quot;height&quot;:6437,&quot;width&quot;:5965}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我们能实现，图文排版，让我们能实现，图文排版，让图图片&#10;您的正文已经经简明扼要，字字珠玑。&#10;您的正文已经经简明扼要，字字珠玑。&#10;您的正文已经经简明扼要，字字珠玑。&#10;您的正文已经经简明扼要，字字珠玑。&#10;我们能实现，图文排版，让我们能实现，图文排版，让图图片"/>
  <p:tag name="KSO_WM_UNIT_NOCLEAR" val="1"/>
  <p:tag name="KSO_WM_UNIT_SHOW_EDIT_AREA_INDICATION" val="0"/>
  <p:tag name="KSO_WM_UNIT_VALUE" val="234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mixed20202550_1*f*1"/>
  <p:tag name="KSO_WM_TEMPLATE_CATEGORY" val="mixed"/>
  <p:tag name="KSO_WM_TEMPLATE_INDEX" val="20202550"/>
  <p:tag name="KSO_WM_UNIT_LAYERLEVEL" val="1"/>
  <p:tag name="KSO_WM_TAG_VERSION" val="1.0"/>
  <p:tag name="KSO_WM_UNIT_TEXTBOXSTYLE_SHAPETYPE" val="0"/>
  <p:tag name="KSO_WM_UNIT_TEXTBOXSTYLE_TEMPLATETYPE" val="9"/>
  <p:tag name="KSO_WM_UNIT_TEXTBOXSTYLE_GUID" val="{653ec25b-e93a-4f58-b9c8-c59efd7693e4}"/>
  <p:tag name="KSO_WM_UNIT_TEXTBOXSTYLE_TYPE" val="8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16009_1*a*1"/>
  <p:tag name="KSO_WM_TEMPLATE_CATEGORY" val="diagram"/>
  <p:tag name="KSO_WM_TEMPLATE_INDEX" val="20216009"/>
  <p:tag name="KSO_WM_UNIT_LAYERLEVEL" val="1"/>
  <p:tag name="KSO_WM_TAG_VERSION" val="1.0"/>
  <p:tag name="KSO_WM_BEAUTIFY_FLAG" val=""/>
  <p:tag name="KSO_WM_UNIT_PRESET_TEXT" val="添加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9ce4523e53b64684afd36d0a162018f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349a5816089045ee997315167069008d"/>
  <p:tag name="KSO_WM_UNIT_TEXT_FILL_FORE_SCHEMECOLOR_INDEX_BRIGHTNESS" val="0"/>
  <p:tag name="KSO_WM_UNIT_TEXT_FILL_FORE_SCHEMECOLOR_INDEX" val="13"/>
  <p:tag name="KSO_WM_UNIT_TEXT_FILL_TYPE" val="1"/>
  <p:tag name="KSO_WM_TEMPLATE_ASSEMBLE_XID" val="639afd380c9383becde6e291"/>
  <p:tag name="KSO_WM_TEMPLATE_ASSEMBLE_GROUPID" val="639afd380c9383becde6e29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我们能实现，图文排版，让我们能实现，图文排版，让图图片&#10;您的正文已经经简明扼要，字字珠玑。&#10;您的正文已经经简明扼要，字字珠玑。&#10;您的正文已经经简明扼要，字字珠玑。&#10;您的正文已经经简明扼要，字字珠玑。&#10;我们能实现，图文排版，让我们能实现，图文排版，让图图片"/>
  <p:tag name="KSO_WM_UNIT_NOCLEAR" val="1"/>
  <p:tag name="KSO_WM_UNIT_SHOW_EDIT_AREA_INDICATION" val="0"/>
  <p:tag name="KSO_WM_UNIT_VALUE" val="234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mixed20202550_1*f*1"/>
  <p:tag name="KSO_WM_TEMPLATE_CATEGORY" val="mixed"/>
  <p:tag name="KSO_WM_TEMPLATE_INDEX" val="20202550"/>
  <p:tag name="KSO_WM_UNIT_LAYERLEVEL" val="1"/>
  <p:tag name="KSO_WM_TAG_VERSION" val="1.0"/>
  <p:tag name="KSO_WM_UNIT_TEXTBOXSTYLE_SHAPETYPE" val="0"/>
  <p:tag name="KSO_WM_UNIT_TEXTBOXSTYLE_TEMPLATETYPE" val="9"/>
  <p:tag name="KSO_WM_UNIT_TEXTBOXSTYLE_GUID" val="{653ec25b-e93a-4f58-b9c8-c59efd7693e4}"/>
  <p:tag name="KSO_WM_UNIT_TEXTBOXSTYLE_TYPE" val="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904*2623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2809_1*d*1"/>
  <p:tag name="KSO_WM_TEMPLATE_CATEGORY" val="diagram"/>
  <p:tag name="KSO_WM_TEMPLATE_INDEX" val="20212809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7393942d5c9747ef81f5b07a04ed4e7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0f305e1c26a04fa49e14c7e978d25f5d"/>
  <p:tag name="KSO_WM_TEMPLATE_ASSEMBLE_XID" val="60656f544054ed1e2fb807dd"/>
  <p:tag name="KSO_WM_TEMPLATE_ASSEMBLE_GROUPID" val="60656f544054ed1e2fb807dd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mixed20202550_1*i*11"/>
  <p:tag name="KSO_WM_TEMPLATE_CATEGORY" val="mixed"/>
  <p:tag name="KSO_WM_TEMPLATE_INDEX" val="20202550"/>
  <p:tag name="KSO_WM_UNIT_LAYERLEVEL" val="1"/>
  <p:tag name="KSO_WM_TAG_VERSION" val="1.0"/>
  <p:tag name="KSO_WM_BEAUTIFY_FLAG" val="#wm#"/>
  <p:tag name="KSO_WM_UNIT_TYPE" val="i"/>
  <p:tag name="KSO_WM_UNIT_INDEX" val="11"/>
  <p:tag name="KSO_WM_UNIT_TEXT_FILL_FORE_SCHEMECOLOR_INDEX_BRIGHTNESS" val="0.4"/>
  <p:tag name="KSO_WM_UNIT_TEXT_FILL_FORE_SCHEMECOLOR_INDEX" val="5"/>
  <p:tag name="KSO_WM_UNIT_TEXT_FILL_TYPE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mixed20202550_1*i*8"/>
  <p:tag name="KSO_WM_TEMPLATE_CATEGORY" val="mixed"/>
  <p:tag name="KSO_WM_TEMPLATE_INDEX" val="20202550"/>
  <p:tag name="KSO_WM_UNIT_LAYERLEVEL" val="1"/>
  <p:tag name="KSO_WM_TAG_VERSION" val="1.0"/>
  <p:tag name="KSO_WM_BEAUTIFY_FLAG" val="#wm#"/>
  <p:tag name="KSO_WM_UNIT_TYPE" val="i"/>
  <p:tag name="KSO_WM_UNIT_INDEX" val="8"/>
  <p:tag name="KSO_WM_UNIT_FILL_FORE_SCHEMECOLOR_INDEX_BRIGHTNESS" val="0.8"/>
  <p:tag name="KSO_WM_UNIT_FILL_FORE_SCHEMECOLOR_INDEX" val="5"/>
  <p:tag name="KSO_WM_UNIT_FILL_TYPE" val="1"/>
  <p:tag name="KSO_WM_UNIT_TEXT_FILL_FORE_SCHEMECOLOR_INDEX_BRIGHTNESS" val="-0.25"/>
  <p:tag name="KSO_WM_UNIT_TEXT_FILL_FORE_SCHEMECOLOR_INDEX" val="5"/>
  <p:tag name="KSO_WM_UNIT_TEXT_FILL_TYPE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mixed20202550_1*i*9"/>
  <p:tag name="KSO_WM_TEMPLATE_CATEGORY" val="mixed"/>
  <p:tag name="KSO_WM_TEMPLATE_INDEX" val="20202550"/>
  <p:tag name="KSO_WM_UNIT_LAYERLEVEL" val="1"/>
  <p:tag name="KSO_WM_TAG_VERSION" val="1.0"/>
  <p:tag name="KSO_WM_BEAUTIFY_FLAG" val="#wm#"/>
  <p:tag name="KSO_WM_UNIT_TYPE" val="i"/>
  <p:tag name="KSO_WM_UNIT_INDEX" val="9"/>
  <p:tag name="KSO_WM_UNIT_FILL_FORE_SCHEMECOLOR_INDEX_BRIGHTNESS" val="0.4"/>
  <p:tag name="KSO_WM_UNIT_FILL_FORE_SCHEMECOLOR_INDEX" val="5"/>
  <p:tag name="KSO_WM_UNIT_FILL_TYPE" val="1"/>
  <p:tag name="KSO_WM_UNIT_TEXT_FILL_FORE_SCHEMECOLOR_INDEX_BRIGHTNESS" val="-0.25"/>
  <p:tag name="KSO_WM_UNIT_TEXT_FILL_FORE_SCHEMECOLOR_INDEX" val="5"/>
  <p:tag name="KSO_WM_UNIT_TEXT_FILL_TYPE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mixed20202550_1*i*10"/>
  <p:tag name="KSO_WM_TEMPLATE_CATEGORY" val="mixed"/>
  <p:tag name="KSO_WM_TEMPLATE_INDEX" val="20202550"/>
  <p:tag name="KSO_WM_UNIT_LAYERLEVEL" val="1"/>
  <p:tag name="KSO_WM_TAG_VERSION" val="1.0"/>
  <p:tag name="KSO_WM_BEAUTIFY_FLAG" val="#wm#"/>
  <p:tag name="KSO_WM_UNIT_TYPE" val="i"/>
  <p:tag name="KSO_WM_UNIT_INDEX" val="10"/>
  <p:tag name="KSO_WM_UNIT_FILL_FORE_SCHEMECOLOR_INDEX_BRIGHTNESS" val="0"/>
  <p:tag name="KSO_WM_UNIT_FILL_FORE_SCHEMECOLOR_INDEX" val="5"/>
  <p:tag name="KSO_WM_UNIT_FILL_TYPE" val="1"/>
  <p:tag name="KSO_WM_UNIT_TEXT_FILL_FORE_SCHEMECOLOR_INDEX_BRIGHTNESS" val="-0.25"/>
  <p:tag name="KSO_WM_UNIT_TEXT_FILL_FORE_SCHEMECOLOR_INDEX" val="5"/>
  <p:tag name="KSO_WM_UNIT_TEXT_FILL_TYPE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mixed20202550_1*i*2"/>
  <p:tag name="KSO_WM_TEMPLATE_CATEGORY" val="mixed"/>
  <p:tag name="KSO_WM_TEMPLATE_INDEX" val="20202550"/>
  <p:tag name="KSO_WM_UNIT_LAYERLEVEL" val="1"/>
  <p:tag name="KSO_WM_TAG_VERSION" val="1.0"/>
  <p:tag name="KSO_WM_BEAUTIFY_FLAG" val="#wm#"/>
  <p:tag name="KSO_WM_UNIT_TYPE" val="i"/>
  <p:tag name="KSO_WM_UNIT_INDEX" val="2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mixed20202550_1*i*6"/>
  <p:tag name="KSO_WM_TEMPLATE_CATEGORY" val="mixed"/>
  <p:tag name="KSO_WM_TEMPLATE_INDEX" val="20202550"/>
  <p:tag name="KSO_WM_UNIT_LAYERLEVEL" val="1"/>
  <p:tag name="KSO_WM_TAG_VERSION" val="1.0"/>
  <p:tag name="KSO_WM_BEAUTIFY_FLAG" val="#wm#"/>
  <p:tag name="KSO_WM_UNIT_TYPE" val="i"/>
  <p:tag name="KSO_WM_UNIT_INDEX" val="6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mixed20202550_1*i*3"/>
  <p:tag name="KSO_WM_TEMPLATE_CATEGORY" val="mixed"/>
  <p:tag name="KSO_WM_TEMPLATE_INDEX" val="20202550"/>
  <p:tag name="KSO_WM_UNIT_LAYERLEVEL" val="1"/>
  <p:tag name="KSO_WM_TAG_VERSION" val="1.0"/>
  <p:tag name="KSO_WM_BEAUTIFY_FLAG" val="#wm#"/>
  <p:tag name="KSO_WM_UNIT_TYPE" val="i"/>
  <p:tag name="KSO_WM_UNIT_INDEX" val="3"/>
  <p:tag name="KSO_WM_UNIT_FILL_FORE_SCHEMECOLOR_INDEX_BRIGHTNESS" val="0.8"/>
  <p:tag name="KSO_WM_UNIT_FILL_FORE_SCHEMECOLOR_INDEX" val="5"/>
  <p:tag name="KSO_WM_UNIT_FILL_TYPE" val="1"/>
  <p:tag name="KSO_WM_UNIT_TEXT_FILL_FORE_SCHEMECOLOR_INDEX_BRIGHTNESS" val="0.6"/>
  <p:tag name="KSO_WM_UNIT_TEXT_FILL_FORE_SCHEMECOLOR_INDEX" val="5"/>
  <p:tag name="KSO_WM_UNIT_TEXT_FILL_TYPE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mixed20202550_1*i*4"/>
  <p:tag name="KSO_WM_TEMPLATE_CATEGORY" val="mixed"/>
  <p:tag name="KSO_WM_TEMPLATE_INDEX" val="20202550"/>
  <p:tag name="KSO_WM_UNIT_LAYERLEVEL" val="1"/>
  <p:tag name="KSO_WM_TAG_VERSION" val="1.0"/>
  <p:tag name="KSO_WM_BEAUTIFY_FLAG" val="#wm#"/>
  <p:tag name="KSO_WM_UNIT_TYPE" val="i"/>
  <p:tag name="KSO_WM_UNIT_INDEX" val="4"/>
  <p:tag name="KSO_WM_UNIT_FILL_FORE_SCHEMECOLOR_INDEX_BRIGHTNESS" val="0.4"/>
  <p:tag name="KSO_WM_UNIT_FILL_FORE_SCHEMECOLOR_INDEX" val="5"/>
  <p:tag name="KSO_WM_UNIT_FILL_TYPE" val="1"/>
  <p:tag name="KSO_WM_UNIT_TEXT_FILL_FORE_SCHEMECOLOR_INDEX_BRIGHTNESS" val="0.4"/>
  <p:tag name="KSO_WM_UNIT_TEXT_FILL_FORE_SCHEMECOLOR_INDEX" val="5"/>
  <p:tag name="KSO_WM_UNIT_TEXT_FILL_TYPE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mixed20202550_1*i*5"/>
  <p:tag name="KSO_WM_TEMPLATE_CATEGORY" val="mixed"/>
  <p:tag name="KSO_WM_TEMPLATE_INDEX" val="20202550"/>
  <p:tag name="KSO_WM_UNIT_LAYERLEVEL" val="1"/>
  <p:tag name="KSO_WM_TAG_VERSION" val="1.0"/>
  <p:tag name="KSO_WM_BEAUTIFY_FLAG" val="#wm#"/>
  <p:tag name="KSO_WM_UNIT_TYPE" val="i"/>
  <p:tag name="KSO_WM_UNIT_INDEX" val="5"/>
  <p:tag name="KSO_WM_UNIT_FILL_FORE_SCHEMECOLOR_INDEX_BRIGHTNESS" val="0"/>
  <p:tag name="KSO_WM_UNIT_FILL_FORE_SCHEMECOLOR_INDEX" val="5"/>
  <p:tag name="KSO_WM_UNIT_FILL_TYPE" val="1"/>
  <p:tag name="KSO_WM_UNIT_TEXT_FILL_FORE_SCHEMECOLOR_INDEX_BRIGHTNESS" val="-0.25"/>
  <p:tag name="KSO_WM_UNIT_TEXT_FILL_FORE_SCHEMECOLOR_INDEX" val="5"/>
  <p:tag name="KSO_WM_UNIT_TEXT_FILL_TYPE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211053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888*481"/>
  <p:tag name="KSO_WM_SLIDE_POSITION" val="36*23"/>
  <p:tag name="KSO_WM_TAG_VERSION" val="1.0"/>
  <p:tag name="KSO_WM_BEAUTIFY_FLAG" val="#wm#"/>
  <p:tag name="KSO_WM_TEMPLATE_CATEGORY" val="diagram"/>
  <p:tag name="KSO_WM_TEMPLATE_INDEX" val="20211053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1-04-01T15:10:24&quot;,&quot;maxSize&quot;:{&quot;size1&quot;:51.3},&quot;minSize&quot;:{&quot;size1&quot;:36.3},&quot;normalSize&quot;:{&quot;size1&quot;:36.6625},&quot;subLayout&quot;:[{&quot;id&quot;:&quot;2021-04-01T15:10:24&quot;,&quot;margin&quot;:{&quot;bottom&quot;:3.8450000286102295,&quot;left&quot;:2.5399999618530273,&quot;right&quot;:0,&quot;top&quot;:3.8450000286102295},&quot;type&quot;:0},{&quot;id&quot;:&quot;2021-04-01T15:10:24&quot;,&quot;margin&quot;:{&quot;bottom&quot;:2.575000047683716,&quot;left&quot;:1.243999719619751,&quot;right&quot;:2.1519999504089355,&quot;top&quot;:2.575000047683716},&quot;type&quot;:0}],&quot;type&quot;:0}"/>
  <p:tag name="KSO_WM_SLIDE_CAN_ADD_NAVIGATION" val="1"/>
  <p:tag name="KSO_WM_SLIDE_BACKGROUND" val="[&quot;general&quot;]"/>
  <p:tag name="KSO_WM_SLIDE_RATIO" val="1.77777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5f2f928e478fb0c58a92be"/>
  <p:tag name="KSO_WM_CHIP_FILLPROP" val="[[{&quot;text_align&quot;:&quot;cm&quot;,&quot;text_direction&quot;:&quot;horizontal&quot;,&quot;support_big_font&quot;:false,&quot;fill_id&quot;:&quot;4b3d06a1f10d40ff8e06d4f6d0ab0ea3&quot;,&quot;fill_align&quot;:&quot;cm&quot;,&quot;chip_types&quot;:[&quot;text&quot;,&quot;header&quot;]},{&quot;text_align&quot;:&quot;lm&quot;,&quot;text_direction&quot;:&quot;horizontal&quot;,&quot;support_features&quot;:[&quot;collage&quot;,&quot;carousel&quot;,&quot;creativecrop&quot;],&quot;support_big_font&quot;:false,&quot;fill_id&quot;:&quot;8e40daf4927f4521bed00751a0febf31&quot;,&quot;fill_align&quot;:&quot;cm&quot;,&quot;chip_types&quot;:[&quot;diagram&quot;,&quot;pictext&quot;,&quot;text&quot;,&quot;picture&quot;,&quot;chart&quot;,&quot;table&quot;,&quot;video&quot;]}]]"/>
  <p:tag name="KSO_WM_CHIP_DECFILLPROP" val="[]"/>
  <p:tag name="KSO_WM_CHIP_GROUPID" val="5e757e9369be4861f5f86151"/>
  <p:tag name="KSO_WM_SLIDE_BK_DARK_LIGHT" val="2"/>
  <p:tag name="KSO_WM_SLIDE_BACKGROUND_TYPE" val="general"/>
  <p:tag name="KSO_WM_SLIDE_SUPPORT_FEATURE_TYPE" val="7"/>
  <p:tag name="KSO_WM_TEMPLATE_ASSEMBLE_XID" val="60656ea44054ed1e2fb7fce3"/>
  <p:tag name="KSO_WM_TEMPLATE_ASSEMBLE_GROUPID" val="60656ea44054ed1e2fb7fce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2809_1*i*1"/>
  <p:tag name="KSO_WM_TEMPLATE_CATEGORY" val="diagram"/>
  <p:tag name="KSO_WM_TEMPLATE_INDEX" val="20212809"/>
  <p:tag name="KSO_WM_UNIT_LAYERLEVEL" val="1"/>
  <p:tag name="KSO_WM_TAG_VERSION" val="1.0"/>
  <p:tag name="KSO_WM_BEAUTIFY_FLAG" val="#wm#"/>
  <p:tag name="KSO_WM_UNIT_BK_DARK_LIGHT" val="2"/>
  <p:tag name="KSO_WM_UNIT_SM_LIMIT_TYPE" val="2"/>
  <p:tag name="KSO_WM_UNIT_DECORATE_INFO" val="{&quot;ReferentInfo&quot;:{&quot;Id&quot;:&quot;slide&quot;,&quot;X&quot;:{&quot;Pos&quot;:2},&quot;Y&quot;:{&quot;Pos&quot;:1}},&quot;DecorateInfoX&quot;:{&quot;Pos&quot;:2,&quot;IsAbs&quot;:false},&quot;DecorateInfoY&quot;:{&quot;Pos&quot;:1,&quot;IsAbs&quot;:false},&quot;DecorateInfoW&quot;:{&quot;IsAbs&quot;:false},&quot;DecorateInfoH&quot;:{&quot;IsAbs&quot;:false},&quot;whChangeMode&quot;:0}"/>
  <p:tag name="KSO_WM_UNIT_DEC_AREA_ID" val="8b99c678b49043748ecc6f70b9d2f833"/>
  <p:tag name="KSO_WM_CHIP_GROUPID" val="5ea0fac0660c33b3b8e66bb2"/>
  <p:tag name="KSO_WM_CHIP_XID" val="5ea0fac0660c33b3b8e66bb3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272"/>
  <p:tag name="KSO_WM_TEMPLATE_ASSEMBLE_XID" val="60656f544054ed1e2fb807dd"/>
  <p:tag name="KSO_WM_TEMPLATE_ASSEMBLE_GROUPID" val="60656f544054ed1e2fb807dd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1053_1*i*1"/>
  <p:tag name="KSO_WM_TEMPLATE_CATEGORY" val="diagram"/>
  <p:tag name="KSO_WM_TEMPLATE_INDEX" val="20211053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1}"/>
  <p:tag name="KSO_WM_UNIT_DEC_AREA_ID" val="e9873f812e524d0fb7e1a2e0256e75d5"/>
  <p:tag name="KSO_WM_CHIP_GROUPID" val="5e757e9369be4861f5f86151"/>
  <p:tag name="KSO_WM_CHIP_XID" val="5f5f2f928e478fb0c58a92be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VALUE" val="1320"/>
  <p:tag name="KSO_WM_TEMPLATE_ASSEMBLE_XID" val="60656ea44054ed1e2fb7fce3"/>
  <p:tag name="KSO_WM_TEMPLATE_ASSEMBLE_GROUPID" val="60656ea44054ed1e2fb7fce3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1053_1*i*2"/>
  <p:tag name="KSO_WM_TEMPLATE_CATEGORY" val="diagram"/>
  <p:tag name="KSO_WM_TEMPLATE_INDEX" val="20211053"/>
  <p:tag name="KSO_WM_UNIT_LAYERLEVEL" val="1"/>
  <p:tag name="KSO_WM_TAG_VERSION" val="1.0"/>
  <p:tag name="KSO_WM_BEAUTIFY_FLAG" val="#wm#"/>
  <p:tag name="KSO_WM_UNIT_BLOCK" val="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C_AREA_ID" val="c6caebd249174d3d8044106ecfb73dfb"/>
  <p:tag name="KSO_WM_CHIP_GROUPID" val="5e757e9369be4861f5f86151"/>
  <p:tag name="KSO_WM_CHIP_XID" val="5f5f2f928e478fb0c58a92be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2"/>
  <p:tag name="KSO_WM_TEMPLATE_ASSEMBLE_XID" val="60656ea44054ed1e2fb7fce3"/>
  <p:tag name="KSO_WM_TEMPLATE_ASSEMBLE_GROUPID" val="60656ea44054ed1e2fb7fce3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1053_1*i*3"/>
  <p:tag name="KSO_WM_TEMPLATE_CATEGORY" val="diagram"/>
  <p:tag name="KSO_WM_TEMPLATE_INDEX" val="20211053"/>
  <p:tag name="KSO_WM_UNIT_LAYERLEVEL" val="1"/>
  <p:tag name="KSO_WM_TAG_VERSION" val="1.0"/>
  <p:tag name="KSO_WM_BEAUTIFY_FLAG" val="#wm#"/>
  <p:tag name="KSO_WM_UNIT_BLOCK" val="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EC_AREA_ID" val="b8b40de74c0541c590e79b004c1b3527"/>
  <p:tag name="KSO_WM_CHIP_GROUPID" val="5e757e9369be4861f5f86151"/>
  <p:tag name="KSO_WM_CHIP_XID" val="5f5f2f928e478fb0c58a92be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12"/>
  <p:tag name="KSO_WM_TEMPLATE_ASSEMBLE_XID" val="60656ea44054ed1e2fb7fce3"/>
  <p:tag name="KSO_WM_TEMPLATE_ASSEMBLE_GROUPID" val="60656ea44054ed1e2fb7fce3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11053_1*a*1"/>
  <p:tag name="KSO_WM_TEMPLATE_CATEGORY" val="diagram"/>
  <p:tag name="KSO_WM_TEMPLATE_INDEX" val="20211053"/>
  <p:tag name="KSO_WM_UNIT_LAYERLEVEL" val="1"/>
  <p:tag name="KSO_WM_TAG_VERSION" val="1.0"/>
  <p:tag name="KSO_WM_BEAUTIFY_FLAG" val="#wm#"/>
  <p:tag name="KSO_WM_UNIT_PRESET_TEXT" val="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0aa8f16afba5439196142a2f4dda97c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c5526dd6e7b9462195f7ee2319d26a58"/>
  <p:tag name="KSO_WM_UNIT_TEXT_FILL_FORE_SCHEMECOLOR_INDEX_BRIGHTNESS" val="0"/>
  <p:tag name="KSO_WM_UNIT_TEXT_FILL_FORE_SCHEMECOLOR_INDEX" val="13"/>
  <p:tag name="KSO_WM_UNIT_TEXT_FILL_TYPE" val="1"/>
  <p:tag name="KSO_WM_TEMPLATE_ASSEMBLE_XID" val="60656ea44054ed1e2fb7fce3"/>
  <p:tag name="KSO_WM_TEMPLATE_ASSEMBLE_GROUPID" val="60656ea44054ed1e2fb7fce3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18971_1*l_h_i*1_2_1"/>
  <p:tag name="KSO_WM_TEMPLATE_CATEGORY" val="diagram"/>
  <p:tag name="KSO_WM_TEMPLATE_INDEX" val="20218971"/>
  <p:tag name="KSO_WM_UNIT_LAYERLEVEL" val="1_1_1"/>
  <p:tag name="KSO_WM_TAG_VERSION" val="1.0"/>
  <p:tag name="KSO_WM_BEAUTIFY_FLAG" val="#wm#"/>
  <p:tag name="KSO_WM_UNIT_TYPE" val="l_h_i"/>
  <p:tag name="KSO_WM_UNIT_INDEX" val="1_2_1"/>
  <p:tag name="KSO_WM_CHIP_GROUPID" val="60a78e532952b09bdbdcea38"/>
  <p:tag name="KSO_WM_CHIP_XID" val="60a78e532952b09bdbdcea39"/>
  <p:tag name="KSO_WM_ASSEMBLE_CHIP_INDEX" val="a2304243d70641b9a896e14c965cb36a"/>
  <p:tag name="KSO_WM_UNIT_FILL_FORE_SCHEMECOLOR_INDEX_BRIGHTNESS" val="0"/>
  <p:tag name="KSO_WM_UNIT_FILL_FORE_SCHEMECOLOR_INDEX" val="14"/>
  <p:tag name="KSO_WM_UNIT_FILL_TYPE" val="1"/>
  <p:tag name="KSO_WM_UNIT_SHADOW_SCHEMECOLOR_INDEX_BRIGHTNESS" val="-0.5"/>
  <p:tag name="KSO_WM_UNIT_SHADOW_SCHEMECOLOR_INDEX" val="16"/>
  <p:tag name="KSO_WM_UNIT_TEXT_FILL_FORE_SCHEMECOLOR_INDEX_BRIGHTNESS" val="0"/>
  <p:tag name="KSO_WM_UNIT_TEXT_FILL_FORE_SCHEMECOLOR_INDEX" val="2"/>
  <p:tag name="KSO_WM_UNIT_TEXT_FILL_TYPE" val="1"/>
  <p:tag name="KSO_WM_UNIT_VALUE" val="56"/>
  <p:tag name="KSO_WM_UNIT_USESOURCEFORMAT_APPLY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18971_1*l_h_i*1_2_3"/>
  <p:tag name="KSO_WM_TEMPLATE_CATEGORY" val="diagram"/>
  <p:tag name="KSO_WM_TEMPLATE_INDEX" val="20218971"/>
  <p:tag name="KSO_WM_UNIT_LAYERLEVEL" val="1_1_1"/>
  <p:tag name="KSO_WM_TAG_VERSION" val="1.0"/>
  <p:tag name="KSO_WM_BEAUTIFY_FLAG" val="#wm#"/>
  <p:tag name="KSO_WM_UNIT_TYPE" val="l_h_i"/>
  <p:tag name="KSO_WM_UNIT_INDEX" val="1_2_3"/>
  <p:tag name="KSO_WM_CHIP_GROUPID" val="60a78e532952b09bdbdcea38"/>
  <p:tag name="KSO_WM_CHIP_XID" val="60a78e532952b09bdbdcea39"/>
  <p:tag name="KSO_WM_ASSEMBLE_CHIP_INDEX" val="a2304243d70641b9a896e14c965cb36a"/>
  <p:tag name="KSO_WM_UNIT_FILL_FORE_SCHEMECOLOR_INDEX_BRIGHTNESS" val="0"/>
  <p:tag name="KSO_WM_UNIT_FILL_FORE_SCHEMECOLOR_INDEX" val="5"/>
  <p:tag name="KSO_WM_UNIT_FILL_TYPE" val="1"/>
  <p:tag name="KSO_WM_UNIT_SHADOW_SCHEMECOLOR_INDEX_BRIGHTNESS" val="-0.5"/>
  <p:tag name="KSO_WM_UNIT_SHADOW_SCHEMECOLOR_INDEX" val="16"/>
  <p:tag name="KSO_WM_UNIT_TEXT_FILL_FORE_SCHEMECOLOR_INDEX_BRIGHTNESS" val="0"/>
  <p:tag name="KSO_WM_UNIT_TEXT_FILL_FORE_SCHEMECOLOR_INDEX" val="2"/>
  <p:tag name="KSO_WM_UNIT_TEXT_FILL_TYPE" val="1"/>
  <p:tag name="KSO_WM_UNIT_VALUE" val="12"/>
  <p:tag name="KSO_WM_UNIT_USESOURCEFORMAT_APPLY" val="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8971_1*l_h_a*1_2_1"/>
  <p:tag name="KSO_WM_TEMPLATE_CATEGORY" val="diagram"/>
  <p:tag name="KSO_WM_TEMPLATE_INDEX" val="20218971"/>
  <p:tag name="KSO_WM_UNIT_LAYERLEVEL" val="1_1_1"/>
  <p:tag name="KSO_WM_TAG_VERSION" val="1.0"/>
  <p:tag name="KSO_WM_BEAUTIFY_FLAG" val="#wm#"/>
  <p:tag name="KSO_WM_DIAGRAM_GROUP_CODE" val="l1-1"/>
  <p:tag name="KSO_WM_UNIT_ISCONTENTSTITLE" val="0"/>
  <p:tag name="KSO_WM_UNIT_ISNUMDGMTITLE" val="0"/>
  <p:tag name="KSO_WM_UNIT_NOCLEAR" val="0"/>
  <p:tag name="KSO_WM_UNIT_TYPE" val="l_h_a"/>
  <p:tag name="KSO_WM_UNIT_INDEX" val="1_2_1"/>
  <p:tag name="KSO_WM_UNIT_PRESET_TEXT" val="添加标题"/>
  <p:tag name="KSO_WM_CHIP_GROUPID" val="60a78e532952b09bdbdcea38"/>
  <p:tag name="KSO_WM_CHIP_XID" val="60a78e532952b09bdbdcea39"/>
  <p:tag name="KSO_WM_ASSEMBLE_CHIP_INDEX" val="a2304243d70641b9a896e14c965cb36a"/>
  <p:tag name="KSO_WM_UNIT_TEXT_FILL_FORE_SCHEMECOLOR_INDEX_BRIGHTNESS" val="0.25"/>
  <p:tag name="KSO_WM_UNIT_TEXT_FILL_FORE_SCHEMECOLOR_INDEX" val="13"/>
  <p:tag name="KSO_WM_UNIT_TEXT_FILL_TYPE" val="1"/>
  <p:tag name="KSO_WM_UNIT_VALUE" val="5"/>
  <p:tag name="KSO_WM_UNIT_USESOURCEFORMAT_APPLY" val="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18971_1*l_h_f*1_2_1"/>
  <p:tag name="KSO_WM_TEMPLATE_CATEGORY" val="diagram"/>
  <p:tag name="KSO_WM_TEMPLATE_INDEX" val="20218971"/>
  <p:tag name="KSO_WM_UNIT_LAYERLEVEL" val="1_1_1"/>
  <p:tag name="KSO_WM_TAG_VERSION" val="1.0"/>
  <p:tag name="KSO_WM_BEAUTIFY_FLAG" val="#wm#"/>
  <p:tag name="KSO_WM_UNIT_SUBTYPE" val="a"/>
  <p:tag name="KSO_WM_UNIT_NOCLEAR" val="0"/>
  <p:tag name="KSO_WM_UNIT_TYPE" val="l_h_f"/>
  <p:tag name="KSO_WM_UNIT_INDEX" val="1_2_1"/>
  <p:tag name="KSO_WM_UNIT_PRESET_TEXT" val="单击此处输入正文，文字是您思想的提炼"/>
  <p:tag name="KSO_WM_UNIT_VALUE" val="24"/>
  <p:tag name="KSO_WM_CHIP_GROUPID" val="60a78e532952b09bdbdcea38"/>
  <p:tag name="KSO_WM_CHIP_XID" val="60a78e532952b09bdbdcea39"/>
  <p:tag name="KSO_WM_ASSEMBLE_CHIP_INDEX" val="a2304243d70641b9a896e14c965cb36a"/>
  <p:tag name="KSO_WM_UNIT_TEXT_FILL_FORE_SCHEMECOLOR_INDEX_BRIGHTNESS" val="0.15"/>
  <p:tag name="KSO_WM_UNIT_TEXT_FILL_FORE_SCHEMECOLOR_INDEX" val="13"/>
  <p:tag name="KSO_WM_UNIT_TEXT_FILL_TYPE" val="1"/>
  <p:tag name="KSO_WM_UNIT_USESOURCEFORMAT_APPLY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18971_1*l_h_i*1_1_1"/>
  <p:tag name="KSO_WM_TEMPLATE_CATEGORY" val="diagram"/>
  <p:tag name="KSO_WM_TEMPLATE_INDEX" val="20218971"/>
  <p:tag name="KSO_WM_UNIT_LAYERLEVEL" val="1_1_1"/>
  <p:tag name="KSO_WM_TAG_VERSION" val="1.0"/>
  <p:tag name="KSO_WM_BEAUTIFY_FLAG" val="#wm#"/>
  <p:tag name="KSO_WM_UNIT_TYPE" val="l_h_i"/>
  <p:tag name="KSO_WM_UNIT_INDEX" val="1_1_1"/>
  <p:tag name="KSO_WM_CHIP_GROUPID" val="60a78e532952b09bdbdcea38"/>
  <p:tag name="KSO_WM_CHIP_XID" val="60a78e532952b09bdbdcea39"/>
  <p:tag name="KSO_WM_ASSEMBLE_CHIP_INDEX" val="a2304243d70641b9a896e14c965cb36a"/>
  <p:tag name="KSO_WM_UNIT_FILL_FORE_SCHEMECOLOR_INDEX_BRIGHTNESS" val="0"/>
  <p:tag name="KSO_WM_UNIT_FILL_FORE_SCHEMECOLOR_INDEX" val="14"/>
  <p:tag name="KSO_WM_UNIT_FILL_TYPE" val="1"/>
  <p:tag name="KSO_WM_UNIT_SHADOW_SCHEMECOLOR_INDEX_BRIGHTNESS" val="-0.5"/>
  <p:tag name="KSO_WM_UNIT_SHADOW_SCHEMECOLOR_INDEX" val="16"/>
  <p:tag name="KSO_WM_UNIT_TEXT_FILL_FORE_SCHEMECOLOR_INDEX_BRIGHTNESS" val="0"/>
  <p:tag name="KSO_WM_UNIT_TEXT_FILL_FORE_SCHEMECOLOR_INDEX" val="2"/>
  <p:tag name="KSO_WM_UNIT_TEXT_FILL_TYPE" val="1"/>
  <p:tag name="KSO_WM_UNIT_VALUE" val="56"/>
  <p:tag name="KSO_WM_UNIT_USESOURCEFORMAT_APPLY" val="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18971_1*l_h_i*1_1_3"/>
  <p:tag name="KSO_WM_TEMPLATE_CATEGORY" val="diagram"/>
  <p:tag name="KSO_WM_TEMPLATE_INDEX" val="20218971"/>
  <p:tag name="KSO_WM_UNIT_LAYERLEVEL" val="1_1_1"/>
  <p:tag name="KSO_WM_TAG_VERSION" val="1.0"/>
  <p:tag name="KSO_WM_BEAUTIFY_FLAG" val="#wm#"/>
  <p:tag name="KSO_WM_UNIT_TYPE" val="l_h_i"/>
  <p:tag name="KSO_WM_UNIT_INDEX" val="1_1_3"/>
  <p:tag name="KSO_WM_CHIP_GROUPID" val="60a78e532952b09bdbdcea38"/>
  <p:tag name="KSO_WM_CHIP_XID" val="60a78e532952b09bdbdcea39"/>
  <p:tag name="KSO_WM_ASSEMBLE_CHIP_INDEX" val="a2304243d70641b9a896e14c965cb36a"/>
  <p:tag name="KSO_WM_UNIT_FILL_FORE_SCHEMECOLOR_INDEX_BRIGHTNESS" val="0"/>
  <p:tag name="KSO_WM_UNIT_FILL_FORE_SCHEMECOLOR_INDEX" val="5"/>
  <p:tag name="KSO_WM_UNIT_FILL_TYPE" val="1"/>
  <p:tag name="KSO_WM_UNIT_SHADOW_SCHEMECOLOR_INDEX_BRIGHTNESS" val="-0.5"/>
  <p:tag name="KSO_WM_UNIT_SHADOW_SCHEMECOLOR_INDEX" val="16"/>
  <p:tag name="KSO_WM_UNIT_TEXT_FILL_FORE_SCHEMECOLOR_INDEX_BRIGHTNESS" val="0"/>
  <p:tag name="KSO_WM_UNIT_TEXT_FILL_FORE_SCHEMECOLOR_INDEX" val="2"/>
  <p:tag name="KSO_WM_UNIT_TEXT_FILL_TYPE" val="1"/>
  <p:tag name="KSO_WM_UNIT_VALUE" val="12"/>
  <p:tag name="KSO_WM_UNIT_USESOURCEFORMAT_APPLY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12809_1*a*1"/>
  <p:tag name="KSO_WM_TEMPLATE_CATEGORY" val="diagram"/>
  <p:tag name="KSO_WM_TEMPLATE_INDEX" val="20212809"/>
  <p:tag name="KSO_WM_UNIT_LAYERLEVEL" val="1"/>
  <p:tag name="KSO_WM_TAG_VERSION" val="1.0"/>
  <p:tag name="KSO_WM_BEAUTIFY_FLAG" val="#wm#"/>
  <p:tag name="KSO_WM_UNIT_PRESET_TEXT" val="单击添加大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cf797de5c8a441feacac600a6c6ea11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3757d1053be4c838432a813c000754a"/>
  <p:tag name="KSO_WM_UNIT_TEXT_FILL_FORE_SCHEMECOLOR_INDEX_BRIGHTNESS" val="0"/>
  <p:tag name="KSO_WM_UNIT_TEXT_FILL_FORE_SCHEMECOLOR_INDEX" val="13"/>
  <p:tag name="KSO_WM_UNIT_TEXT_FILL_TYPE" val="1"/>
  <p:tag name="KSO_WM_TEMPLATE_ASSEMBLE_XID" val="60656f544054ed1e2fb807dd"/>
  <p:tag name="KSO_WM_TEMPLATE_ASSEMBLE_GROUPID" val="60656f544054ed1e2fb807dd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8971_1*l_h_a*1_1_1"/>
  <p:tag name="KSO_WM_TEMPLATE_CATEGORY" val="diagram"/>
  <p:tag name="KSO_WM_TEMPLATE_INDEX" val="20218971"/>
  <p:tag name="KSO_WM_UNIT_LAYERLEVEL" val="1_1_1"/>
  <p:tag name="KSO_WM_TAG_VERSION" val="1.0"/>
  <p:tag name="KSO_WM_BEAUTIFY_FLAG" val="#wm#"/>
  <p:tag name="KSO_WM_DIAGRAM_GROUP_CODE" val="l1-1"/>
  <p:tag name="KSO_WM_UNIT_ISCONTENTSTITLE" val="0"/>
  <p:tag name="KSO_WM_UNIT_ISNUMDGMTITLE" val="0"/>
  <p:tag name="KSO_WM_UNIT_NOCLEAR" val="0"/>
  <p:tag name="KSO_WM_UNIT_TYPE" val="l_h_a"/>
  <p:tag name="KSO_WM_UNIT_INDEX" val="1_1_1"/>
  <p:tag name="KSO_WM_UNIT_PRESET_TEXT" val="添加标题"/>
  <p:tag name="KSO_WM_CHIP_GROUPID" val="60a78e532952b09bdbdcea38"/>
  <p:tag name="KSO_WM_CHIP_XID" val="60a78e532952b09bdbdcea39"/>
  <p:tag name="KSO_WM_ASSEMBLE_CHIP_INDEX" val="a2304243d70641b9a896e14c965cb36a"/>
  <p:tag name="KSO_WM_UNIT_TEXT_FILL_FORE_SCHEMECOLOR_INDEX_BRIGHTNESS" val="0.25"/>
  <p:tag name="KSO_WM_UNIT_TEXT_FILL_FORE_SCHEMECOLOR_INDEX" val="13"/>
  <p:tag name="KSO_WM_UNIT_TEXT_FILL_TYPE" val="1"/>
  <p:tag name="KSO_WM_UNIT_VALUE" val="5"/>
  <p:tag name="KSO_WM_UNIT_USESOURCEFORMAT_APPLY" val="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18971_1*l_h_f*1_1_1"/>
  <p:tag name="KSO_WM_TEMPLATE_CATEGORY" val="diagram"/>
  <p:tag name="KSO_WM_TEMPLATE_INDEX" val="20218971"/>
  <p:tag name="KSO_WM_UNIT_LAYERLEVEL" val="1_1_1"/>
  <p:tag name="KSO_WM_TAG_VERSION" val="1.0"/>
  <p:tag name="KSO_WM_BEAUTIFY_FLAG" val="#wm#"/>
  <p:tag name="KSO_WM_UNIT_SUBTYPE" val="a"/>
  <p:tag name="KSO_WM_UNIT_NOCLEAR" val="0"/>
  <p:tag name="KSO_WM_UNIT_TYPE" val="l_h_f"/>
  <p:tag name="KSO_WM_UNIT_INDEX" val="1_1_1"/>
  <p:tag name="KSO_WM_UNIT_PRESET_TEXT" val="单击此处输入正文，文字是您思想的提炼"/>
  <p:tag name="KSO_WM_UNIT_VALUE" val="24"/>
  <p:tag name="KSO_WM_CHIP_GROUPID" val="60a78e532952b09bdbdcea38"/>
  <p:tag name="KSO_WM_CHIP_XID" val="60a78e532952b09bdbdcea39"/>
  <p:tag name="KSO_WM_ASSEMBLE_CHIP_INDEX" val="a2304243d70641b9a896e14c965cb36a"/>
  <p:tag name="KSO_WM_UNIT_TEXT_FILL_FORE_SCHEMECOLOR_INDEX_BRIGHTNESS" val="0.15"/>
  <p:tag name="KSO_WM_UNIT_TEXT_FILL_FORE_SCHEMECOLOR_INDEX" val="13"/>
  <p:tag name="KSO_WM_UNIT_TEXT_FILL_TYPE" val="1"/>
  <p:tag name="KSO_WM_UNIT_USESOURCEFORMAT_APPLY" val="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14757"/>
  <p:tag name="KSO_WM_SLIDE_BACKGROUND" val="[&quot;leftRight&quot;]"/>
  <p:tag name="KSO_WM_SLIDE_RATIO" val="1.777778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cf646b86bf8da9b6740180"/>
  <p:tag name="KSO_WM_CHIP_FILLPROP" val="[[{&quot;fill_id&quot;:&quot;164c300f690d423ab1b6e3b65edb0bf9&quot;,&quot;fill_align&quot;:&quot;lb&quot;,&quot;text_align&quot;:&quot;lb&quot;,&quot;text_direction&quot;:&quot;horizontal&quot;,&quot;chip_types&quot;:[&quot;header&quot;]},{&quot;fill_id&quot;:&quot;722accd572074b41a2d4cf8c733c9957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]}]]"/>
  <p:tag name="KSO_WM_SLIDE_ID" val="diagram2021475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3"/>
  <p:tag name="KSO_WM_SLIDE_INDEX" val="1"/>
  <p:tag name="KSO_WM_SLIDE_SIZE" val="912*540"/>
  <p:tag name="KSO_WM_SLIDE_POSITION" val="0*0"/>
  <p:tag name="KSO_WM_TAG_VERSION" val="1.0"/>
  <p:tag name="KSO_WM_SLIDE_LAYOUT" val="a_d"/>
  <p:tag name="KSO_WM_SLIDE_LAYOUT_CNT" val="1_1"/>
  <p:tag name="KSO_WM_SLIDE_LAYOUT_INFO" val="{&quot;direction&quot;:1,&quot;id&quot;:&quot;2021-04-01T15:55:27&quot;,&quot;maxSize&quot;:{&quot;size1&quot;:32.49962281930493},&quot;minSize&quot;:{&quot;size1&quot;:32.49962281930493},&quot;normalSize&quot;:{&quot;size1&quot;:32.49962281930493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1-04-01T15:55:27&quot;,&quot;margin&quot;:{&quot;bottom&quot;:5.079999923706055,&quot;left&quot;:1.6929999589920044,&quot;right&quot;:1.6929999589920044,&quot;top&quot;:3.38700008392334},&quot;type&quot;:0},{&quot;id&quot;:&quot;2021-04-01T15:55:27&quot;,&quot;margin&quot;:{&quot;bottom&quot;:1.6929999589920044,&quot;left&quot;:1.6929999589920044,&quot;right&quot;:1.6929999589920044,&quot;top&quot;:1.6929999589920044},&quot;type&quot;:0}],&quot;type&quot;:0}"/>
  <p:tag name="KSO_WM_CHIP_GROUPID" val="5ecf646b86bf8da9b674017f"/>
  <p:tag name="KSO_WM_SLIDE_BK_DARK_LIGHT" val="2"/>
  <p:tag name="KSO_WM_SLIDE_BACKGROUND_TYPE" val="leftRight"/>
  <p:tag name="KSO_WM_SLIDE_SUPPORT_FEATURE_TYPE" val="3"/>
  <p:tag name="KSO_WM_TEMPLATE_ASSEMBLE_XID" val="60656f9a4054ed1e2fb80d49"/>
  <p:tag name="KSO_WM_TEMPLATE_ASSEMBLE_GROUPID" val="60656f9a4054ed1e2fb80d49"/>
  <p:tag name="KSO_WM_SLIDE_ANIMATION_ID" val="3167240"/>
  <p:tag name="KSO_WM_SLIDE_ANIMATION_TYPE" val="1_3_2_3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169783_2*m_i*1_1"/>
  <p:tag name="KSO_WM_TEMPLATE_CATEGORY" val="diagram"/>
  <p:tag name="KSO_WM_TEMPLATE_INDEX" val="20169783"/>
  <p:tag name="KSO_WM_UNIT_LAYERLEVEL" val="1_1"/>
  <p:tag name="KSO_WM_TAG_VERSION" val="1.0"/>
  <p:tag name="KSO_WM_UNIT_FILL_FORE_SCHEMECOLOR_INDEX_BRIGHTNESS" val="0.25"/>
  <p:tag name="KSO_WM_UNIT_FILL_FORE_SCHEMECOLOR_INDEX" val="13"/>
  <p:tag name="KSO_WM_UNIT_FILL_TYPE" val="1"/>
  <p:tag name="KSO_WM_UNIT_LINE_FORE_SCHEMECOLOR_INDEX_BRIGHTNESS" val="-0.15"/>
  <p:tag name="KSO_WM_UNIT_LINE_FORE_SCHEMECOLOR_INDEX" val="14"/>
  <p:tag name="KSO_WM_UNIT_LINE_FILL_TYPE" val="2"/>
  <p:tag name="KSO_WM_UNIT_USESOURCEFORMAT_APPLY" val="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1"/>
  <p:tag name="KSO_WM_UNIT_ID" val="diagram20169783_2*m_h_i*1_3_1"/>
  <p:tag name="KSO_WM_TEMPLATE_CATEGORY" val="diagram"/>
  <p:tag name="KSO_WM_TEMPLATE_INDEX" val="20169783"/>
  <p:tag name="KSO_WM_UNIT_LAYERLEVEL" val="1_1_1"/>
  <p:tag name="KSO_WM_TAG_VERSION" val="1.0"/>
  <p:tag name="KSO_WM_BEAUTIFY_FLAG" val="#wm#"/>
  <p:tag name="KSO_WM_UNIT_FILL_FORE_SCHEMECOLOR_INDEX_BRIGHTNESS" val="0.25"/>
  <p:tag name="KSO_WM_UNIT_FILL_FORE_SCHEMECOLOR_INDEX" val="13"/>
  <p:tag name="KSO_WM_UNIT_FILL_TYPE" val="1"/>
  <p:tag name="KSO_WM_UNIT_LINE_FORE_SCHEMECOLOR_INDEX_BRIGHTNESS" val="-0.15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2"/>
  <p:tag name="KSO_WM_UNIT_ID" val="diagram20169783_2*m_h_i*1_3_2"/>
  <p:tag name="KSO_WM_TEMPLATE_CATEGORY" val="diagram"/>
  <p:tag name="KSO_WM_TEMPLATE_INDEX" val="20169783"/>
  <p:tag name="KSO_WM_UNIT_LAYERLEVEL" val="1_1_1"/>
  <p:tag name="KSO_WM_TAG_VERSION" val="1.0"/>
  <p:tag name="KSO_WM_BEAUTIFY_FLAG" val="#wm#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3"/>
  <p:tag name="KSO_WM_UNIT_ID" val="diagram20169783_2*m_h_i*1_3_3"/>
  <p:tag name="KSO_WM_TEMPLATE_CATEGORY" val="diagram"/>
  <p:tag name="KSO_WM_TEMPLATE_INDEX" val="20169783"/>
  <p:tag name="KSO_WM_UNIT_LAYERLEVEL" val="1_1_1"/>
  <p:tag name="KSO_WM_TAG_VERSION" val="1.0"/>
  <p:tag name="KSO_WM_BEAUTIFY_FLAG" val="#wm#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3_1"/>
  <p:tag name="KSO_WM_UNIT_ID" val="diagram20169783_2*m_h_f*1_3_1"/>
  <p:tag name="KSO_WM_TEMPLATE_CATEGORY" val="diagram"/>
  <p:tag name="KSO_WM_TEMPLATE_INDEX" val="20169783"/>
  <p:tag name="KSO_WM_UNIT_LAYERLEVEL" val="1_1_1"/>
  <p:tag name="KSO_WM_TAG_VERSION" val="1.0"/>
  <p:tag name="KSO_WM_BEAUTIFY_FLAG" val="#wm#"/>
  <p:tag name="KSO_WM_UNIT_PRESET_TEXT" val="点击此处添加正文，文字是您思想的提炼，为了演示发布的良好效果，请您尽可能提炼思想的精髓，然后简单的阐述您的观点。"/>
  <p:tag name="KSO_WM_UNIT_TEXT_FILL_FORE_SCHEMECOLOR_INDEX_BRIGHTNESS" val="0.35"/>
  <p:tag name="KSO_WM_UNIT_TEXT_FILL_FORE_SCHEMECOLOR_INDEX" val="13"/>
  <p:tag name="KSO_WM_UNIT_TEXT_FILL_TYPE" val="1"/>
  <p:tag name="KSO_WM_UNIT_USESOURCEFORMAT_APPLY" val="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3_1"/>
  <p:tag name="KSO_WM_UNIT_ID" val="diagram20169783_2*m_h_a*1_3_1"/>
  <p:tag name="KSO_WM_TEMPLATE_CATEGORY" val="diagram"/>
  <p:tag name="KSO_WM_TEMPLATE_INDEX" val="20169783"/>
  <p:tag name="KSO_WM_UNIT_LAYERLEVEL" val="1_1_1"/>
  <p:tag name="KSO_WM_TAG_VERSION" val="1.0"/>
  <p:tag name="KSO_WM_BEAUTIFY_FLAG" val="#wm#"/>
  <p:tag name="KSO_WM_UNIT_PRESET_TEXT" val="点击添加标题"/>
  <p:tag name="KSO_WM_UNIT_TEXT_FILL_FORE_SCHEMECOLOR_INDEX_BRIGHTNESS" val="0.35"/>
  <p:tag name="KSO_WM_UNIT_TEXT_FILL_FORE_SCHEMECOLOR_INDEX" val="13"/>
  <p:tag name="KSO_WM_UNIT_TEXT_FILL_TYPE" val="1"/>
  <p:tag name="KSO_WM_UNIT_USESOURCEFORMAT_APPLY" val="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"/>
  <p:tag name="KSO_WM_UNIT_ID" val="diagram20169783_2*m_h_i*1_2_1"/>
  <p:tag name="KSO_WM_TEMPLATE_CATEGORY" val="diagram"/>
  <p:tag name="KSO_WM_TEMPLATE_INDEX" val="20169783"/>
  <p:tag name="KSO_WM_UNIT_LAYERLEVEL" val="1_1_1"/>
  <p:tag name="KSO_WM_TAG_VERSION" val="1.0"/>
  <p:tag name="KSO_WM_BEAUTIFY_FLAG" val="#wm#"/>
  <p:tag name="KSO_WM_UNIT_FILL_FORE_SCHEMECOLOR_INDEX_BRIGHTNESS" val="0.25"/>
  <p:tag name="KSO_WM_UNIT_FILL_FORE_SCHEMECOLOR_INDEX" val="13"/>
  <p:tag name="KSO_WM_UNIT_FILL_TYPE" val="1"/>
  <p:tag name="KSO_WM_UNIT_LINE_FORE_SCHEMECOLOR_INDEX_BRIGHTNESS" val="-0.15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"/>
  <p:tag name="KSO_WM_UNIT_ID" val="diagram20169783_2*m_h_i*1_2_2"/>
  <p:tag name="KSO_WM_TEMPLATE_CATEGORY" val="diagram"/>
  <p:tag name="KSO_WM_TEMPLATE_INDEX" val="20169783"/>
  <p:tag name="KSO_WM_UNIT_LAYERLEVEL" val="1_1_1"/>
  <p:tag name="KSO_WM_TAG_VERSION" val="1.0"/>
  <p:tag name="KSO_WM_BEAUTIFY_FLAG" val="#wm#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3"/>
  <p:tag name="KSO_WM_UNIT_ID" val="diagram20169783_2*m_h_i*1_2_3"/>
  <p:tag name="KSO_WM_TEMPLATE_CATEGORY" val="diagram"/>
  <p:tag name="KSO_WM_TEMPLATE_INDEX" val="20169783"/>
  <p:tag name="KSO_WM_UNIT_LAYERLEVEL" val="1_1_1"/>
  <p:tag name="KSO_WM_TAG_VERSION" val="1.0"/>
  <p:tag name="KSO_WM_BEAUTIFY_FLAG" val="#wm#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2_1"/>
  <p:tag name="KSO_WM_UNIT_ID" val="diagram20169783_2*m_h_f*1_2_1"/>
  <p:tag name="KSO_WM_TEMPLATE_CATEGORY" val="diagram"/>
  <p:tag name="KSO_WM_TEMPLATE_INDEX" val="20169783"/>
  <p:tag name="KSO_WM_UNIT_LAYERLEVEL" val="1_1_1"/>
  <p:tag name="KSO_WM_TAG_VERSION" val="1.0"/>
  <p:tag name="KSO_WM_BEAUTIFY_FLAG" val="#wm#"/>
  <p:tag name="KSO_WM_UNIT_PRESET_TEXT" val="点击此处添加正文，文字是您思想的提炼，为了演示发布的良好效果，请您尽可能提炼思想的精髓，然后简单的阐述您的观点。"/>
  <p:tag name="KSO_WM_UNIT_TEXT_FILL_FORE_SCHEMECOLOR_INDEX_BRIGHTNESS" val="0.35"/>
  <p:tag name="KSO_WM_UNIT_TEXT_FILL_FORE_SCHEMECOLOR_INDEX" val="13"/>
  <p:tag name="KSO_WM_UNIT_TEXT_FILL_TYPE" val="1"/>
  <p:tag name="KSO_WM_UNIT_USESOURCEFORMAT_APPLY" val="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2_1"/>
  <p:tag name="KSO_WM_UNIT_ID" val="diagram20169783_2*m_h_a*1_2_1"/>
  <p:tag name="KSO_WM_TEMPLATE_CATEGORY" val="diagram"/>
  <p:tag name="KSO_WM_TEMPLATE_INDEX" val="20169783"/>
  <p:tag name="KSO_WM_UNIT_LAYERLEVEL" val="1_1_1"/>
  <p:tag name="KSO_WM_TAG_VERSION" val="1.0"/>
  <p:tag name="KSO_WM_BEAUTIFY_FLAG" val="#wm#"/>
  <p:tag name="KSO_WM_UNIT_PRESET_TEXT" val="点击添加标题"/>
  <p:tag name="KSO_WM_UNIT_TEXT_FILL_FORE_SCHEMECOLOR_INDEX_BRIGHTNESS" val="0.35"/>
  <p:tag name="KSO_WM_UNIT_TEXT_FILL_FORE_SCHEMECOLOR_INDEX" val="13"/>
  <p:tag name="KSO_WM_UNIT_TEXT_FILL_TYPE" val="1"/>
  <p:tag name="KSO_WM_UNIT_USESOURCEFORMAT_APPLY" val="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"/>
  <p:tag name="KSO_WM_UNIT_ID" val="diagram20169783_2*m_h_i*1_1_1"/>
  <p:tag name="KSO_WM_TEMPLATE_CATEGORY" val="diagram"/>
  <p:tag name="KSO_WM_TEMPLATE_INDEX" val="20169783"/>
  <p:tag name="KSO_WM_UNIT_LAYERLEVEL" val="1_1_1"/>
  <p:tag name="KSO_WM_TAG_VERSION" val="1.0"/>
  <p:tag name="KSO_WM_BEAUTIFY_FLAG" val="#wm#"/>
  <p:tag name="KSO_WM_UNIT_FILL_FORE_SCHEMECOLOR_INDEX_BRIGHTNESS" val="0.25"/>
  <p:tag name="KSO_WM_UNIT_FILL_FORE_SCHEMECOLOR_INDEX" val="13"/>
  <p:tag name="KSO_WM_UNIT_FILL_TYPE" val="1"/>
  <p:tag name="KSO_WM_UNIT_LINE_FORE_SCHEMECOLOR_INDEX_BRIGHTNESS" val="-0.15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2"/>
  <p:tag name="KSO_WM_UNIT_ID" val="diagram20169783_2*m_h_i*1_1_2"/>
  <p:tag name="KSO_WM_TEMPLATE_CATEGORY" val="diagram"/>
  <p:tag name="KSO_WM_TEMPLATE_INDEX" val="20169783"/>
  <p:tag name="KSO_WM_UNIT_LAYERLEVEL" val="1_1_1"/>
  <p:tag name="KSO_WM_TAG_VERSION" val="1.0"/>
  <p:tag name="KSO_WM_BEAUTIFY_FLAG" val="#wm#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3"/>
  <p:tag name="KSO_WM_UNIT_ID" val="diagram20169783_2*m_h_i*1_1_3"/>
  <p:tag name="KSO_WM_TEMPLATE_CATEGORY" val="diagram"/>
  <p:tag name="KSO_WM_TEMPLATE_INDEX" val="20169783"/>
  <p:tag name="KSO_WM_UNIT_LAYERLEVEL" val="1_1_1"/>
  <p:tag name="KSO_WM_TAG_VERSION" val="1.0"/>
  <p:tag name="KSO_WM_BEAUTIFY_FLAG" val="#wm#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1_1"/>
  <p:tag name="KSO_WM_UNIT_ID" val="diagram20169783_2*m_h_f*1_1_1"/>
  <p:tag name="KSO_WM_TEMPLATE_CATEGORY" val="diagram"/>
  <p:tag name="KSO_WM_TEMPLATE_INDEX" val="20169783"/>
  <p:tag name="KSO_WM_UNIT_LAYERLEVEL" val="1_1_1"/>
  <p:tag name="KSO_WM_TAG_VERSION" val="1.0"/>
  <p:tag name="KSO_WM_BEAUTIFY_FLAG" val="#wm#"/>
  <p:tag name="KSO_WM_UNIT_PRESET_TEXT" val="点击此处添加正文，文字是您思想的提炼，为了演示发布的良好效果，请您尽可能提炼思想的精髓，然后简单的阐述您的观点。"/>
  <p:tag name="KSO_WM_UNIT_TEXT_FILL_FORE_SCHEMECOLOR_INDEX_BRIGHTNESS" val="0.35"/>
  <p:tag name="KSO_WM_UNIT_TEXT_FILL_FORE_SCHEMECOLOR_INDEX" val="13"/>
  <p:tag name="KSO_WM_UNIT_TEXT_FILL_TYPE" val="1"/>
  <p:tag name="KSO_WM_UNIT_USESOURCEFORMAT_APPLY" val="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1_1"/>
  <p:tag name="KSO_WM_UNIT_ID" val="diagram20169783_2*m_h_a*1_1_1"/>
  <p:tag name="KSO_WM_TEMPLATE_CATEGORY" val="diagram"/>
  <p:tag name="KSO_WM_TEMPLATE_INDEX" val="20169783"/>
  <p:tag name="KSO_WM_UNIT_LAYERLEVEL" val="1_1_1"/>
  <p:tag name="KSO_WM_TAG_VERSION" val="1.0"/>
  <p:tag name="KSO_WM_BEAUTIFY_FLAG" val="#wm#"/>
  <p:tag name="KSO_WM_UNIT_PRESET_TEXT" val="点击添加标题"/>
  <p:tag name="KSO_WM_UNIT_TEXT_FILL_FORE_SCHEMECOLOR_INDEX_BRIGHTNESS" val="0.35"/>
  <p:tag name="KSO_WM_UNIT_TEXT_FILL_FORE_SCHEMECOLOR_INDEX" val="13"/>
  <p:tag name="KSO_WM_UNIT_TEXT_FILL_TYPE" val="1"/>
  <p:tag name="KSO_WM_UNIT_USESOURCEFORMAT_APPLY" val="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11829"/>
  <p:tag name="KSO_WM_SLIDE_ID" val="diagram202118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859*430"/>
  <p:tag name="KSO_WM_SLIDE_POSITION" val="53*26"/>
  <p:tag name="KSO_WM_TAG_VERSION" val="1.0"/>
  <p:tag name="KSO_WM_SLIDE_LAYOUT" val="a_d"/>
  <p:tag name="KSO_WM_SLIDE_LAYOUT_CNT" val="1_2"/>
  <p:tag name="KSO_WM_SLIDE_CAN_ADD_NAVIGATION" val="1"/>
  <p:tag name="KSO_WM_SLIDE_BACKGROUND" val="[&quot;general&quot;]"/>
  <p:tag name="KSO_WM_SLIDE_RATIO" val="1.777778"/>
  <p:tag name="KSO_WM_CHIP_INFOS" val="{&quot;layout_type&quot;:&quot;topbottom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6328e30e9bcbd1695b1d57"/>
  <p:tag name="KSO_WM_CHIP_FILLPROP" val="[[{&quot;fill_id&quot;:&quot;f766a77f275943d5a5774ec061144443&quot;,&quot;fill_align&quot;:&quot;lm&quot;,&quot;text_align&quot;:&quot;lm&quot;,&quot;text_direction&quot;:&quot;horizontal&quot;,&quot;chip_types&quot;:[&quot;header&quot;]},{&quot;fill_id&quot;:&quot;7823c14e3d2042c786ab7deab3f90d84&quot;,&quot;fill_align&quot;:&quot;cm&quot;,&quot;text_align&quot;:&quot;lm&quot;,&quot;text_direction&quot;:&quot;horizontal&quot;,&quot;chip_types&quot;:[&quot;diagram&quot;,&quot;text&quot;,&quot;picture&quot;,&quot;chart&quot;,&quot;table&quot;,&quot;video&quot;],&quot;support_features&quot;:[&quot;collage&quot;]},{&quot;fill_id&quot;:&quot;7135783295194e8a93f1a95cf3344326&quot;,&quot;fill_align&quot;:&quot;cm&quot;,&quot;text_align&quot;:&quot;cm&quot;,&quot;text_direction&quot;:&quot;horizontal&quot;,&quot;chip_types&quot;:[&quot;picture&quot;]}]]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4-01T15:32:30&quot;,&quot;maxSize&quot;:{&quot;size1&quot;:41.5},&quot;minSize&quot;:{&quot;size1&quot;:41.5},&quot;normalSize&quot;:{&quot;size1&quot;:41.5},&quot;subLayout&quot;:[{&quot;direction&quot;:1,&quot;id&quot;:&quot;2021-04-01T15:32:30&quot;,&quot;maxSize&quot;:{&quot;size1&quot;:26.6},&quot;minSize&quot;:{&quot;size1&quot;:26.6},&quot;normalSize&quot;:{&quot;size1&quot;:26.6},&quot;subLayout&quot;:[{&quot;id&quot;:&quot;2021-04-01T15:32:30&quot;,&quot;margin&quot;:{&quot;bottom&quot;:0.3790000081062317,&quot;left&quot;:2.243000030517578,&quot;right&quot;:0.4490000009536743,&quot;top&quot;:1.2999999523162842},&quot;type&quot;:0},{&quot;id&quot;:&quot;2021-04-01T15:32:30&quot;,&quot;margin&quot;:{&quot;bottom&quot;:1.962999939918518,&quot;left&quot;:0.7469999194145203,&quot;right&quot;:2.115999937057495,&quot;top&quot;:2.575000047683716},&quot;type&quot;:0}],&quot;type&quot;:0},{&quot;id&quot;:&quot;2021-04-01T15:32:30&quot;,&quot;margin&quot;:{&quot;bottom&quot;:1.304999828338623,&quot;left&quot;:2.117000102996826,&quot;right&quot;:1.6929999589920044,&quot;top&quot;:0.9829999804496765},&quot;type&quot;:0}],&quot;type&quot;:0}"/>
  <p:tag name="KSO_WM_CHIP_GROUPID" val="5f0d14ec8050c250ba656b60"/>
  <p:tag name="KSO_WM_SLIDE_BK_DARK_LIGHT" val="2"/>
  <p:tag name="KSO_WM_SLIDE_BACKGROUND_TYPE" val="general"/>
  <p:tag name="KSO_WM_SLIDE_SUPPORT_FEATURE_TYPE" val="0"/>
  <p:tag name="KSO_WM_TEMPLATE_ASSEMBLE_XID" val="60656f2d4054ed1e2fb804fb"/>
  <p:tag name="KSO_WM_TEMPLATE_ASSEMBLE_GROUPID" val="60656f2d4054ed1e2fb804fb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17393_1*a*1"/>
  <p:tag name="KSO_WM_TEMPLATE_CATEGORY" val="diagram"/>
  <p:tag name="KSO_WM_TEMPLATE_INDEX" val="20217393"/>
  <p:tag name="KSO_WM_UNIT_LAYERLEVEL" val="1"/>
  <p:tag name="KSO_WM_TAG_VERSION" val="1.0"/>
  <p:tag name="KSO_WM_BEAUTIFY_FLAG" val="#wm#"/>
  <p:tag name="KSO_WM_UNIT_PRESET_TEXT" val="单击添加大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357979c29bd9481ea736db19fc0fff1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8a2a2072243348f6afc477385a9822d9"/>
  <p:tag name="KSO_WM_UNIT_TEXT_FILL_FORE_SCHEMECOLOR_INDEX_BRIGHTNESS" val="0"/>
  <p:tag name="KSO_WM_UNIT_TEXT_FILL_FORE_SCHEMECOLOR_INDEX" val="13"/>
  <p:tag name="KSO_WM_UNIT_TEXT_FILL_TYPE" val="1"/>
  <p:tag name="KSO_WM_TEMPLATE_ASSEMBLE_XID" val="606570824054ed1e2fb816aa"/>
  <p:tag name="KSO_WM_TEMPLATE_ASSEMBLE_GROUPID" val="606570824054ed1e2fb816aa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6009_1*i*1"/>
  <p:tag name="KSO_WM_UNIT_LAYERLEVEL" val="1"/>
  <p:tag name="KSO_WM_TAG_VERSION" val="1.0"/>
  <p:tag name="KSO_WM_BEAUTIFY_FLAG" val="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TEMPLATE_CATEGORY" val="diagram"/>
  <p:tag name="KSO_WM_TEMPLATE_INDEX" val="20216009"/>
  <p:tag name="KSO_WM_UNIT_VALUE" val="450"/>
  <p:tag name="KSO_WM_TEMPLATE_ASSEMBLE_XID" val="639afd380c9383becde6e291"/>
  <p:tag name="KSO_WM_TEMPLATE_ASSEMBLE_GROUPID" val="639afd380c9383becde6e29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1829_1*i*1"/>
  <p:tag name="KSO_WM_TEMPLATE_CATEGORY" val="diagram"/>
  <p:tag name="KSO_WM_TEMPLATE_INDEX" val="20211829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8ca6110995d742909efe949d07fab13b"/>
  <p:tag name="KSO_WM_UNIT_DECORATE_INFO" val="{&quot;ReferentInfo&quot;:{&quot;Id&quot;:&quot;slide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  <p:tag name="KSO_WM_CHIP_GROUPID" val="5f0d14ec8050c250ba656b60"/>
  <p:tag name="KSO_WM_CHIP_XID" val="5f6328e30e9bcbd1695b1d57"/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99"/>
  <p:tag name="KSO_WM_TEMPLATE_ASSEMBLE_XID" val="60656f2d4054ed1e2fb804fb"/>
  <p:tag name="KSO_WM_TEMPLATE_ASSEMBLE_GROUPID" val="60656f2d4054ed1e2fb804fb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1829_1*i*2"/>
  <p:tag name="KSO_WM_TEMPLATE_CATEGORY" val="diagram"/>
  <p:tag name="KSO_WM_TEMPLATE_INDEX" val="202118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f2b98c26a90d4f92bb6319b313c199e2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ddf1ba3db0944fecb32215f8edaaf7ad&quot;,&quot;X&quot;:{&quot;Pos&quot;:1},&quot;Y&quot;:{&quot;Pos&quot;:2}},&quot;whChangeMode&quot;:0}"/>
  <p:tag name="KSO_WM_CHIP_GROUPID" val="5f0d14ec8050c250ba656b60"/>
  <p:tag name="KSO_WM_CHIP_XID" val="5f6328e30e9bcbd1695b1d57"/>
  <p:tag name="KSO_WM_UNIT_LINE_FORE_SCHEMECOLOR_INDEX_BRIGHTNESS" val="0"/>
  <p:tag name="KSO_WM_UNIT_LINE_FORE_SCHEMECOLOR_INDEX" val="5"/>
  <p:tag name="KSO_WM_UNIT_LINE_FILL_TYPE" val="2"/>
  <p:tag name="KSO_WM_TEMPLATE_ASSEMBLE_XID" val="60656f2d4054ed1e2fb804fb"/>
  <p:tag name="KSO_WM_TEMPLATE_ASSEMBLE_GROUPID" val="60656f2d4054ed1e2fb804fb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11829_1*a*1"/>
  <p:tag name="KSO_WM_TEMPLATE_CATEGORY" val="diagram"/>
  <p:tag name="KSO_WM_TEMPLATE_INDEX" val="20211829"/>
  <p:tag name="KSO_WM_UNIT_LAYERLEVEL" val="1"/>
  <p:tag name="KSO_WM_TAG_VERSION" val="1.0"/>
  <p:tag name="KSO_WM_BEAUTIFY_FLAG" val="#wm#"/>
  <p:tag name="KSO_WM_UNIT_PRESET_TEXT" val="单击添加大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ddf1ba3db0944fecb32215f8edaaf7ad"/>
  <p:tag name="KSO_WM_UNIT_DECORATE_INFO" val="{&quot;ReferentInfo&quot;:{&quot;Id&quot;:&quot;slide&quot;,&quot;X&quot;:{&quot;Pos&quot;:1},&quot;Y&quot;:{&quot;Pos&quot;:0}},&quot;DecorateInfoX&quot;:{&quot;Pos&quot;:1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889ceafb0b28428d907143484e000dc3"/>
  <p:tag name="KSO_WM_UNIT_TEXT_FILL_FORE_SCHEMECOLOR_INDEX_BRIGHTNESS" val="0"/>
  <p:tag name="KSO_WM_UNIT_TEXT_FILL_FORE_SCHEMECOLOR_INDEX" val="13"/>
  <p:tag name="KSO_WM_UNIT_TEXT_FILL_TYPE" val="1"/>
  <p:tag name="KSO_WM_TEMPLATE_ASSEMBLE_XID" val="60656f2d4054ed1e2fb804fb"/>
  <p:tag name="KSO_WM_TEMPLATE_ASSEMBLE_GROUPID" val="60656f2d4054ed1e2fb804fb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2*l_h_i*1_1_1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1_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2*l_h_i*1_2_1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2_1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2*l_h_i*1_3_1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3_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2*l_h_i*1_1_2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1_2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2*l_h_i*1_1_3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1_3"/>
  <p:tag name="KSO_WM_UNIT_FILL_FORE_SCHEMECOLOR_INDEX_1_BRIGHTNESS" val="0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-0.25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130"/>
  <p:tag name="KSO_WM_UNIT_FILL_GRADIENT_DIRECTION" val="-2"/>
  <p:tag name="KSO_WM_UNIT_FILL_TYPE" val="3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点击此处输入你的正文，文字是您思想的提炼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8761_2*l_h_f*1_1_1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9049"/>
  <p:tag name="KSO_WM_SLIDE_ID" val="diagram2020904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59*456"/>
  <p:tag name="KSO_WM_SLIDE_POSITION" val="0*84"/>
  <p:tag name="KSO_WM_TAG_VERSION" val="1.0"/>
  <p:tag name="KSO_WM_SLIDE_LAYOUT" val="d_f"/>
  <p:tag name="KSO_WM_SLIDE_LAYOUT_CNT" val="1_1"/>
  <p:tag name="KSO_WM_SLIDE_CAN_ADD_NAVIGATION" val="1"/>
  <p:tag name="KSO_WM_SLIDE_BACKGROUND" val="[&quot;general&quot;]"/>
  <p:tag name="KSO_WM_SLIDE_RATIO" val="1.777778"/>
  <p:tag name="KSO_WM_CHIP_INFOS" val="{&quot;type&quot;:0,&quot;layout_type&quot;:&quot;topbottom&quot;,&quot;layout_feature&quot;:2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d90c781ee359a788b1dc8"/>
  <p:tag name="KSO_WM_CHIP_FILLPROP" val="[[{&quot;text_align&quot;:&quot;lb&quot;,&quot;text_direction&quot;:&quot;horizontal&quot;,&quot;support_big_font&quot;:false,&quot;fill_id&quot;:&quot;5a95084338614008b4a3592a762c7ba4&quot;,&quot;fill_align&quot;:&quot;lb&quot;,&quot;chip_types&quot;:[&quot;text&quot;,&quot;header&quot;]},{&quot;text_align&quot;:&quot;lt&quot;,&quot;text_direction&quot;:&quot;horizontal&quot;,&quot;support_big_font&quot;:false,&quot;fill_id&quot;:&quot;12cba8bde818492180022c48cdf73154&quot;,&quot;fill_align&quot;:&quot;lt&quot;,&quot;chip_types&quot;:[&quot;diagram&quot;,&quot;text&quot;,&quot;picture&quot;,&quot;chart&quot;,&quot;table&quot;]}]]"/>
  <p:tag name="KSO_WM_CHIP_DECFILLPROP" val="[]"/>
  <p:tag name="KSO_WM_CHIP_GROUPID" val="5efd90c781ee359a788b1dc7"/>
  <p:tag name="KSO_WM_SLIDE_BK_DARK_LIGHT" val="2"/>
  <p:tag name="KSO_WM_SLIDE_BACKGROUND_TYPE" val="general"/>
  <p:tag name="KSO_WM_SLIDE_SUPPORT_FEATURE_TYPE" val="0"/>
  <p:tag name="KSO_WM_TEMPLATE_ASSEMBLE_XID" val="60656e884054ed1e2fb7fadb"/>
  <p:tag name="KSO_WM_TEMPLATE_ASSEMBLE_GROUPID" val="60656e884054ed1e2fb7fadb"/>
  <p:tag name="KSO_WM_TEMPLATE_THUMBS_INDEX" val="1、4、7、12、13、14、15、16、17、18、20、24、25、28、33、36、40、43、44"/>
  <p:tag name="FIXED_XID_TMP" val="5f5ee1ca4d6848d78f644aed"/>
  <p:tag name="KSO_WM_SLIDE_COLORSCHEME_VERSION" val="3.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4-01T15:04:49&quot;,&quot;maxSize&quot;:{&quot;size1&quot;:33.5},&quot;minSize&quot;:{&quot;size1&quot;:33.5},&quot;normalSize&quot;:{&quot;size1&quot;:33.5},&quot;subLayout&quot;:[{&quot;id&quot;:&quot;2021-04-01T15:04:49&quot;,&quot;margin&quot;:{&quot;bottom&quot;:0.0260000042617321,&quot;left&quot;:1.6929999589920044,&quot;right&quot;:5.079999923706055,&quot;top&quot;:2.117000102996826},&quot;type&quot;:0},{&quot;id&quot;:&quot;2021-04-01T15:04:49&quot;,&quot;margin&quot;:{&quot;bottom&quot;:4.2330002784729,&quot;left&quot;:1.6929999589920044,&quot;right&quot;:1.6929999589920044,&quot;top&quot;:1.6670000553131104},&quot;type&quot;:0}],&quot;type&quot;:0}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2*l_h_i*1_2_2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2_2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2*l_h_i*1_2_3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2_3"/>
  <p:tag name="KSO_WM_UNIT_FILL_FORE_SCHEMECOLOR_INDEX_1_BRIGHTNESS" val="0"/>
  <p:tag name="KSO_WM_UNIT_FILL_FORE_SCHEMECOLOR_INDEX_1" val="6"/>
  <p:tag name="KSO_WM_UNIT_FILL_FORE_SCHEMECOLOR_INDEX_1_POS" val="0"/>
  <p:tag name="KSO_WM_UNIT_FILL_FORE_SCHEMECOLOR_INDEX_1_TRANS" val="0"/>
  <p:tag name="KSO_WM_UNIT_FILL_FORE_SCHEMECOLOR_INDEX_2_BRIGHTNESS" val="-0.25"/>
  <p:tag name="KSO_WM_UNIT_FILL_FORE_SCHEMECOLOR_INDEX_2" val="6"/>
  <p:tag name="KSO_WM_UNIT_FILL_FORE_SCHEMECOLOR_INDEX_2_POS" val="1"/>
  <p:tag name="KSO_WM_UNIT_FILL_FORE_SCHEMECOLOR_INDEX_2_TRANS" val="0"/>
  <p:tag name="KSO_WM_UNIT_FILL_GRADIENT_TYPE" val="0"/>
  <p:tag name="KSO_WM_UNIT_FILL_GRADIENT_ANGLE" val="130"/>
  <p:tag name="KSO_WM_UNIT_FILL_GRADIENT_DIRECTION" val="-2"/>
  <p:tag name="KSO_WM_UNIT_FILL_TYPE" val="3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点击此处输入你的正文，文字是您思想的提炼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8761_2*l_h_f*1_2_1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2*l_h_i*1_3_2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3_2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2*l_h_i*1_3_3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3_3"/>
  <p:tag name="KSO_WM_UNIT_FILL_FORE_SCHEMECOLOR_INDEX_1_BRIGHTNESS" val="0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-0.25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130"/>
  <p:tag name="KSO_WM_UNIT_FILL_GRADIENT_DIRECTION" val="-2"/>
  <p:tag name="KSO_WM_UNIT_FILL_TYPE" val="3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635*635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2"/>
  <p:tag name="KSO_WM_UNIT_ID" val="diagram20211829_1*d*2"/>
  <p:tag name="KSO_WM_TEMPLATE_CATEGORY" val="diagram"/>
  <p:tag name="KSO_WM_TEMPLATE_INDEX" val="20211829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ef9a0b20d1a44f888c1e51f213920fd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0cad46b66f440dd80a9452c8f4b6923"/>
  <p:tag name="KSO_WM_TEMPLATE_ASSEMBLE_XID" val="60656f2d4054ed1e2fb804fb"/>
  <p:tag name="KSO_WM_TEMPLATE_ASSEMBLE_GROUPID" val="60656f2d4054ed1e2fb804fb"/>
  <p:tag name="KSO_WM_UNIT_PICTURE_CLIP_FLAG" val="0"/>
  <p:tag name="KSO_WM_UNIT_PLACING_PICTURE_USER_VIEWPORT" val="{&quot;height&quot;:3600.020472440945,&quot;width&quot;:3600.020472440945}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点击此处输入你的正文，文字是您思想的提炼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8761_2*l_h_f*1_2_1"/>
  <p:tag name="KSO_WM_TEMPLATE_CATEGORY" val="diagram"/>
  <p:tag name="KSO_WM_TEMPLATE_INDEX" val="20228761"/>
  <p:tag name="KSO_WM_UNIT_LAYERLEVEL" val="1_1_1"/>
  <p:tag name="KSO_WM_TAG_VERSION" val="1.0"/>
  <p:tag name="KSO_WM_BEAUTIFY_FLAG" val="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" val="[&quot;general&quot;]"/>
  <p:tag name="KSO_WM_SLIDE_RATIO" val="1.77777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cm&quot;,&quot;text_direction&quot;:&quot;horizontal&quot;,&quot;support_big_font&quot;:false,&quot;picture_toward&quot;:0,&quot;picture_dockside&quot;:[],&quot;fill_id&quot;:&quot;737f4e5fd04b42bbb31c95ec0abe4e87&quot;,&quot;fill_align&quot;:&quot;cm&quot;,&quot;chip_types&quot;:[&quot;picture&quot;]},{&quot;text_align&quot;:&quot;lb&quot;,&quot;text_direction&quot;:&quot;horizontal&quot;,&quot;support_big_font&quot;:false,&quot;picture_toward&quot;:0,&quot;picture_dockside&quot;:[],&quot;fill_id&quot;:&quot;316356885e83467bbf09a41521b687f8&quot;,&quot;fill_align&quot;:&quot;lb&quot;,&quot;chip_types&quot;:[&quot;header&quot;]},{&quot;text_align&quot;:&quot;lt&quot;,&quot;text_direction&quot;:&quot;horizontal&quot;,&quot;support_big_font&quot;:false,&quot;picture_toward&quot;:0,&quot;picture_dockside&quot;:[],&quot;fill_id&quot;:&quot;b2021317c86244b99633924450830dae&quot;,&quot;fill_align&quot;:&quot;lt&quot;,&quot;chip_types&quot;:[&quot;text&quot;,&quot;picture&quot;,&quot;chart&quot;,&quot;table&quot;]}],[{&quot;text_align&quot;:&quot;cm&quot;,&quot;text_direction&quot;:&quot;horizontal&quot;,&quot;support_big_font&quot;:false,&quot;picture_toward&quot;:0,&quot;picture_dockside&quot;:[],&quot;fill_id&quot;:&quot;737f4e5fd04b42bbb31c95ec0abe4e87&quot;,&quot;fill_align&quot;:&quot;cm&quot;,&quot;chip_types&quot;:[&quot;picture&quot;]},{&quot;text_align&quot;:&quot;lb&quot;,&quot;text_direction&quot;:&quot;horizontal&quot;,&quot;support_big_font&quot;:false,&quot;picture_toward&quot;:0,&quot;picture_dockside&quot;:[],&quot;fill_id&quot;:&quot;316356885e83467bbf09a41521b687f8&quot;,&quot;fill_align&quot;:&quot;lb&quot;,&quot;chip_types&quot;:[&quot;picture&quot;,&quot;chart&quot;,&quot;table&quot;]},{&quot;text_align&quot;:&quot;lt&quot;,&quot;text_direction&quot;:&quot;horizontal&quot;,&quot;support_big_font&quot;:false,&quot;picture_toward&quot;:0,&quot;picture_dockside&quot;:[],&quot;fill_id&quot;:&quot;b2021317c86244b99633924450830dae&quot;,&quot;fill_align&quot;:&quot;lt&quot;,&quot;chip_types&quot;:[&quot;text&quot;,&quot;header&quot;]}]]"/>
  <p:tag name="KSO_WM_SLIDE_ID" val="diagram20211888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12*540"/>
  <p:tag name="KSO_WM_SLIDE_POSITION" val="0*0"/>
  <p:tag name="KSO_WM_TAG_VERSION" val="1.0"/>
  <p:tag name="KSO_WM_BEAUTIFY_FLAG" val="#wm#"/>
  <p:tag name="KSO_WM_TEMPLATE_CATEGORY" val="diagram"/>
  <p:tag name="KSO_WM_TEMPLATE_INDEX" val="20211888"/>
  <p:tag name="KSO_WM_SLIDE_LAYOUT" val="a_d_f"/>
  <p:tag name="KSO_WM_SLIDE_LAYOUT_CNT" val="1_1_1"/>
  <p:tag name="KSO_WM_SLIDE_CAN_ADD_NAVIGATION" val="1"/>
  <p:tag name="KSO_WM_CHIP_XID" val="5ef207f5a491bb0086638a48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2-12-15T19:00:35&quot;,&quot;maxSize&quot;:{&quot;size1&quot;:61.3},&quot;minSize&quot;:{&quot;size1&quot;:28.7},&quot;normalSize&quot;:{&quot;size1&quot;:37.4375},&quot;subLayout&quot;:[{&quot;id&quot;:&quot;2022-12-15T19:00:35&quot;,&quot;type&quot;:0},{&quot;id&quot;:&quot;2022-12-15T19:00:35&quot;,&quot;maxSize&quot;:{&quot;size1&quot;:62.2},&quot;minSize&quot;:{&quot;size1&quot;:22.2},&quot;normalSize&quot;:{&quot;size1&quot;:47.733333333333334},&quot;subLayout&quot;:[{&quot;id&quot;:&quot;2022-12-15T19:00:35&quot;,&quot;margin&quot;:{&quot;bottom&quot;:0.02600000612437725,&quot;left&quot;:1.1979999542236328,&quot;right&quot;:1.2699999809265137,&quot;top&quot;:1.6929999589920044},&quot;type&quot;:0},{&quot;id&quot;:&quot;2022-12-15T19:00:35&quot;,&quot;margin&quot;:{&quot;bottom&quot;:1.6929999589920044,&quot;left&quot;:1.1979999542236328,&quot;right&quot;:1.2699999809265137,&quot;top&quot;:0.8199999928474426},&quot;type&quot;:0}],&quot;type&quot;:0}],&quot;type&quot;:0}"/>
  <p:tag name="KSO_WM_CHIP_DECFILLPROP" val="[]"/>
  <p:tag name="KSO_WM_CHIP_GROUPID" val="5ef207f5a491bb0086638a47"/>
  <p:tag name="KSO_WM_SLIDE_BK_DARK_LIGHT" val="2"/>
  <p:tag name="KSO_WM_SLIDE_BACKGROUND_TYPE" val="general"/>
  <p:tag name="KSO_WM_SLIDE_SUPPORT_FEATURE_TYPE" val="0"/>
  <p:tag name="KSO_WM_TEMPLATE_ASSEMBLE_XID" val="639afe530c9383becde6f2b8"/>
  <p:tag name="KSO_WM_TEMPLATE_ASSEMBLE_GROUPID" val="639afe530c9383becde6f2b8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904*1147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1888_1*d*1"/>
  <p:tag name="KSO_WM_TEMPLATE_CATEGORY" val="diagram"/>
  <p:tag name="KSO_WM_TEMPLATE_INDEX" val="20211888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7f12098244ef47d28dd90646ed30953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c7488129a24448ac96ae76cbcc5130ea"/>
  <p:tag name="KSO_WM_TEMPLATE_ASSEMBLE_XID" val="639afe530c9383becde6f2b8"/>
  <p:tag name="KSO_WM_TEMPLATE_ASSEMBLE_GROUPID" val="639afe530c9383becde6f2b8"/>
  <p:tag name="KSO_WM_UNIT_PICTURE_CLIP_FLAG" val="0"/>
  <p:tag name="KSO_WM_UNIT_PLACING_PICTURE_USER_VIEWPORT" val="{&quot;height&quot;:10855,&quot;width&quot;:7911}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11888_1*a*1"/>
  <p:tag name="KSO_WM_TEMPLATE_CATEGORY" val="diagram"/>
  <p:tag name="KSO_WM_TEMPLATE_INDEX" val="20211888"/>
  <p:tag name="KSO_WM_UNIT_LAYERLEVEL" val="1"/>
  <p:tag name="KSO_WM_TAG_VERSION" val="1.0"/>
  <p:tag name="KSO_WM_BEAUTIFY_FLAG" val="#wm#"/>
  <p:tag name="KSO_WM_UNIT_PRESET_TEXT" val="单击添加大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724537d2a34141cf94daaa4a0774f36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b14315b8971a4c95a4e4a8f09d401fc1"/>
  <p:tag name="KSO_WM_UNIT_TEXT_FILL_FORE_SCHEMECOLOR_INDEX_BRIGHTNESS" val="0"/>
  <p:tag name="KSO_WM_UNIT_TEXT_FILL_FORE_SCHEMECOLOR_INDEX" val="13"/>
  <p:tag name="KSO_WM_UNIT_TEXT_FILL_TYPE" val="1"/>
  <p:tag name="KSO_WM_TEMPLATE_ASSEMBLE_XID" val="639afe530c9383becde6f2b8"/>
  <p:tag name="KSO_WM_TEMPLATE_ASSEMBLE_GROUPID" val="639afe530c9383becde6f2b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9049_1*f*1"/>
  <p:tag name="KSO_WM_TEMPLATE_CATEGORY" val="diagram"/>
  <p:tag name="KSO_WM_TEMPLATE_INDEX" val="2020904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26"/>
  <p:tag name="KSO_WM_UNIT_SHOW_EDIT_AREA_INDICATION" val="1"/>
  <p:tag name="KSO_WM_CHIP_GROUPID" val="5e6b05596848fb12bee65ac8"/>
  <p:tag name="KSO_WM_CHIP_XID" val="5e6b05596848fb12bee65aca"/>
  <p:tag name="KSO_WM_UNIT_DEC_AREA_ID" val="048bdec0d3ca44d79a1150cf16b93a3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75b0f2f2fe9449428357c5270b27a432"/>
  <p:tag name="KSO_WM_UNIT_TEXT_FILL_FORE_SCHEMECOLOR_INDEX_BRIGHTNESS" val="0.25"/>
  <p:tag name="KSO_WM_UNIT_TEXT_FILL_FORE_SCHEMECOLOR_INDEX" val="13"/>
  <p:tag name="KSO_WM_UNIT_TEXT_FILL_TYPE" val="1"/>
  <p:tag name="KSO_WM_TEMPLATE_ASSEMBLE_XID" val="60656e884054ed1e2fb7fadb"/>
  <p:tag name="KSO_WM_TEMPLATE_ASSEMBLE_GROUPID" val="60656e884054ed1e2fb7fadb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地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888_1*f*1"/>
  <p:tag name="KSO_WM_TEMPLATE_CATEGORY" val="diagram"/>
  <p:tag name="KSO_WM_TEMPLATE_INDEX" val="20211888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81"/>
  <p:tag name="KSO_WM_UNIT_SHOW_EDIT_AREA_INDICATION" val="1"/>
  <p:tag name="KSO_WM_CHIP_GROUPID" val="5e6b05596848fb12bee65ac8"/>
  <p:tag name="KSO_WM_CHIP_XID" val="5e6b05596848fb12bee65aca"/>
  <p:tag name="KSO_WM_UNIT_DEC_AREA_ID" val="07dc4116243241a9a4aa6868d62d5df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a3b32d1a8a2543c8840be850414069b5"/>
  <p:tag name="KSO_WM_UNIT_SUPPORT_UNIT_TYPE" val="[&quot;d&quot;,&quot;α&quot;,&quot;β&quot;]"/>
  <p:tag name="KSO_WM_UNIT_TEXT_FILL_FORE_SCHEMECOLOR_INDEX_BRIGHTNESS" val="0.25"/>
  <p:tag name="KSO_WM_UNIT_TEXT_FILL_FORE_SCHEMECOLOR_INDEX" val="13"/>
  <p:tag name="KSO_WM_UNIT_TEXT_FILL_TYPE" val="1"/>
  <p:tag name="KSO_WM_TEMPLATE_ASSEMBLE_XID" val="639afe530c9383becde6f2b8"/>
  <p:tag name="KSO_WM_TEMPLATE_ASSEMBLE_GROUPID" val="639afe530c9383becde6f2b8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155,&quot;width&quot;:3155}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095,&quot;width&quot;:3092.5007874015746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4930_1*l_h_i*1_1_1"/>
  <p:tag name="KSO_WM_TEMPLATE_CATEGORY" val="diagram"/>
  <p:tag name="KSO_WM_TEMPLATE_INDEX" val="20214930"/>
  <p:tag name="KSO_WM_UNIT_LAYERLEVEL" val="1_1_1"/>
  <p:tag name="KSO_WM_TAG_VERSION" val="1.0"/>
  <p:tag name="KSO_WM_BEAUTIFY_FLAG" val="#wm#"/>
  <p:tag name="KSO_WM_UNIT_TYPE" val="l_h_i"/>
  <p:tag name="KSO_WM_UNIT_INDEX" val="1_1_1"/>
  <p:tag name="KSO_WM_DIAGRAM_GROUP_CODE" val="l1-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4930_1*l_h_i*1_1_2"/>
  <p:tag name="KSO_WM_TEMPLATE_CATEGORY" val="diagram"/>
  <p:tag name="KSO_WM_TEMPLATE_INDEX" val="20214930"/>
  <p:tag name="KSO_WM_UNIT_LAYERLEVEL" val="1_1_1"/>
  <p:tag name="KSO_WM_TAG_VERSION" val="1.0"/>
  <p:tag name="KSO_WM_BEAUTIFY_FLAG" val="#wm#"/>
  <p:tag name="KSO_WM_UNIT_TYPE" val="l_h_i"/>
  <p:tag name="KSO_WM_UNIT_INDEX" val="1_1_2"/>
  <p:tag name="KSO_WM_DIAGRAM_GROUP_CODE" val="l1-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4930_1*l_h_i*1_1_3"/>
  <p:tag name="KSO_WM_TEMPLATE_CATEGORY" val="diagram"/>
  <p:tag name="KSO_WM_TEMPLATE_INDEX" val="20214930"/>
  <p:tag name="KSO_WM_UNIT_LAYERLEVEL" val="1_1_1"/>
  <p:tag name="KSO_WM_TAG_VERSION" val="1.0"/>
  <p:tag name="KSO_WM_BEAUTIFY_FLAG" val="#wm#"/>
  <p:tag name="KSO_WM_UNIT_TYPE" val="l_h_i"/>
  <p:tag name="KSO_WM_UNIT_INDEX" val="1_1_3"/>
  <p:tag name="KSO_WM_DIAGRAM_GROUP_CODE" val="l1-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14930_1*l_h_a*1_1_1"/>
  <p:tag name="KSO_WM_TEMPLATE_CATEGORY" val="diagram"/>
  <p:tag name="KSO_WM_TEMPLATE_INDEX" val="20214930"/>
  <p:tag name="KSO_WM_UNIT_LAYERLEVEL" val="1_1_1"/>
  <p:tag name="KSO_WM_TAG_VERSION" val="1.0"/>
  <p:tag name="KSO_WM_BEAUTIFY_FLAG" val="#wm#"/>
  <p:tag name="KSO_WM_UNIT_PRESET_TEXT" val="添加小标题"/>
  <p:tag name="KSO_WM_UNIT_VALUE" val="10"/>
  <p:tag name="KSO_WM_DIAGRAM_GROUP_CODE" val="l1-1"/>
  <p:tag name="KSO_WM_UNIT_BIND_DECORATION_IDS" val="diagram20214930_1*l_h_i*1_1_2"/>
  <p:tag name="KSO_WM_UNIT_DIAGRAM_TITLE_PROPERTY" val="1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4930_1*l_h_f*1_1_1"/>
  <p:tag name="KSO_WM_TEMPLATE_CATEGORY" val="diagram"/>
  <p:tag name="KSO_WM_TEMPLATE_INDEX" val="20214930"/>
  <p:tag name="KSO_WM_UNIT_LAYERLEVEL" val="1_1_1"/>
  <p:tag name="KSO_WM_TAG_VERSION" val="1.0"/>
  <p:tag name="KSO_WM_BEAUTIFY_FLAG" val="#wm#"/>
  <p:tag name="KSO_WM_UNIT_SUBTYPE" val="a"/>
  <p:tag name="KSO_WM_UNIT_NOCLEAR" val="0"/>
  <p:tag name="KSO_WM_UNIT_TYPE" val="l_h_f"/>
  <p:tag name="KSO_WM_UNIT_INDEX" val="1_1_1"/>
  <p:tag name="KSO_WM_UNIT_PRESET_TEXT" val="单击此处输入正文，文字是您思想的提炼。"/>
  <p:tag name="KSO_WM_UNIT_VALUE" val="22"/>
  <p:tag name="KSO_WM_DIAGRAM_GROUP_CODE" val="l1-1"/>
  <p:tag name="KSO_WM_UNIT_BIND_DECORATION_IDS" val="diagram20214930_1*l_h_i*1_1_1"/>
  <p:tag name="KSO_WM_UNIT_TEXT_FILL_FORE_SCHEMECOLOR_INDEX_BRIGHTNESS" val="0.25"/>
  <p:tag name="KSO_WM_UNIT_TEXT_FILL_FORE_SCHEMECOLOR_INDEX" val="13"/>
  <p:tag name="KSO_WM_UNIT_TEXT_FILL_TYPE" val="1"/>
  <p:tag name="KSO_WM_UNIT_USESOURCEFORMAT_APPLY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4930_1*l_h_i*1_2_1"/>
  <p:tag name="KSO_WM_TEMPLATE_CATEGORY" val="diagram"/>
  <p:tag name="KSO_WM_TEMPLATE_INDEX" val="20214930"/>
  <p:tag name="KSO_WM_UNIT_LAYERLEVEL" val="1_1_1"/>
  <p:tag name="KSO_WM_TAG_VERSION" val="1.0"/>
  <p:tag name="KSO_WM_BEAUTIFY_FLAG" val="#wm#"/>
  <p:tag name="KSO_WM_UNIT_TYPE" val="l_h_i"/>
  <p:tag name="KSO_WM_UNIT_INDEX" val="1_2_1"/>
  <p:tag name="KSO_WM_DIAGRAM_GROUP_CODE" val="l1-1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4930_1*l_h_i*1_2_2"/>
  <p:tag name="KSO_WM_TEMPLATE_CATEGORY" val="diagram"/>
  <p:tag name="KSO_WM_TEMPLATE_INDEX" val="20214930"/>
  <p:tag name="KSO_WM_UNIT_LAYERLEVEL" val="1_1_1"/>
  <p:tag name="KSO_WM_TAG_VERSION" val="1.0"/>
  <p:tag name="KSO_WM_BEAUTIFY_FLAG" val="#wm#"/>
  <p:tag name="KSO_WM_UNIT_TYPE" val="l_h_i"/>
  <p:tag name="KSO_WM_UNIT_INDEX" val="1_2_2"/>
  <p:tag name="KSO_WM_DIAGRAM_GROUP_CODE" val="l1-1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4930_1*l_h_i*1_2_3"/>
  <p:tag name="KSO_WM_TEMPLATE_CATEGORY" val="diagram"/>
  <p:tag name="KSO_WM_TEMPLATE_INDEX" val="20214930"/>
  <p:tag name="KSO_WM_UNIT_LAYERLEVEL" val="1_1_1"/>
  <p:tag name="KSO_WM_TAG_VERSION" val="1.0"/>
  <p:tag name="KSO_WM_BEAUTIFY_FLAG" val="#wm#"/>
  <p:tag name="KSO_WM_UNIT_TYPE" val="l_h_i"/>
  <p:tag name="KSO_WM_UNIT_INDEX" val="1_2_3"/>
  <p:tag name="KSO_WM_DIAGRAM_GROUP_CODE" val="l1-1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14930_1*l_h_a*1_2_1"/>
  <p:tag name="KSO_WM_TEMPLATE_CATEGORY" val="diagram"/>
  <p:tag name="KSO_WM_TEMPLATE_INDEX" val="20214930"/>
  <p:tag name="KSO_WM_UNIT_LAYERLEVEL" val="1_1_1"/>
  <p:tag name="KSO_WM_TAG_VERSION" val="1.0"/>
  <p:tag name="KSO_WM_BEAUTIFY_FLAG" val="#wm#"/>
  <p:tag name="KSO_WM_UNIT_PRESET_TEXT" val="添加小标题"/>
  <p:tag name="KSO_WM_UNIT_VALUE" val="10"/>
  <p:tag name="KSO_WM_DIAGRAM_GROUP_CODE" val="l1-1"/>
  <p:tag name="KSO_WM_UNIT_BIND_DECORATION_IDS" val="diagram20214930_1*l_h_i*1_2_2"/>
  <p:tag name="KSO_WM_UNIT_DIAGRAM_TITLE_PROPERTY" val="1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4930_1*l_h_f*1_2_1"/>
  <p:tag name="KSO_WM_TEMPLATE_CATEGORY" val="diagram"/>
  <p:tag name="KSO_WM_TEMPLATE_INDEX" val="20214930"/>
  <p:tag name="KSO_WM_UNIT_LAYERLEVEL" val="1_1_1"/>
  <p:tag name="KSO_WM_TAG_VERSION" val="1.0"/>
  <p:tag name="KSO_WM_BEAUTIFY_FLAG" val="#wm#"/>
  <p:tag name="KSO_WM_UNIT_SUBTYPE" val="a"/>
  <p:tag name="KSO_WM_UNIT_NOCLEAR" val="0"/>
  <p:tag name="KSO_WM_UNIT_TYPE" val="l_h_f"/>
  <p:tag name="KSO_WM_UNIT_INDEX" val="1_2_1"/>
  <p:tag name="KSO_WM_UNIT_VALUE" val="22"/>
  <p:tag name="KSO_WM_UNIT_PRESET_TEXT" val="单击此处输入正文，文字是您思想的提炼。"/>
  <p:tag name="KSO_WM_DIAGRAM_GROUP_CODE" val="l1-1"/>
  <p:tag name="KSO_WM_UNIT_BIND_DECORATION_IDS" val="diagram20214930_1*l_h_i*1_2_1"/>
  <p:tag name="KSO_WM_UNIT_TEXT_FILL_FORE_SCHEMECOLOR_INDEX_BRIGHTNESS" val="0.25"/>
  <p:tag name="KSO_WM_UNIT_TEXT_FILL_FORE_SCHEMECOLOR_INDEX" val="13"/>
  <p:tag name="KSO_WM_UNIT_TEXT_FILL_TYPE" val="1"/>
  <p:tag name="KSO_WM_UNIT_USESOURCEFORMAT_APPLY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9049_1*i*3"/>
  <p:tag name="KSO_WM_TEMPLATE_CATEGORY" val="diagram"/>
  <p:tag name="KSO_WM_TEMPLATE_INDEX" val="20209049"/>
  <p:tag name="KSO_WM_UNIT_LAYERLEVEL" val="1"/>
  <p:tag name="KSO_WM_TAG_VERSION" val="1.0"/>
  <p:tag name="KSO_WM_BEAUTIFY_FLAG" val="#wm#"/>
  <p:tag name="KSO_WM_UNIT_COLOR_SCHEME_SHAPE_ID" val="5"/>
  <p:tag name="KSO_WM_UNIT_COLOR_SCHEME_PARENT_PAGE" val="0_1"/>
  <p:tag name="KSO_WM_UNIT_DECOLORIZATION" val="1"/>
  <p:tag name="KSO_WM_UNIT_BLOCK" val="0"/>
  <p:tag name="KSO_WM_UNIT_SM_LIMIT_TYPE" val="2"/>
  <p:tag name="KSO_WM_UNIT_DEC_AREA_ID" val="28fe05600c6746138762ac005d130c77"/>
  <p:tag name="KSO_WM_UNIT_DECORATE_INFO" val="{&quot;ReferentInfo&quot;:{&quot;Id&quot;:&quot;slide&quot;,&quot;X&quot;:{&quot;Pos&quot;:2},&quot;Y&quot;:{&quot;Pos&quot;:1}},&quot;DecorateInfoX&quot;:{&quot;Pos&quot;:2,&quot;IsAbs&quot;:false},&quot;DecorateInfoY&quot;:{&quot;Pos&quot;:1,&quot;IsAbs&quot;:false},&quot;DecorateInfoW&quot;:{&quot;IsAbs&quot;:false},&quot;DecorateInfoH&quot;:{&quot;IsAbs&quot;:false},&quot;whChangeMode&quot;:1}"/>
  <p:tag name="KSO_WM_CHIP_GROUPID" val="5efd90c781ee359a788b1dc7"/>
  <p:tag name="KSO_WM_CHIP_XID" val="5efd90c781ee359a788b1dc8"/>
  <p:tag name="KSO_WM_UNIT_LINE_FORE_SCHEMECOLOR_INDEX_BRIGHTNESS" val="0"/>
  <p:tag name="KSO_WM_UNIT_LINE_FORE_SCHEMECOLOR_INDEX" val="5"/>
  <p:tag name="KSO_WM_UNIT_LINE_FILL_TYPE" val="2"/>
  <p:tag name="KSO_WM_TEMPLATE_ASSEMBLE_XID" val="60656e884054ed1e2fb7fadb"/>
  <p:tag name="KSO_WM_TEMPLATE_ASSEMBLE_GROUPID" val="60656e884054ed1e2fb7fadb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15855"/>
  <p:tag name="KSO_WM_SLIDE_ITEM_CNT" val="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ANIMATION_ID" val="311059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ANIMATION_ID" val="311059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ANIMATION_ID" val="311059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168938_2*l_h_i*1_1_1"/>
  <p:tag name="KSO_WM_TEMPLATE_CATEGORY" val="diagram"/>
  <p:tag name="KSO_WM_TEMPLATE_INDEX" val="20168938"/>
  <p:tag name="KSO_WM_UNIT_LAYERLEVEL" val="1_1_1"/>
  <p:tag name="KSO_WM_TAG_VERSION" val="1.0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ID" val="diagram20168938_2*l_h_i*1_1_2"/>
  <p:tag name="KSO_WM_TEMPLATE_CATEGORY" val="diagram"/>
  <p:tag name="KSO_WM_TEMPLATE_INDEX" val="20168938"/>
  <p:tag name="KSO_WM_UNIT_LAYERLEVEL" val="1_1_1"/>
  <p:tag name="KSO_WM_TAG_VERSION" val="1.0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5"/>
  <p:tag name="KSO_WM_UNIT_TEXT_FILL_TYPE" val="1"/>
  <p:tag name="KSO_WM_UNIT_USESOURCEFORMAT_APPLY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168938_2*l_h_f*1_1_1"/>
  <p:tag name="KSO_WM_TEMPLATE_CATEGORY" val="diagram"/>
  <p:tag name="KSO_WM_TEMPLATE_INDEX" val="20168938"/>
  <p:tag name="KSO_WM_UNIT_LAYERLEVEL" val="1_1_1"/>
  <p:tag name="KSO_WM_TAG_VERSION" val="1.0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168938_2*l_h_a*1_1_1"/>
  <p:tag name="KSO_WM_TEMPLATE_CATEGORY" val="diagram"/>
  <p:tag name="KSO_WM_TEMPLATE_INDEX" val="20168938"/>
  <p:tag name="KSO_WM_UNIT_LAYERLEVEL" val="1_1_1"/>
  <p:tag name="KSO_WM_TAG_VERSION" val="1.0"/>
  <p:tag name="KSO_WM_UNIT_TEXT_FILL_FORE_SCHEMECOLOR_INDEX_BRIGHTNESS" val="0"/>
  <p:tag name="KSO_WM_UNIT_TEXT_FILL_FORE_SCHEMECOLOR_INDEX" val="5"/>
  <p:tag name="KSO_WM_UNIT_TEXT_FILL_TYPE" val="1"/>
  <p:tag name="KSO_WM_UNIT_USESOURCEFORMAT_APPLY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168938_2*l_h_i*1_3_1"/>
  <p:tag name="KSO_WM_TEMPLATE_CATEGORY" val="diagram"/>
  <p:tag name="KSO_WM_TEMPLATE_INDEX" val="20168938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2"/>
  <p:tag name="KSO_WM_UNIT_ID" val="diagram20168938_2*l_h_i*1_3_2"/>
  <p:tag name="KSO_WM_TEMPLATE_CATEGORY" val="diagram"/>
  <p:tag name="KSO_WM_TEMPLATE_INDEX" val="20168938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5"/>
  <p:tag name="KSO_WM_UNIT_TEXT_FILL_TYPE" val="1"/>
  <p:tag name="KSO_WM_UNIT_USESOURCEFORMAT_APPLY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168938_2*l_h_f*1_3_1"/>
  <p:tag name="KSO_WM_TEMPLATE_CATEGORY" val="diagram"/>
  <p:tag name="KSO_WM_TEMPLATE_INDEX" val="20168938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168938_2*l_h_a*1_3_1"/>
  <p:tag name="KSO_WM_TEMPLATE_CATEGORY" val="diagram"/>
  <p:tag name="KSO_WM_TEMPLATE_INDEX" val="20168938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5"/>
  <p:tag name="KSO_WM_UNIT_TEXT_FILL_TYPE" val="1"/>
  <p:tag name="KSO_WM_UNIT_USESOURCEFORMAT_APPLY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168938_2*l_h_i*1_2_1"/>
  <p:tag name="KSO_WM_TEMPLATE_CATEGORY" val="diagram"/>
  <p:tag name="KSO_WM_TEMPLATE_INDEX" val="20168938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2"/>
  <p:tag name="KSO_WM_UNIT_ID" val="diagram20168938_2*l_h_i*1_2_2"/>
  <p:tag name="KSO_WM_TEMPLATE_CATEGORY" val="diagram"/>
  <p:tag name="KSO_WM_TEMPLATE_INDEX" val="20168938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6"/>
  <p:tag name="KSO_WM_UNIT_TEXT_FILL_TYPE" val="1"/>
  <p:tag name="KSO_WM_UNIT_USESOURCEFORMAT_APPLY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168938_2*l_h_f*1_2_1"/>
  <p:tag name="KSO_WM_TEMPLATE_CATEGORY" val="diagram"/>
  <p:tag name="KSO_WM_TEMPLATE_INDEX" val="20168938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168938_2*l_h_a*1_2_1"/>
  <p:tag name="KSO_WM_TEMPLATE_CATEGORY" val="diagram"/>
  <p:tag name="KSO_WM_TEMPLATE_INDEX" val="20168938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6"/>
  <p:tag name="KSO_WM_UNIT_TEXT_FILL_TYPE" val="1"/>
  <p:tag name="KSO_WM_UNIT_USESOURCEFORMAT_APPLY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168938_2*l_h_i*1_1_1"/>
  <p:tag name="KSO_WM_TEMPLATE_CATEGORY" val="diagram"/>
  <p:tag name="KSO_WM_TEMPLATE_INDEX" val="20168938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2"/>
  <p:tag name="KSO_WM_UNIT_ID" val="diagram20168938_2*l_h_i*1_1_2"/>
  <p:tag name="KSO_WM_TEMPLATE_CATEGORY" val="diagram"/>
  <p:tag name="KSO_WM_TEMPLATE_INDEX" val="20168938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5"/>
  <p:tag name="KSO_WM_UNIT_TEXT_FILL_TYPE" val="1"/>
  <p:tag name="KSO_WM_UNIT_USESOURCEFORMAT_APPLY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168938_2*l_h_f*1_1_1"/>
  <p:tag name="KSO_WM_TEMPLATE_CATEGORY" val="diagram"/>
  <p:tag name="KSO_WM_TEMPLATE_INDEX" val="20168938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168938_2*l_h_a*1_1_1"/>
  <p:tag name="KSO_WM_TEMPLATE_CATEGORY" val="diagram"/>
  <p:tag name="KSO_WM_TEMPLATE_INDEX" val="20168938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5"/>
  <p:tag name="KSO_WM_UNIT_TEXT_FILL_TYPE" val="1"/>
  <p:tag name="KSO_WM_UNIT_USESOURCEFORMAT_APPLY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15855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6617724-af39-419a-9b77-081204b7da26}"/>
  <p:tag name="TABLE_ENDDRAG_ORIGIN_RECT" val="451*362"/>
  <p:tag name="TABLE_ENDDRAG_RECT" val="12*185*451*362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359d5ba-350f-4f13-8b07-4ae8bc7ef17c}"/>
  <p:tag name="TABLE_EMPHASIZE_COLOR" val="16043430"/>
  <p:tag name="TABLE_SKINIDX" val="1"/>
  <p:tag name="TABLE_COLORIDX" val="8"/>
  <p:tag name="TABLE_COLOR_RGB" val="0x000000*0xFFFFFF*0x212121*0xFFFFFF*0xf4cda6*0xb1dce3*0xc2ebc9*0xdccee7*0xf4e8d0*0xf4a9a6"/>
  <p:tag name="TABLE_ENDDRAG_ORIGIN_RECT" val="302*249"/>
  <p:tag name="TABLE_ENDDRAG_RECT" val="643*167*302*249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15855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2"/>
  <p:tag name="KSO_WM_UNIT_DEC_AREA_ID" val="ae9d2b6794df46e1a86c71a1032fb155"/>
  <p:tag name="KSO_WM_UNIT_HIGHLIGHT" val="0"/>
  <p:tag name="KSO_WM_UNIT_COMPATIBLE" val="0"/>
  <p:tag name="KSO_WM_UNIT_DIAGRAM_ISNUMVISUAL" val="0"/>
  <p:tag name="KSO_WM_UNIT_DIAGRAM_ISREFERUNIT" val="0"/>
  <p:tag name="KSO_WM_UNIT_ID" val="diagram20215855_1*i*1"/>
  <p:tag name="KSO_WM_TEMPLATE_CATEGORY" val="diagram"/>
  <p:tag name="KSO_WM_TEMPLATE_INDEX" val="20215855"/>
  <p:tag name="KSO_WM_UNIT_LAYERLEVEL" val="1"/>
  <p:tag name="KSO_WM_TAG_VERSION" val="1.0"/>
  <p:tag name="KSO_WM_BEAUTIFY_FLAG" val="#wm#"/>
  <p:tag name="KSO_WM_UNIT_TYPE" val="i"/>
  <p:tag name="KSO_WM_UNIT_INDEX" val="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277083dda340fd2c9bdc2f"/>
  <p:tag name="KSO_WM_CHIP_XID" val="5f9674222e2515c61d3a38a7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68"/>
  <p:tag name="KSO_WM_TEMPLATE_ASSEMBLE_XID" val="60656f974054ed1e2fb80d23"/>
  <p:tag name="KSO_WM_TEMPLATE_ASSEMBLE_GROUPID" val="60656f974054ed1e2fb80d23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215855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12*444"/>
  <p:tag name="KSO_WM_SLIDE_POSITION" val="0*48"/>
  <p:tag name="KSO_WM_TAG_VERSION" val="1.0"/>
  <p:tag name="KSO_WM_BEAUTIFY_FLAG" val="#wm#"/>
  <p:tag name="KSO_WM_TEMPLATE_CATEGORY" val="diagram"/>
  <p:tag name="KSO_WM_TEMPLATE_INDEX" val="20215855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1-04-01T15:55:04&quot;,&quot;maxSize&quot;:{&quot;size1&quot;:46.3},&quot;minSize&quot;:{&quot;size1&quot;:46.3},&quot;normalSize&quot;:{&quot;size1&quot;:46.3},&quot;subLayout&quot;:[{&quot;id&quot;:&quot;2021-04-01T15:55:04&quot;,&quot;margin&quot;:{&quot;bottom&quot;:1.6929999589920044,&quot;left&quot;:0,&quot;right&quot;:0.02600000612437725,&quot;top&quot;:1.6929999589920044},&quot;type&quot;:0},{&quot;id&quot;:&quot;2021-04-01T15:55:04&quot;,&quot;maxSize&quot;:{&quot;size1&quot;:57.79965017368258},&quot;minSize&quot;:{&quot;size1&quot;:35.59965017368258},&quot;normalSize&quot;:{&quot;size1&quot;:57.16631684034925},&quot;subLayout&quot;:[{&quot;id&quot;:&quot;2021-04-01T15:55:04&quot;,&quot;margin&quot;:{&quot;bottom&quot;:0.3630000352859497,&quot;left&quot;:2.0899999141693115,&quot;right&quot;:3.809999942779541,&quot;top&quot;:5.079999923706055},&quot;type&quot;:0},{&quot;id&quot;:&quot;2021-04-01T15:55:04&quot;,&quot;margin&quot;:{&quot;bottom&quot;:5.079999923706055,&quot;left&quot;:2.0899999141693115,&quot;right&quot;:3.809999942779541,&quot;top&quot;:0.02600000612437725},&quot;type&quot;:0}],&quot;type&quot;:0}],&quot;type&quot;:0}"/>
  <p:tag name="KSO_WM_SLIDE_BACKGROUND" val="[&quot;general&quot;]"/>
  <p:tag name="KSO_WM_SLIDE_RATIO" val="1.77777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9674222e2515c61d3a38a7"/>
  <p:tag name="KSO_WM_CHIP_FILLPROP" val="[[{&quot;text_align&quot;:&quot;cm&quot;,&quot;text_direction&quot;:&quot;horizontal&quot;,&quot;support_big_font&quot;:false,&quot;fill_id&quot;:&quot;0781f1f1f07b47c1ab1b64cefc2db38f&quot;,&quot;fill_align&quot;:&quot;cm&quot;,&quot;chip_types&quot;:[&quot;picture&quot;]},{&quot;text_align&quot;:&quot;lb&quot;,&quot;text_direction&quot;:&quot;horizontal&quot;,&quot;support_big_font&quot;:true,&quot;fill_id&quot;:&quot;612fe6b6f9644172b0fe991dd04feade&quot;,&quot;fill_align&quot;:&quot;lb&quot;,&quot;chip_types&quot;:[&quot;header&quot;]},{&quot;text_align&quot;:&quot;lt&quot;,&quot;text_direction&quot;:&quot;horizontal&quot;,&quot;support_big_font&quot;:true,&quot;fill_id&quot;:&quot;4a58f7a2635d479686521128a7fb9746&quot;,&quot;fill_align&quot;:&quot;lt&quot;,&quot;chip_types&quot;:[&quot;text&quot;]}]]"/>
  <p:tag name="KSO_WM_CHIP_DECFILLPROP" val="[]"/>
  <p:tag name="KSO_WM_CHIP_GROUPID" val="5f277083dda340fd2c9bdc2f"/>
  <p:tag name="KSO_WM_SLIDE_BK_DARK_LIGHT" val="2"/>
  <p:tag name="KSO_WM_SLIDE_BACKGROUND_TYPE" val="general"/>
  <p:tag name="KSO_WM_SLIDE_SUPPORT_FEATURE_TYPE" val="0"/>
  <p:tag name="KSO_WM_TEMPLATE_ASSEMBLE_XID" val="60656f974054ed1e2fb80d23"/>
  <p:tag name="KSO_WM_TEMPLATE_ASSEMBLE_GROUPID" val="60656f974054ed1e2fb80d23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2"/>
  <p:tag name="KSO_WM_UNIT_DEC_AREA_ID" val="ae9d2b6794df46e1a86c71a1032fb155"/>
  <p:tag name="KSO_WM_UNIT_HIGHLIGHT" val="0"/>
  <p:tag name="KSO_WM_UNIT_COMPATIBLE" val="0"/>
  <p:tag name="KSO_WM_UNIT_DIAGRAM_ISNUMVISUAL" val="0"/>
  <p:tag name="KSO_WM_UNIT_DIAGRAM_ISREFERUNIT" val="0"/>
  <p:tag name="KSO_WM_UNIT_ID" val="diagram20215855_1*i*1"/>
  <p:tag name="KSO_WM_TEMPLATE_CATEGORY" val="diagram"/>
  <p:tag name="KSO_WM_TEMPLATE_INDEX" val="20215855"/>
  <p:tag name="KSO_WM_UNIT_LAYERLEVEL" val="1"/>
  <p:tag name="KSO_WM_TAG_VERSION" val="1.0"/>
  <p:tag name="KSO_WM_BEAUTIFY_FLAG" val="#wm#"/>
  <p:tag name="KSO_WM_UNIT_TYPE" val="i"/>
  <p:tag name="KSO_WM_UNIT_INDEX" val="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277083dda340fd2c9bdc2f"/>
  <p:tag name="KSO_WM_CHIP_XID" val="5f9674222e2515c61d3a38a7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68"/>
  <p:tag name="KSO_WM_TEMPLATE_ASSEMBLE_XID" val="60656f974054ed1e2fb80d23"/>
  <p:tag name="KSO_WM_TEMPLATE_ASSEMBLE_GROUPID" val="60656f974054ed1e2fb80d23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215855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12*444"/>
  <p:tag name="KSO_WM_SLIDE_POSITION" val="0*48"/>
  <p:tag name="KSO_WM_TAG_VERSION" val="1.0"/>
  <p:tag name="KSO_WM_BEAUTIFY_FLAG" val="#wm#"/>
  <p:tag name="KSO_WM_TEMPLATE_CATEGORY" val="diagram"/>
  <p:tag name="KSO_WM_TEMPLATE_INDEX" val="20215855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1-04-01T15:55:04&quot;,&quot;maxSize&quot;:{&quot;size1&quot;:46.3},&quot;minSize&quot;:{&quot;size1&quot;:46.3},&quot;normalSize&quot;:{&quot;size1&quot;:46.3},&quot;subLayout&quot;:[{&quot;id&quot;:&quot;2021-04-01T15:55:04&quot;,&quot;margin&quot;:{&quot;bottom&quot;:1.6929999589920044,&quot;left&quot;:0,&quot;right&quot;:0.02600000612437725,&quot;top&quot;:1.6929999589920044},&quot;type&quot;:0},{&quot;id&quot;:&quot;2021-04-01T15:55:04&quot;,&quot;maxSize&quot;:{&quot;size1&quot;:57.79965017368258},&quot;minSize&quot;:{&quot;size1&quot;:35.59965017368258},&quot;normalSize&quot;:{&quot;size1&quot;:57.16631684034925},&quot;subLayout&quot;:[{&quot;id&quot;:&quot;2021-04-01T15:55:04&quot;,&quot;margin&quot;:{&quot;bottom&quot;:0.3630000352859497,&quot;left&quot;:2.0899999141693115,&quot;right&quot;:3.809999942779541,&quot;top&quot;:5.079999923706055},&quot;type&quot;:0},{&quot;id&quot;:&quot;2021-04-01T15:55:04&quot;,&quot;margin&quot;:{&quot;bottom&quot;:5.079999923706055,&quot;left&quot;:2.0899999141693115,&quot;right&quot;:3.809999942779541,&quot;top&quot;:0.02600000612437725},&quot;type&quot;:0}],&quot;type&quot;:0}],&quot;type&quot;:0}"/>
  <p:tag name="KSO_WM_SLIDE_BACKGROUND" val="[&quot;general&quot;]"/>
  <p:tag name="KSO_WM_SLIDE_RATIO" val="1.77777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9674222e2515c61d3a38a7"/>
  <p:tag name="KSO_WM_CHIP_FILLPROP" val="[[{&quot;text_align&quot;:&quot;cm&quot;,&quot;text_direction&quot;:&quot;horizontal&quot;,&quot;support_big_font&quot;:false,&quot;fill_id&quot;:&quot;0781f1f1f07b47c1ab1b64cefc2db38f&quot;,&quot;fill_align&quot;:&quot;cm&quot;,&quot;chip_types&quot;:[&quot;picture&quot;]},{&quot;text_align&quot;:&quot;lb&quot;,&quot;text_direction&quot;:&quot;horizontal&quot;,&quot;support_big_font&quot;:true,&quot;fill_id&quot;:&quot;612fe6b6f9644172b0fe991dd04feade&quot;,&quot;fill_align&quot;:&quot;lb&quot;,&quot;chip_types&quot;:[&quot;header&quot;]},{&quot;text_align&quot;:&quot;lt&quot;,&quot;text_direction&quot;:&quot;horizontal&quot;,&quot;support_big_font&quot;:true,&quot;fill_id&quot;:&quot;4a58f7a2635d479686521128a7fb9746&quot;,&quot;fill_align&quot;:&quot;lt&quot;,&quot;chip_types&quot;:[&quot;text&quot;]}]]"/>
  <p:tag name="KSO_WM_CHIP_DECFILLPROP" val="[]"/>
  <p:tag name="KSO_WM_CHIP_GROUPID" val="5f277083dda340fd2c9bdc2f"/>
  <p:tag name="KSO_WM_SLIDE_BK_DARK_LIGHT" val="2"/>
  <p:tag name="KSO_WM_SLIDE_BACKGROUND_TYPE" val="general"/>
  <p:tag name="KSO_WM_SLIDE_SUPPORT_FEATURE_TYPE" val="0"/>
  <p:tag name="KSO_WM_TEMPLATE_ASSEMBLE_XID" val="60656f974054ed1e2fb80d23"/>
  <p:tag name="KSO_WM_TEMPLATE_ASSEMBLE_GROUPID" val="60656f974054ed1e2fb80d23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565*1565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5855_1*d*1"/>
  <p:tag name="KSO_WM_TEMPLATE_CATEGORY" val="diagram"/>
  <p:tag name="KSO_WM_TEMPLATE_INDEX" val="20215855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dc9f31bfde5e488ca440f13f2e09288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SM_LIMIT_TYPE" val="0"/>
  <p:tag name="KSO_WM_CHIP_FILLAREA_FILL_RULE" val="{&quot;fill_align&quot;:&quot;cm&quot;,&quot;fill_mode&quot;:&quot;full&quot;,&quot;sacle_strategy&quot;:&quot;smart&quot;}"/>
  <p:tag name="KSO_WM_ASSEMBLE_CHIP_INDEX" val="70426ba9fb49444eb9f685f5b99e40ef"/>
  <p:tag name="KSO_WM_TEMPLATE_ASSEMBLE_XID" val="60656f974054ed1e2fb80d23"/>
  <p:tag name="KSO_WM_TEMPLATE_ASSEMBLE_GROUPID" val="60656f974054ed1e2fb80d23"/>
  <p:tag name="KSO_WM_UNIT_PLACING_PICTURE_USER_VIEWPORT" val="{&quot;height&quot;:8880.059842519684,&quot;width&quot;:8880.059842519684}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2"/>
  <p:tag name="KSO_WM_UNIT_DEC_AREA_ID" val="ae9d2b6794df46e1a86c71a1032fb155"/>
  <p:tag name="KSO_WM_UNIT_HIGHLIGHT" val="0"/>
  <p:tag name="KSO_WM_UNIT_COMPATIBLE" val="0"/>
  <p:tag name="KSO_WM_UNIT_DIAGRAM_ISNUMVISUAL" val="0"/>
  <p:tag name="KSO_WM_UNIT_DIAGRAM_ISREFERUNIT" val="0"/>
  <p:tag name="KSO_WM_UNIT_ID" val="diagram20215855_1*i*1"/>
  <p:tag name="KSO_WM_TEMPLATE_CATEGORY" val="diagram"/>
  <p:tag name="KSO_WM_TEMPLATE_INDEX" val="20215855"/>
  <p:tag name="KSO_WM_UNIT_LAYERLEVEL" val="1"/>
  <p:tag name="KSO_WM_TAG_VERSION" val="1.0"/>
  <p:tag name="KSO_WM_BEAUTIFY_FLAG" val="#wm#"/>
  <p:tag name="KSO_WM_UNIT_TYPE" val="i"/>
  <p:tag name="KSO_WM_UNIT_INDEX" val="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277083dda340fd2c9bdc2f"/>
  <p:tag name="KSO_WM_CHIP_XID" val="5f9674222e2515c61d3a38a7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68"/>
  <p:tag name="KSO_WM_TEMPLATE_ASSEMBLE_XID" val="60656f974054ed1e2fb80d23"/>
  <p:tag name="KSO_WM_TEMPLATE_ASSEMBLE_GROUPID" val="60656f974054ed1e2fb80d2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15855_1*a*1"/>
  <p:tag name="KSO_WM_TEMPLATE_CATEGORY" val="diagram"/>
  <p:tag name="KSO_WM_TEMPLATE_INDEX" val="20215855"/>
  <p:tag name="KSO_WM_UNIT_LAYERLEVEL" val="1"/>
  <p:tag name="KSO_WM_TAG_VERSION" val="1.0"/>
  <p:tag name="KSO_WM_BEAUTIFY_FLAG" val="#wm#"/>
  <p:tag name="KSO_WM_UNIT_PRESET_TEXT" val="单击添加大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d300c4d6e7974796972883ccabe5425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SM_LIMIT_TYPE" val="0"/>
  <p:tag name="KSO_WM_CHIP_FILLAREA_FILL_RULE" val="{&quot;fill_align&quot;:&quot;lb&quot;,&quot;fill_mode&quot;:&quot;full&quot;,&quot;sacle_strategy&quot;:&quot;smart&quot;}"/>
  <p:tag name="KSO_WM_ASSEMBLE_CHIP_INDEX" val="840847e316a741669717f6b469d1db83"/>
  <p:tag name="KSO_WM_UNIT_SUPPORT_BIG_FONT" val="1"/>
  <p:tag name="KSO_WM_UNIT_TEXT_FILL_FORE_SCHEMECOLOR_INDEX_BRIGHTNESS" val="0"/>
  <p:tag name="KSO_WM_UNIT_TEXT_FILL_FORE_SCHEMECOLOR_INDEX" val="13"/>
  <p:tag name="KSO_WM_UNIT_TEXT_FILL_TYPE" val="1"/>
  <p:tag name="KSO_WM_TEMPLATE_ASSEMBLE_XID" val="60656f974054ed1e2fb80d23"/>
  <p:tag name="KSO_WM_TEMPLATE_ASSEMBLE_GROUPID" val="60656f974054ed1e2fb80d23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15855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800,&quot;width&quot;:17290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1192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1-04-01T15:29:04&quot;,&quot;maxSize&quot;:{&quot;size1&quot;:47.499651714630694},&quot;minSize&quot;:{&quot;size1&quot;:39.999651714630694},&quot;normalSize&quot;:{&quot;size1&quot;:42.918401714630704},&quot;subLayout&quot;:[{&quot;id&quot;:&quot;2021-04-01T15:29:04&quot;,&quot;maxSize&quot;:{&quot;size1&quot;:53.2999490997504},&quot;minSize&quot;:{&quot;size1&quot;:33.2999490997504},&quot;normalSize&quot;:{&quot;size1&quot;:42.3999490997504},&quot;subLayout&quot;:[{&quot;id&quot;:&quot;2021-04-01T15:29:04&quot;,&quot;margin&quot;:{&quot;bottom&quot;:0.02600000612437725,&quot;left&quot;:2.5399999618530273,&quot;right&quot;:1.243999719619751,&quot;top&quot;:2.5399999618530273},&quot;type&quot;:0},{&quot;id&quot;:&quot;2021-04-01T15:29:04&quot;,&quot;margin&quot;:{&quot;bottom&quot;:2.5399999618530273,&quot;left&quot;:2.5399999618530273,&quot;right&quot;:1.2699999809265137,&quot;top&quot;:0.4230000674724579},&quot;type&quot;:0}],&quot;type&quot;:0},{&quot;id&quot;:&quot;2021-04-01T15:29:04&quot;,&quot;margin&quot;:{&quot;bottom&quot;:1.6929999589920044,&quot;left&quot;:0,&quot;right&quot;:2.117000102996826,&quot;top&quot;:1.6929999589920044},&quot;type&quot;:0}],&quot;type&quot;:0}"/>
  <p:tag name="KSO_WM_SLIDE_RATIO" val="1.777778"/>
  <p:tag name="KSO_WM_SLIDE_ID" val="diagram20211921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816*396"/>
  <p:tag name="KSO_WM_SLIDE_POSITION" val="72*72"/>
  <p:tag name="KSO_WM_TAG_VERSION" val="1.0"/>
  <p:tag name="KSO_WM_SLIDE_LAYOUT" val="a_d_f"/>
  <p:tag name="KSO_WM_SLIDE_LAYOUT_CNT" val="1_1_1"/>
  <p:tag name="KSO_WM_CHIP_INFOS" val="{&quot;type&quot;:&quot;0&quot;,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FILLPROP" val="[[{&quot;fill_id&quot;:&quot;8355538414f041bbb519c3fcb87bcb7b&quot;,&quot;fill_align&quot;:&quot;lb&quot;,&quot;text_align&quot;:&quot;lb&quot;,&quot;text_direction&quot;:&quot;horizontal&quot;,&quot;chip_types&quot;:[&quot;header&quot;]},{&quot;fill_id&quot;:&quot;ce9014de68374b9e8dbed5c0d3840188&quot;,&quot;fill_align&quot;:&quot;lt&quot;,&quot;text_align&quot;:&quot;lt&quot;,&quot;text_direction&quot;:&quot;horizontal&quot;,&quot;chip_types&quot;:[&quot;text&quot;]},{&quot;fill_id&quot;:&quot;bb9fe90fbe844ca199b46d0cb9a9c79d&quot;,&quot;fill_align&quot;:&quot;l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,&quot;creativecrop&quot;]}]]"/>
  <p:tag name="KSO_WM_SLIDE_BACKGROUND" val="[&quot;general&quot;]"/>
  <p:tag name="KSO_WM_CHIP_XID" val="5eecaf3ea758c1ec0b708a13"/>
  <p:tag name="KSO_WM_CHIP_DECFILLPROP" val="[]"/>
  <p:tag name="KSO_WM_SLIDE_CAN_ADD_NAVIGATION" val="1"/>
  <p:tag name="KSO_WM_CHIP_GROUPID" val="5eecaf3ea758c1ec0b708a12"/>
  <p:tag name="KSO_WM_SLIDE_BK_DARK_LIGHT" val="2"/>
  <p:tag name="KSO_WM_SLIDE_BACKGROUND_TYPE" val="general"/>
  <p:tag name="KSO_WM_SLIDE_SUPPORT_FEATURE_TYPE" val="7"/>
  <p:tag name="KSO_WM_TEMPLATE_ASSEMBLE_XID" val="60656f1e4054ed1e2fb803bb"/>
  <p:tag name="KSO_WM_TEMPLATE_ASSEMBLE_GROUPID" val="60656f1e4054ed1e2fb803bb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ID" val="diagram20211921_1*a*1"/>
  <p:tag name="KSO_WM_TEMPLATE_CATEGORY" val="diagram"/>
  <p:tag name="KSO_WM_TEMPLATE_INDEX" val="20211921"/>
  <p:tag name="KSO_WM_UNIT_LAYERLEVEL" val="1"/>
  <p:tag name="KSO_WM_TAG_VERSION" val="1.0"/>
  <p:tag name="KSO_WM_UNIT_PRESET_TEXT" val="添加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a25b492e73444fdda9cbfdd23fd3349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75eca2ac420044d1bda5eb49bf765695"/>
  <p:tag name="KSO_WM_UNIT_TEXT_FILL_FORE_SCHEMECOLOR_INDEX_BRIGHTNESS" val="0"/>
  <p:tag name="KSO_WM_UNIT_TEXT_FILL_FORE_SCHEMECOLOR_INDEX" val="13"/>
  <p:tag name="KSO_WM_UNIT_TEXT_FILL_TYPE" val="1"/>
  <p:tag name="KSO_WM_TEMPLATE_ASSEMBLE_XID" val="60656f1e4054ed1e2fb803bb"/>
  <p:tag name="KSO_WM_TEMPLATE_ASSEMBLE_GROUPID" val="60656f1e4054ed1e2fb803bb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1921_1*f*1"/>
  <p:tag name="KSO_WM_TEMPLATE_CATEGORY" val="diagram"/>
  <p:tag name="KSO_WM_TEMPLATE_INDEX" val="20211921"/>
  <p:tag name="KSO_WM_UNIT_LAYERLEVEL" val="1"/>
  <p:tag name="KSO_WM_TAG_VERSION" val="1.0"/>
  <p:tag name="KSO_WM_UNIT_DEFAULT_FONT" val="14;20;2"/>
  <p:tag name="KSO_WM_UNIT_BLOCK" val="0"/>
  <p:tag name="KSO_WM_UNIT_VALUE" val="70"/>
  <p:tag name="KSO_WM_UNIT_SHOW_EDIT_AREA_INDICATION" val="1"/>
  <p:tag name="KSO_WM_CHIP_GROUPID" val="5e6b05596848fb12bee65ac8"/>
  <p:tag name="KSO_WM_CHIP_XID" val="5e6b05596848fb12bee65aca"/>
  <p:tag name="KSO_WM_UNIT_DEC_AREA_ID" val="f90025e16aca4312b03480fd77ace81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6489d3cce5f7489fa8a0b1c3d3f21555"/>
  <p:tag name="KSO_WM_UNIT_TEXT_FILL_FORE_SCHEMECOLOR_INDEX_BRIGHTNESS" val="0.25"/>
  <p:tag name="KSO_WM_UNIT_TEXT_FILL_FORE_SCHEMECOLOR_INDEX" val="13"/>
  <p:tag name="KSO_WM_UNIT_TEXT_FILL_TYPE" val="1"/>
  <p:tag name="KSO_WM_TEMPLATE_ASSEMBLE_XID" val="60656f1e4054ed1e2fb803bb"/>
  <p:tag name="KSO_WM_TEMPLATE_ASSEMBLE_GROUPID" val="60656f1e4054ed1e2fb803bb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ID" val="crop20194954_1*i*1"/>
  <p:tag name="KSO_WM_TEMPLATE_CATEGORY" val="crop"/>
  <p:tag name="KSO_WM_TEMPLATE_INDEX" val="20194954"/>
  <p:tag name="KSO_WM_UNIT_LAYERLEVEL" val="1"/>
  <p:tag name="KSO_WM_TAG_VERSION" val="1.0"/>
  <p:tag name="KSO_WM_UNIT_USESOURCEFORMAT_APPLY" val="1"/>
  <p:tag name="KSO_WM_UNIT_TEXT_FILL_FORE_SCHEMECOLOR_INDEX" val="2"/>
  <p:tag name="KSO_WM_UNIT_TEXT_FILL_TYPE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4410,&quot;width&quot;:978}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5373,&quot;width&quot;:1411}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210,&quot;width&quot;:1180}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4410,&quot;width&quot;:4406}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506,&quot;width&quot;:4406}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4410,&quot;width&quot;:1411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493,&quot;width&quot;:1411}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4410,&quot;width&quot;:978}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16009"/>
  <p:tag name="KSO_WM_SLIDE_ID" val="diagram2021600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887*540"/>
  <p:tag name="KSO_WM_SLIDE_POSITION" val="0*0"/>
  <p:tag name="KSO_WM_TAG_VERSION" val="1.0"/>
  <p:tag name="KSO_WM_SLIDE_LAYOUT" val="a_d"/>
  <p:tag name="KSO_WM_SLIDE_LAYOUT_CNT" val="1_1"/>
  <p:tag name="KSO_WM_SLIDE_LAYOUT_INFO" val="{&quot;direction&quot;:1,&quot;id&quot;:&quot;2022-12-15T18:55:53&quot;,&quot;maxSize&quot;:{&quot;size1&quot;:33.8},&quot;minSize&quot;:{&quot;size1&quot;:33.8},&quot;normalSize&quot;:{&quot;size1&quot;:33.8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2-12-15T18:55:53&quot;,&quot;margin&quot;:{&quot;bottom&quot;:1.7110000848770142,&quot;left&quot;:1.2699999809265137,&quot;right&quot;:0.847000002861023,&quot;top&quot;:1.6929999589920044},&quot;type&quot;:0},{&quot;id&quot;:&quot;2022-12-15T18:55:53&quot;,&quot;margin&quot;:{&quot;bottom&quot;:1.694000005722046,&quot;left&quot;:1.2699999809265137,&quot;right&quot;:1.720999836921692,&quot;top&quot;:1.694000005722046},&quot;type&quot;:0}],&quot;type&quot;:0}"/>
  <p:tag name="KSO_WM_SLIDE_BACKGROUND" val="[&quot;leftRight&quot;]"/>
  <p:tag name="KSO_WM_SLIDE_RATIO" val="1.77777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acaf2e998712faa657a53d"/>
  <p:tag name="KSO_WM_CHIP_FILLPROP" val="[[{&quot;text_align&quot;:&quot;lm&quot;,&quot;text_direction&quot;:&quot;horizontal&quot;,&quot;support_big_font&quot;:false,&quot;picture_toward&quot;:0,&quot;picture_dockside&quot;:[],&quot;fill_id&quot;:&quot;a437010b62d44816bad6476e00523df5&quot;,&quot;fill_align&quot;:&quot;cm&quot;,&quot;chip_types&quot;:[&quot;text&quot;,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85f99bb7ef944d40aee755d1d8fef78b&quot;,&quot;fill_align&quot;:&quot;cm&quot;,&quot;chip_types&quot;:[&quot;diagram&quot;,&quot;pictext&quot;,&quot;text&quot;,&quot;picture&quot;,&quot;chart&quot;,&quot;table&quot;,&quot;video&quot;]}],[{&quot;text_align&quot;:&quot;lt&quot;,&quot;text_direction&quot;:&quot;horizontal&quot;,&quot;support_big_font&quot;:false,&quot;picture_toward&quot;:0,&quot;picture_dockside&quot;:[],&quot;fill_id&quot;:&quot;a437010b62d44816bad6476e00523df5&quot;,&quot;fill_align&quot;:&quot;lt&quot;,&quot;chip_types&quot;:[&quot;text&quot;,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85f99bb7ef944d40aee755d1d8fef78b&quot;,&quot;fill_align&quot;:&quot;cm&quot;,&quot;chip_types&quot;:[&quot;diagram&quot;,&quot;pictext&quot;,&quot;text&quot;,&quot;picture&quot;,&quot;chart&quot;,&quot;table&quot;,&quot;video&quot;]}]]"/>
  <p:tag name="KSO_WM_CHIP_DECFILLPROP" val="[]"/>
  <p:tag name="FIXED_XID_TMP" val="5fab54f0341d2fac3cfce989"/>
  <p:tag name="KSO_WM_CHIP_GROUPID" val="5fab54f0341d2fac3cfce989"/>
  <p:tag name="KSO_WM_SLIDE_BK_DARK_LIGHT" val="2"/>
  <p:tag name="KSO_WM_SLIDE_BACKGROUND_TYPE" val="leftRight"/>
  <p:tag name="KSO_WM_SLIDE_SUPPORT_FEATURE_TYPE" val="3"/>
  <p:tag name="KSO_WM_TEMPLATE_ASSEMBLE_XID" val="639afd380c9383becde6e291"/>
  <p:tag name="KSO_WM_TEMPLATE_ASSEMBLE_GROUPID" val="639afd380c9383becde6e29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16009_1*a*1"/>
  <p:tag name="KSO_WM_TEMPLATE_CATEGORY" val="diagram"/>
  <p:tag name="KSO_WM_TEMPLATE_INDEX" val="20216009"/>
  <p:tag name="KSO_WM_UNIT_LAYERLEVEL" val="1"/>
  <p:tag name="KSO_WM_TAG_VERSION" val="1.0"/>
  <p:tag name="KSO_WM_BEAUTIFY_FLAG" val="#wm#"/>
  <p:tag name="KSO_WM_UNIT_PRESET_TEXT" val="添加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9ce4523e53b64684afd36d0a162018f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349a5816089045ee997315167069008d"/>
  <p:tag name="KSO_WM_UNIT_TEXT_FILL_FORE_SCHEMECOLOR_INDEX_BRIGHTNESS" val="0"/>
  <p:tag name="KSO_WM_UNIT_TEXT_FILL_FORE_SCHEMECOLOR_INDEX" val="13"/>
  <p:tag name="KSO_WM_UNIT_TEXT_FILL_TYPE" val="1"/>
  <p:tag name="KSO_WM_TEMPLATE_ASSEMBLE_XID" val="639afd380c9383becde6e291"/>
  <p:tag name="KSO_WM_TEMPLATE_ASSEMBLE_GROUPID" val="639afd380c9383becde6e29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输入你的正文，文字是您思想的提炼，为了最终演示发布的良好效果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05782_3*m_h_f*1_1_1"/>
  <p:tag name="KSO_WM_TEMPLATE_CATEGORY" val="diagram"/>
  <p:tag name="KSO_WM_TEMPLATE_INDEX" val="20205782"/>
  <p:tag name="KSO_WM_UNIT_LAYERLEVEL" val="1_1_1"/>
  <p:tag name="KSO_WM_TAG_VERSION" val="1.0"/>
  <p:tag name="KSO_WM_UNIT_VALUE" val="57"/>
  <p:tag name="KSO_WM_DIAGRAM_GROUP_CODE" val="m1-1"/>
  <p:tag name="KSO_WM_UNIT_TEXT_FILL_FORE_SCHEMECOLOR_INDEX_BRIGHTNESS" val="0.25"/>
  <p:tag name="KSO_WM_UNIT_TEXT_FILL_FORE_SCHEMECOLOR_INDEX" val="13"/>
  <p:tag name="KSO_WM_UNIT_TEXT_FILL_TYPE" val="1"/>
  <p:tag name="KSO_WM_UNIT_USESOURCEFORMAT_APPLY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5782_3*m_h_i*1_1_2"/>
  <p:tag name="KSO_WM_TEMPLATE_CATEGORY" val="diagram"/>
  <p:tag name="KSO_WM_TEMPLATE_INDEX" val="20205782"/>
  <p:tag name="KSO_WM_UNIT_LAYERLEVEL" val="1_1_1"/>
  <p:tag name="KSO_WM_TAG_VERSION" val="1.0"/>
  <p:tag name="KSO_WM_DIAGRAM_GROUP_CODE" val="m1-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5782_3*m_h_i*1_1_3"/>
  <p:tag name="KSO_WM_TEMPLATE_CATEGORY" val="diagram"/>
  <p:tag name="KSO_WM_TEMPLATE_INDEX" val="20205782"/>
  <p:tag name="KSO_WM_UNIT_LAYERLEVEL" val="1_1_1"/>
  <p:tag name="KSO_WM_TAG_VERSION" val="1.0"/>
  <p:tag name="KSO_WM_DIAGRAM_GROUP_CODE" val="m1-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5782_3*m_h_i*1_2_2"/>
  <p:tag name="KSO_WM_TEMPLATE_CATEGORY" val="diagram"/>
  <p:tag name="KSO_WM_TEMPLATE_INDEX" val="20205782"/>
  <p:tag name="KSO_WM_UNIT_LAYERLEVEL" val="1_1_1"/>
  <p:tag name="KSO_WM_TAG_VERSION" val="1.0"/>
  <p:tag name="KSO_WM_DIAGRAM_GROUP_CODE" val="m1-1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5782_3*m_h_i*1_2_3"/>
  <p:tag name="KSO_WM_TEMPLATE_CATEGORY" val="diagram"/>
  <p:tag name="KSO_WM_TEMPLATE_INDEX" val="20205782"/>
  <p:tag name="KSO_WM_UNIT_LAYERLEVEL" val="1_1_1"/>
  <p:tag name="KSO_WM_TAG_VERSION" val="1.0"/>
  <p:tag name="KSO_WM_DIAGRAM_GROUP_CODE" val="m1-1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5782_3*m_h_i*1_3_2"/>
  <p:tag name="KSO_WM_TEMPLATE_CATEGORY" val="diagram"/>
  <p:tag name="KSO_WM_TEMPLATE_INDEX" val="20205782"/>
  <p:tag name="KSO_WM_UNIT_LAYERLEVEL" val="1_1_1"/>
  <p:tag name="KSO_WM_TAG_VERSION" val="1.0"/>
  <p:tag name="KSO_WM_DIAGRAM_GROUP_CODE" val="m1-1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5782_3*m_h_i*1_3_3"/>
  <p:tag name="KSO_WM_TEMPLATE_CATEGORY" val="diagram"/>
  <p:tag name="KSO_WM_TEMPLATE_INDEX" val="20205782"/>
  <p:tag name="KSO_WM_UNIT_LAYERLEVEL" val="1_1_1"/>
  <p:tag name="KSO_WM_TAG_VERSION" val="1.0"/>
  <p:tag name="KSO_WM_DIAGRAM_GROUP_CODE" val="m1-1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输入你的正文，文字是您思想的提炼，为了最终演示发布的良好效果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05782_3*m_h_f*1_2_1"/>
  <p:tag name="KSO_WM_TEMPLATE_CATEGORY" val="diagram"/>
  <p:tag name="KSO_WM_TEMPLATE_INDEX" val="20205782"/>
  <p:tag name="KSO_WM_UNIT_LAYERLEVEL" val="1_1_1"/>
  <p:tag name="KSO_WM_TAG_VERSION" val="1.0"/>
  <p:tag name="KSO_WM_UNIT_VALUE" val="57"/>
  <p:tag name="KSO_WM_DIAGRAM_GROUP_CODE" val="m1-1"/>
  <p:tag name="KSO_WM_UNIT_TEXT_FILL_FORE_SCHEMECOLOR_INDEX_BRIGHTNESS" val="0.25"/>
  <p:tag name="KSO_WM_UNIT_TEXT_FILL_FORE_SCHEMECOLOR_INDEX" val="13"/>
  <p:tag name="KSO_WM_UNIT_TEXT_FILL_TYPE" val="1"/>
  <p:tag name="KSO_WM_UNIT_USESOURCEFORMAT_APPLY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输入你的正文，文字是您思想的提炼，为了最终演示发布的良好效果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05782_3*m_h_f*1_3_1"/>
  <p:tag name="KSO_WM_TEMPLATE_CATEGORY" val="diagram"/>
  <p:tag name="KSO_WM_TEMPLATE_INDEX" val="20205782"/>
  <p:tag name="KSO_WM_UNIT_LAYERLEVEL" val="1_1_1"/>
  <p:tag name="KSO_WM_TAG_VERSION" val="1.0"/>
  <p:tag name="KSO_WM_UNIT_VALUE" val="57"/>
  <p:tag name="KSO_WM_DIAGRAM_GROUP_CODE" val="m1-1"/>
  <p:tag name="KSO_WM_UNIT_TEXT_FILL_FORE_SCHEMECOLOR_INDEX_BRIGHTNESS" val="0.25"/>
  <p:tag name="KSO_WM_UNIT_TEXT_FILL_FORE_SCHEMECOLOR_INDEX" val="13"/>
  <p:tag name="KSO_WM_UNIT_TEXT_FILL_TYPE" val="1"/>
  <p:tag name="KSO_WM_UNIT_USESOURCEFORMAT_APPLY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输入你的正文，文字是您思想的提炼，为了最终演示发布的良好效果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05782_3*m_h_f*1_4_1"/>
  <p:tag name="KSO_WM_TEMPLATE_CATEGORY" val="diagram"/>
  <p:tag name="KSO_WM_TEMPLATE_INDEX" val="20205782"/>
  <p:tag name="KSO_WM_UNIT_LAYERLEVEL" val="1_1_1"/>
  <p:tag name="KSO_WM_TAG_VERSION" val="1.0"/>
  <p:tag name="KSO_WM_UNIT_VALUE" val="57"/>
  <p:tag name="KSO_WM_DIAGRAM_GROUP_CODE" val="m1-1"/>
  <p:tag name="KSO_WM_UNIT_TEXT_FILL_FORE_SCHEMECOLOR_INDEX_BRIGHTNESS" val="0.25"/>
  <p:tag name="KSO_WM_UNIT_TEXT_FILL_FORE_SCHEMECOLOR_INDEX" val="13"/>
  <p:tag name="KSO_WM_UNIT_TEXT_FILL_TYPE" val="1"/>
  <p:tag name="KSO_WM_UNIT_USESOURCEFORMAT_APPLY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5782_3*m_h_i*1_4_2"/>
  <p:tag name="KSO_WM_TEMPLATE_CATEGORY" val="diagram"/>
  <p:tag name="KSO_WM_TEMPLATE_INDEX" val="20205782"/>
  <p:tag name="KSO_WM_UNIT_LAYERLEVEL" val="1_1_1"/>
  <p:tag name="KSO_WM_TAG_VERSION" val="1.0"/>
  <p:tag name="KSO_WM_DIAGRAM_GROUP_CODE" val="m1-1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5782_3*m_h_i*1_4_3"/>
  <p:tag name="KSO_WM_TEMPLATE_CATEGORY" val="diagram"/>
  <p:tag name="KSO_WM_TEMPLATE_INDEX" val="20205782"/>
  <p:tag name="KSO_WM_UNIT_LAYERLEVEL" val="1_1_1"/>
  <p:tag name="KSO_WM_TAG_VERSION" val="1.0"/>
  <p:tag name="KSO_WM_DIAGRAM_GROUP_CODE" val="m1-1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5782_3*m_h_i*1_2_4"/>
  <p:tag name="KSO_WM_TEMPLATE_CATEGORY" val="diagram"/>
  <p:tag name="KSO_WM_TEMPLATE_INDEX" val="20205782"/>
  <p:tag name="KSO_WM_UNIT_LAYERLEVEL" val="1_1_1"/>
  <p:tag name="KSO_WM_TAG_VERSION" val="1.0"/>
  <p:tag name="KSO_WM_DIAGRAM_GROUP_CODE" val="m1-1"/>
  <p:tag name="KSO_WM_UNIT_LINE_FORE_SCHEMECOLOR_INDEX_BRIGHTNESS" val="0"/>
  <p:tag name="KSO_WM_UNIT_LINE_FORE_SCHEMECOLOR_INDEX" val="5"/>
  <p:tag name="KSO_WM_UNIT_LINE_FILL_TYPE" val="2"/>
  <p:tag name="KSO_WM_UNIT_USESOURCEFORMAT_APPLY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5782_3*m_h_i*1_3_4"/>
  <p:tag name="KSO_WM_TEMPLATE_CATEGORY" val="diagram"/>
  <p:tag name="KSO_WM_TEMPLATE_INDEX" val="20205782"/>
  <p:tag name="KSO_WM_UNIT_LAYERLEVEL" val="1_1_1"/>
  <p:tag name="KSO_WM_TAG_VERSION" val="1.0"/>
  <p:tag name="KSO_WM_DIAGRAM_GROUP_CODE" val="m1-1"/>
  <p:tag name="KSO_WM_UNIT_LINE_FORE_SCHEMECOLOR_INDEX_BRIGHTNESS" val="0"/>
  <p:tag name="KSO_WM_UNIT_LINE_FORE_SCHEMECOLOR_INDEX" val="6"/>
  <p:tag name="KSO_WM_UNIT_LINE_FILL_TYPE" val="2"/>
  <p:tag name="KSO_WM_UNIT_USESOURCEFORMAT_APPLY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5782_3*m_h_i*1_4_4"/>
  <p:tag name="KSO_WM_TEMPLATE_CATEGORY" val="diagram"/>
  <p:tag name="KSO_WM_TEMPLATE_INDEX" val="20205782"/>
  <p:tag name="KSO_WM_UNIT_LAYERLEVEL" val="1_1_1"/>
  <p:tag name="KSO_WM_TAG_VERSION" val="1.0"/>
  <p:tag name="KSO_WM_DIAGRAM_GROUP_CODE" val="m1-1"/>
  <p:tag name="KSO_WM_UNIT_LINE_FORE_SCHEMECOLOR_INDEX_BRIGHTNESS" val="0"/>
  <p:tag name="KSO_WM_UNIT_LINE_FORE_SCHEMECOLOR_INDEX" val="7"/>
  <p:tag name="KSO_WM_UNIT_LINE_FILL_TYPE" val="2"/>
  <p:tag name="KSO_WM_UNIT_USESOURCEFORMAT_APPLY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ID" val="diagram20205782_3*m_h_i*1_1_1"/>
  <p:tag name="KSO_WM_TEMPLATE_CATEGORY" val="diagram"/>
  <p:tag name="KSO_WM_TEMPLATE_INDEX" val="20205782"/>
  <p:tag name="KSO_WM_UNIT_LAYERLEVEL" val="1_1_1"/>
  <p:tag name="KSO_WM_TAG_VERSION" val="1.0"/>
  <p:tag name="KSO_WM_DIAGRAM_GROUP_CODE" val="m1-1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heme/theme1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83684B"/>
      </a:dk2>
      <a:lt2>
        <a:srgbClr val="F2EAE1"/>
      </a:lt2>
      <a:accent1>
        <a:srgbClr val="FCBA73"/>
      </a:accent1>
      <a:accent2>
        <a:srgbClr val="E0C781"/>
      </a:accent2>
      <a:accent3>
        <a:srgbClr val="C5D48F"/>
      </a:accent3>
      <a:accent4>
        <a:srgbClr val="AAE29E"/>
      </a:accent4>
      <a:accent5>
        <a:srgbClr val="8FEFAC"/>
      </a:accent5>
      <a:accent6>
        <a:srgbClr val="74FDBB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83684B"/>
      </a:dk2>
      <a:lt2>
        <a:srgbClr val="F2EAE1"/>
      </a:lt2>
      <a:accent1>
        <a:srgbClr val="FCBA73"/>
      </a:accent1>
      <a:accent2>
        <a:srgbClr val="E0C781"/>
      </a:accent2>
      <a:accent3>
        <a:srgbClr val="C5D48F"/>
      </a:accent3>
      <a:accent4>
        <a:srgbClr val="AAE29E"/>
      </a:accent4>
      <a:accent5>
        <a:srgbClr val="8FEFAC"/>
      </a:accent5>
      <a:accent6>
        <a:srgbClr val="74FDBB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默认设计模板">
  <a:themeElements>
    <a:clrScheme name="">
      <a:dk1>
        <a:srgbClr val="000000"/>
      </a:dk1>
      <a:lt1>
        <a:srgbClr val="FFFFFF"/>
      </a:lt1>
      <a:dk2>
        <a:srgbClr val="83684B"/>
      </a:dk2>
      <a:lt2>
        <a:srgbClr val="F2EAE1"/>
      </a:lt2>
      <a:accent1>
        <a:srgbClr val="FCBA73"/>
      </a:accent1>
      <a:accent2>
        <a:srgbClr val="E0C781"/>
      </a:accent2>
      <a:accent3>
        <a:srgbClr val="C5D48F"/>
      </a:accent3>
      <a:accent4>
        <a:srgbClr val="AAE29E"/>
      </a:accent4>
      <a:accent5>
        <a:srgbClr val="8FEFAC"/>
      </a:accent5>
      <a:accent6>
        <a:srgbClr val="74FDBB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默认设计模板">
  <a:themeElements>
    <a:clrScheme name="">
      <a:dk1>
        <a:srgbClr val="000000"/>
      </a:dk1>
      <a:lt1>
        <a:srgbClr val="FFFFFF"/>
      </a:lt1>
      <a:dk2>
        <a:srgbClr val="83684B"/>
      </a:dk2>
      <a:lt2>
        <a:srgbClr val="F2EAE1"/>
      </a:lt2>
      <a:accent1>
        <a:srgbClr val="FCBA73"/>
      </a:accent1>
      <a:accent2>
        <a:srgbClr val="E0C781"/>
      </a:accent2>
      <a:accent3>
        <a:srgbClr val="C5D48F"/>
      </a:accent3>
      <a:accent4>
        <a:srgbClr val="AAE29E"/>
      </a:accent4>
      <a:accent5>
        <a:srgbClr val="8FEFAC"/>
      </a:accent5>
      <a:accent6>
        <a:srgbClr val="74FDBB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5_默认设计模板">
  <a:themeElements>
    <a:clrScheme name="">
      <a:dk1>
        <a:srgbClr val="000000"/>
      </a:dk1>
      <a:lt1>
        <a:srgbClr val="FFFFFF"/>
      </a:lt1>
      <a:dk2>
        <a:srgbClr val="83684B"/>
      </a:dk2>
      <a:lt2>
        <a:srgbClr val="F2EAE1"/>
      </a:lt2>
      <a:accent1>
        <a:srgbClr val="FCBA73"/>
      </a:accent1>
      <a:accent2>
        <a:srgbClr val="E0C781"/>
      </a:accent2>
      <a:accent3>
        <a:srgbClr val="C5D48F"/>
      </a:accent3>
      <a:accent4>
        <a:srgbClr val="AAE29E"/>
      </a:accent4>
      <a:accent5>
        <a:srgbClr val="8FEFAC"/>
      </a:accent5>
      <a:accent6>
        <a:srgbClr val="74FDBB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</TotalTime>
  <Words>751</Words>
  <Application>Microsoft Office PowerPoint</Application>
  <PresentationFormat>宽屏</PresentationFormat>
  <Paragraphs>205</Paragraphs>
  <Slides>18</Slides>
  <Notes>17</Notes>
  <HiddenSlides>0</HiddenSlides>
  <MMClips>4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等线</vt:lpstr>
      <vt:lpstr>宋体</vt:lpstr>
      <vt:lpstr>微软雅黑</vt:lpstr>
      <vt:lpstr>Arial</vt:lpstr>
      <vt:lpstr>Berlin Sans FB</vt:lpstr>
      <vt:lpstr>Calibri</vt:lpstr>
      <vt:lpstr>Wingdings</vt:lpstr>
      <vt:lpstr>1_默认设计模板</vt:lpstr>
      <vt:lpstr>2_默认设计模板</vt:lpstr>
      <vt:lpstr>3_默认设计模板</vt:lpstr>
      <vt:lpstr>4_默认设计模板</vt:lpstr>
      <vt:lpstr>5_默认设计模板</vt:lpstr>
      <vt:lpstr>PowerPoint 演示文稿</vt:lpstr>
      <vt:lpstr>PowerPoint 演示文稿</vt:lpstr>
      <vt:lpstr>PowerPoint 演示文稿</vt:lpstr>
      <vt:lpstr>Topic Development</vt:lpstr>
      <vt:lpstr>Language Skill Enhancement</vt:lpstr>
      <vt:lpstr>Teaching Procedure &amp; Teaching Approaches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Using Questions to Support Your Presentation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sflep</cp:lastModifiedBy>
  <cp:revision>60</cp:revision>
  <dcterms:created xsi:type="dcterms:W3CDTF">2023-02-22T13:54:00Z</dcterms:created>
  <dcterms:modified xsi:type="dcterms:W3CDTF">2023-03-02T10:24:54Z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7E9D205BE2904534B915FE5528CE648D</vt:lpwstr>
  </property>
</Properties>
</file>