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82" r:id="rId2"/>
    <p:sldId id="256" r:id="rId3"/>
    <p:sldId id="265" r:id="rId4"/>
    <p:sldId id="258" r:id="rId5"/>
    <p:sldId id="259" r:id="rId6"/>
    <p:sldId id="260" r:id="rId7"/>
    <p:sldId id="267" r:id="rId8"/>
    <p:sldId id="283" r:id="rId9"/>
    <p:sldId id="257" r:id="rId10"/>
    <p:sldId id="271" r:id="rId11"/>
    <p:sldId id="268" r:id="rId12"/>
    <p:sldId id="280" r:id="rId13"/>
    <p:sldId id="281" r:id="rId14"/>
    <p:sldId id="276" r:id="rId15"/>
    <p:sldId id="274" r:id="rId16"/>
    <p:sldId id="275" r:id="rId17"/>
    <p:sldId id="277" r:id="rId18"/>
    <p:sldId id="278" r:id="rId19"/>
    <p:sldId id="279" r:id="rId20"/>
    <p:sldId id="266" r:id="rId21"/>
  </p:sldIdLst>
  <p:sldSz cx="9144000" cy="6858000" type="screen4x3"/>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showPr>
  <p:clrMru>
    <a:srgbClr val="33CCCC"/>
    <a:srgbClr val="DD3187"/>
    <a:srgbClr val="0000FF"/>
    <a:srgbClr val="FFFFCC"/>
    <a:srgbClr val="B07BD7"/>
    <a:srgbClr val="66FF99"/>
    <a:srgbClr val="3333CC"/>
    <a:srgbClr val="008000"/>
    <a:srgbClr val="FFFF99"/>
    <a:srgbClr val="26423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17" autoAdjust="0"/>
    <p:restoredTop sz="94708" autoAdjust="0"/>
  </p:normalViewPr>
  <p:slideViewPr>
    <p:cSldViewPr>
      <p:cViewPr varScale="1">
        <p:scale>
          <a:sx n="44" d="100"/>
          <a:sy n="44" d="100"/>
        </p:scale>
        <p:origin x="-708"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54" d="100"/>
          <a:sy n="54" d="100"/>
        </p:scale>
        <p:origin x="-1902" y="-102"/>
      </p:cViewPr>
      <p:guideLst>
        <p:guide orient="horz" pos="2880"/>
        <p:guide pos="2160"/>
      </p:guideLst>
    </p:cSldViewPr>
  </p:notesViewPr>
  <p:gridSpacing cx="73761600" cy="737616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7FBF35FD-E868-44B8-BD91-7701EFB8C903}" type="datetimeFigureOut">
              <a:rPr lang="zh-CN" altLang="en-US"/>
              <a:pPr>
                <a:defRPr/>
              </a:pPr>
              <a:t>2015/11/28</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D1D328E1-F3AB-458F-9F6F-B832F7D7C724}"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p:nvPr>
        </p:nvSpPr>
        <p:spPr bwMode="auto">
          <a:xfrm>
            <a:off x="0" y="0"/>
            <a:ext cx="2971800" cy="457200"/>
          </a:xfrm>
          <a:prstGeom prst="rect">
            <a:avLst/>
          </a:prstGeom>
          <a:noFill/>
          <a:ln>
            <a:noFill/>
          </a:ln>
          <a:extLst>
            <a:ext uri="{909E8E84-426E-40DD-AFC4-6F175D3DCCD1}"/>
            <a:ext uri="{91240B29-F687-4F45-9708-019B960494DF}"/>
          </a:extLst>
        </p:spPr>
        <p:txBody>
          <a:bodyPr vert="horz" wrap="square" lIns="91440" tIns="45720" rIns="91440" bIns="45720" numCol="1" anchor="t" anchorCtr="0" compatLnSpc="1">
            <a:prstTxWarp prst="textNoShape">
              <a:avLst/>
            </a:prstTxWarp>
          </a:bodyPr>
          <a:lstStyle>
            <a:lvl1pPr>
              <a:defRPr sz="1200"/>
            </a:lvl1pPr>
          </a:lstStyle>
          <a:p>
            <a:pPr>
              <a:defRPr/>
            </a:pPr>
            <a:endParaRPr lang="zh-CN" altLang="en-US"/>
          </a:p>
        </p:txBody>
      </p:sp>
      <p:sp>
        <p:nvSpPr>
          <p:cNvPr id="2051" name="日期占位符 2"/>
          <p:cNvSpPr>
            <a:spLocks noGrp="1" noChangeArrowheads="1"/>
          </p:cNvSpPr>
          <p:nvPr>
            <p:ph type="dt" idx="1"/>
          </p:nvPr>
        </p:nvSpPr>
        <p:spPr bwMode="auto">
          <a:xfrm>
            <a:off x="3884613" y="0"/>
            <a:ext cx="2971800" cy="457200"/>
          </a:xfrm>
          <a:prstGeom prst="rect">
            <a:avLst/>
          </a:prstGeom>
          <a:noFill/>
          <a:ln>
            <a:noFill/>
          </a:ln>
          <a:extLst>
            <a:ext uri="{909E8E84-426E-40DD-AFC4-6F175D3DCCD1}"/>
            <a:ext uri="{91240B29-F687-4F45-9708-019B960494DF}"/>
          </a:extLst>
        </p:spPr>
        <p:txBody>
          <a:bodyPr vert="horz" wrap="square" lIns="91440" tIns="45720" rIns="91440" bIns="45720" numCol="1" anchor="t" anchorCtr="0" compatLnSpc="1">
            <a:prstTxWarp prst="textNoShape">
              <a:avLst/>
            </a:prstTxWarp>
          </a:bodyPr>
          <a:lstStyle>
            <a:lvl1pPr algn="r">
              <a:defRPr sz="1200"/>
            </a:lvl1pPr>
          </a:lstStyle>
          <a:p>
            <a:pPr>
              <a:defRPr/>
            </a:pPr>
            <a:fld id="{1C2DB1D5-52CA-4A10-AB36-1C7992ABD635}" type="datetimeFigureOut">
              <a:rPr lang="zh-CN" altLang="en-US"/>
              <a:pPr>
                <a:defRPr/>
              </a:pPr>
              <a:t>2015/11/28</a:t>
            </a:fld>
            <a:endParaRPr lang="zh-CN" altLang="en-US"/>
          </a:p>
        </p:txBody>
      </p:sp>
      <p:sp>
        <p:nvSpPr>
          <p:cNvPr id="9220" name="幻灯片图像占位符 3"/>
          <p:cNvSpPr>
            <a:spLocks noGrp="1" noRot="1" noChangeAspect="1" noChangeArrowheads="1"/>
          </p:cNvSpPr>
          <p:nvPr>
            <p:ph type="sldImg" idx="2"/>
          </p:nvPr>
        </p:nvSpPr>
        <p:spPr bwMode="auto">
          <a:xfrm>
            <a:off x="1143000" y="685800"/>
            <a:ext cx="4572000" cy="3429000"/>
          </a:xfrm>
          <a:prstGeom prst="rect">
            <a:avLst/>
          </a:prstGeom>
          <a:noFill/>
          <a:ln w="12700">
            <a:noFill/>
            <a:miter lim="800000"/>
            <a:headEnd/>
            <a:tailEnd/>
          </a:ln>
        </p:spPr>
      </p:sp>
      <p:sp>
        <p:nvSpPr>
          <p:cNvPr id="2053" name="备注占位符 4"/>
          <p:cNvSpPr>
            <a:spLocks noGrp="1" noChangeArrowheads="1"/>
          </p:cNvSpPr>
          <p:nvPr>
            <p:ph type="body" sz="quarter" idx="3"/>
          </p:nvPr>
        </p:nvSpPr>
        <p:spPr bwMode="auto">
          <a:xfrm>
            <a:off x="685800" y="4343400"/>
            <a:ext cx="5486400" cy="4114800"/>
          </a:xfrm>
          <a:prstGeom prst="rect">
            <a:avLst/>
          </a:prstGeom>
          <a:noFill/>
          <a:ln>
            <a:noFill/>
          </a:ln>
          <a:extLst>
            <a:ext uri="{909E8E84-426E-40DD-AFC4-6F175D3DCCD1}"/>
            <a:ext uri="{91240B29-F687-4F45-9708-019B960494DF}"/>
          </a:extLst>
        </p:spPr>
        <p:txBody>
          <a:bodyPr vert="horz" wrap="square" lIns="91440" tIns="45720" rIns="91440" bIns="45720" numCol="1" anchor="ctr"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2054" name="页脚占位符 5"/>
          <p:cNvSpPr>
            <a:spLocks noGrp="1" noChangeArrowheads="1"/>
          </p:cNvSpPr>
          <p:nvPr>
            <p:ph type="ftr" sz="quarter" idx="4"/>
          </p:nvPr>
        </p:nvSpPr>
        <p:spPr bwMode="auto">
          <a:xfrm>
            <a:off x="0" y="8685213"/>
            <a:ext cx="2971800" cy="457200"/>
          </a:xfrm>
          <a:prstGeom prst="rect">
            <a:avLst/>
          </a:prstGeom>
          <a:noFill/>
          <a:ln>
            <a:noFill/>
          </a:ln>
          <a:extLst>
            <a:ext uri="{909E8E84-426E-40DD-AFC4-6F175D3DCCD1}"/>
            <a:ext uri="{91240B29-F687-4F45-9708-019B960494DF}"/>
          </a:extLst>
        </p:spPr>
        <p:txBody>
          <a:bodyPr vert="horz" wrap="square" lIns="91440" tIns="45720" rIns="91440" bIns="45720" numCol="1" anchor="b" anchorCtr="0" compatLnSpc="1">
            <a:prstTxWarp prst="textNoShape">
              <a:avLst/>
            </a:prstTxWarp>
          </a:bodyPr>
          <a:lstStyle>
            <a:lvl1pPr>
              <a:defRPr sz="1200"/>
            </a:lvl1pPr>
          </a:lstStyle>
          <a:p>
            <a:pPr>
              <a:defRPr/>
            </a:pPr>
            <a:endParaRPr lang="zh-CN" altLang="en-US"/>
          </a:p>
        </p:txBody>
      </p:sp>
      <p:sp>
        <p:nvSpPr>
          <p:cNvPr id="2055" name="灯片编号占位符 6"/>
          <p:cNvSpPr>
            <a:spLocks noGrp="1" noChangeArrowheads="1"/>
          </p:cNvSpPr>
          <p:nvPr>
            <p:ph type="sldNum" sz="quarter" idx="5"/>
          </p:nvPr>
        </p:nvSpPr>
        <p:spPr bwMode="auto">
          <a:xfrm>
            <a:off x="3884613" y="8685213"/>
            <a:ext cx="2971800" cy="457200"/>
          </a:xfrm>
          <a:prstGeom prst="rect">
            <a:avLst/>
          </a:prstGeom>
          <a:noFill/>
          <a:ln>
            <a:noFill/>
          </a:ln>
          <a:extLst>
            <a:ext uri="{909E8E84-426E-40DD-AFC4-6F175D3DCCD1}"/>
            <a:ext uri="{91240B29-F687-4F45-9708-019B960494DF}"/>
          </a:extLst>
        </p:spPr>
        <p:txBody>
          <a:bodyPr vert="horz" wrap="square" lIns="91440" tIns="45720" rIns="91440" bIns="45720" numCol="1" anchor="b" anchorCtr="0" compatLnSpc="1">
            <a:prstTxWarp prst="textNoShape">
              <a:avLst/>
            </a:prstTxWarp>
          </a:bodyPr>
          <a:lstStyle>
            <a:lvl1pPr algn="r">
              <a:defRPr sz="1200"/>
            </a:lvl1pPr>
          </a:lstStyle>
          <a:p>
            <a:pPr>
              <a:defRPr/>
            </a:pPr>
            <a:fld id="{456FC4C2-B782-4539-8740-1BD5B1080B42}"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456FC4C2-B782-4539-8740-1BD5B1080B42}" type="slidenum">
              <a:rPr lang="zh-CN" altLang="en-US" smtClean="0"/>
              <a:pPr>
                <a:defRPr/>
              </a:pPr>
              <a:t>4</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456FC4C2-B782-4539-8740-1BD5B1080B42}" type="slidenum">
              <a:rPr lang="zh-CN" altLang="en-US" smtClean="0"/>
              <a:pPr>
                <a:defRPr/>
              </a:pPr>
              <a:t>7</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85204F25-CB2F-4C34-854A-B14218D9B74C}" type="datetime1">
              <a:rPr lang="zh-CN" altLang="en-US"/>
              <a:pPr>
                <a:defRPr/>
              </a:pPr>
              <a:t>2015/11/28</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4A8E2E3F-6CD1-4045-8D12-6297FABF3FE9}" type="slidenum">
              <a:rPr lang="zh-CN" altLang="en-US"/>
              <a:pPr>
                <a:defRPr/>
              </a:pPr>
              <a:t>‹#›</a:t>
            </a:fld>
            <a:endParaRPr lang="zh-CN" altLang="en-US" sz="1800">
              <a:solidFill>
                <a:schemeClr val="tx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F5513E02-CB75-467D-BD88-59BA052CCDD3}" type="datetime1">
              <a:rPr lang="zh-CN" altLang="en-US"/>
              <a:pPr>
                <a:defRPr/>
              </a:pPr>
              <a:t>2015/11/28</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CD1C76A2-F1ED-4547-B5D8-E09540AAAE78}" type="slidenum">
              <a:rPr lang="zh-CN" altLang="en-US"/>
              <a:pPr>
                <a:defRPr/>
              </a:pPr>
              <a:t>‹#›</a:t>
            </a:fld>
            <a:endParaRPr lang="zh-CN" altLang="en-US" sz="1800">
              <a:solidFill>
                <a:schemeClr val="tx1"/>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CB52793F-D087-4CE2-BCC8-0ACD612F935B}" type="datetime1">
              <a:rPr lang="zh-CN" altLang="en-US"/>
              <a:pPr>
                <a:defRPr/>
              </a:pPr>
              <a:t>2015/11/28</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799F3FF9-A5E0-44EB-A4D5-44D6990C17EA}" type="slidenum">
              <a:rPr lang="zh-CN" altLang="en-US"/>
              <a:pPr>
                <a:defRPr/>
              </a:pPr>
              <a:t>‹#›</a:t>
            </a:fld>
            <a:endParaRPr lang="zh-CN" altLang="en-US" sz="1800">
              <a:solidFill>
                <a:schemeClr val="tx1"/>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6" name="页脚占位符 5"/>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7" name="灯片编号占位符 6"/>
          <p:cNvSpPr>
            <a:spLocks noGrp="1"/>
          </p:cNvSpPr>
          <p:nvPr>
            <p:ph type="sldNum" sz="quarter" idx="12"/>
          </p:nvPr>
        </p:nvSpPr>
        <p:spPr>
          <a:xfrm>
            <a:off x="6553200" y="6245225"/>
            <a:ext cx="2133600" cy="476250"/>
          </a:xfrm>
        </p:spPr>
        <p:txBody>
          <a:bodyPr/>
          <a:lstStyle>
            <a:lvl1pPr>
              <a:defRPr/>
            </a:lvl1pPr>
          </a:lstStyle>
          <a:p>
            <a:fld id="{E5617E7D-0181-4567-9F8F-393B131C05CB}" type="slidenum">
              <a:rPr lang="en-US" altLang="zh-CN"/>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96F62F58-209A-4D7F-AA12-F38080598AF5}" type="datetime1">
              <a:rPr lang="zh-CN" altLang="en-US"/>
              <a:pPr>
                <a:defRPr/>
              </a:pPr>
              <a:t>2015/11/28</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CAED823F-CD89-4D02-9D3F-D72A86FA5731}" type="slidenum">
              <a:rPr lang="zh-CN" altLang="en-US"/>
              <a:pPr>
                <a:defRPr/>
              </a:pPr>
              <a:t>‹#›</a:t>
            </a:fld>
            <a:endParaRPr lang="zh-CN" altLang="en-US" sz="1800">
              <a:solidFill>
                <a:schemeClr val="tx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0E5D57F7-3E75-4499-817A-1DFCF5F590AF}" type="datetime1">
              <a:rPr lang="zh-CN" altLang="en-US"/>
              <a:pPr>
                <a:defRPr/>
              </a:pPr>
              <a:t>2015/11/28</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8ED2DF90-693F-4A94-A540-70A48B6233AA}" type="slidenum">
              <a:rPr lang="zh-CN" altLang="en-US"/>
              <a:pPr>
                <a:defRPr/>
              </a:pPr>
              <a:t>‹#›</a:t>
            </a:fld>
            <a:endParaRPr lang="zh-CN" altLang="en-US" sz="1800">
              <a:solidFill>
                <a:schemeClr val="tx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noChangeArrowheads="1"/>
          </p:cNvSpPr>
          <p:nvPr>
            <p:ph type="dt" sz="half" idx="10"/>
          </p:nvPr>
        </p:nvSpPr>
        <p:spPr>
          <a:ln/>
        </p:spPr>
        <p:txBody>
          <a:bodyPr/>
          <a:lstStyle>
            <a:lvl1pPr>
              <a:defRPr/>
            </a:lvl1pPr>
          </a:lstStyle>
          <a:p>
            <a:pPr>
              <a:defRPr/>
            </a:pPr>
            <a:fld id="{570DA27E-B773-4C95-96B8-5D5E36FD4921}" type="datetime1">
              <a:rPr lang="zh-CN" altLang="en-US"/>
              <a:pPr>
                <a:defRPr/>
              </a:pPr>
              <a:t>2015/11/28</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D9FCFF46-F62C-4A8D-B221-E3D9E8A1B473}" type="slidenum">
              <a:rPr lang="zh-CN" altLang="en-US"/>
              <a:pPr>
                <a:defRPr/>
              </a:pPr>
              <a:t>‹#›</a:t>
            </a:fld>
            <a:endParaRPr lang="zh-CN" altLang="en-US" sz="1800">
              <a:solidFill>
                <a:schemeClr val="tx1"/>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noChangeArrowheads="1"/>
          </p:cNvSpPr>
          <p:nvPr>
            <p:ph type="dt" sz="half" idx="10"/>
          </p:nvPr>
        </p:nvSpPr>
        <p:spPr>
          <a:ln/>
        </p:spPr>
        <p:txBody>
          <a:bodyPr/>
          <a:lstStyle>
            <a:lvl1pPr>
              <a:defRPr/>
            </a:lvl1pPr>
          </a:lstStyle>
          <a:p>
            <a:pPr>
              <a:defRPr/>
            </a:pPr>
            <a:fld id="{3F4E2A9D-1319-4811-8325-9565CD610234}" type="datetime1">
              <a:rPr lang="zh-CN" altLang="en-US"/>
              <a:pPr>
                <a:defRPr/>
              </a:pPr>
              <a:t>2015/11/28</a:t>
            </a:fld>
            <a:endParaRPr lang="zh-CN" altLang="en-US" sz="1800">
              <a:solidFill>
                <a:schemeClr val="tx1"/>
              </a:solidFill>
            </a:endParaRPr>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53F8C803-2FD0-4D1A-A9DD-FE9F09088EBA}" type="slidenum">
              <a:rPr lang="zh-CN" altLang="en-US"/>
              <a:pPr>
                <a:defRPr/>
              </a:pPr>
              <a:t>‹#›</a:t>
            </a:fld>
            <a:endParaRPr lang="zh-CN" altLang="en-US" sz="1800">
              <a:solidFill>
                <a:schemeClr val="tx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30137FBF-BE93-423C-AEB4-4210D647E8A5}" type="datetime1">
              <a:rPr lang="zh-CN" altLang="en-US"/>
              <a:pPr>
                <a:defRPr/>
              </a:pPr>
              <a:t>2015/11/28</a:t>
            </a:fld>
            <a:endParaRPr lang="zh-CN" altLang="en-US" sz="1800">
              <a:solidFill>
                <a:schemeClr val="tx1"/>
              </a:solidFill>
            </a:endParaRPr>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2FD183B4-7FF4-482D-9C82-8743FD89FFB4}" type="slidenum">
              <a:rPr lang="zh-CN" altLang="en-US"/>
              <a:pPr>
                <a:defRPr/>
              </a:pPr>
              <a:t>‹#›</a:t>
            </a:fld>
            <a:endParaRPr lang="zh-CN" altLang="en-US" sz="1800">
              <a:solidFill>
                <a:schemeClr val="tx1"/>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6" name="文本占位符 5"/>
          <p:cNvSpPr>
            <a:spLocks noGrp="1"/>
          </p:cNvSpPr>
          <p:nvPr>
            <p:ph type="body" sz="quarter" idx="13"/>
          </p:nvPr>
        </p:nvSpPr>
        <p:spPr>
          <a:xfrm>
            <a:off x="5868594" y="0"/>
            <a:ext cx="3097419" cy="331581"/>
          </a:xfrm>
        </p:spPr>
        <p:txBody>
          <a:bodyPr/>
          <a:lstStyle>
            <a:lvl1pPr>
              <a:defRPr sz="1800" b="0" baseline="0">
                <a:latin typeface="Bauhaus 93" pitchFamily="82" charset="0"/>
              </a:defRPr>
            </a:lvl1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
        <p:nvSpPr>
          <p:cNvPr id="3" name="日期占位符 3"/>
          <p:cNvSpPr>
            <a:spLocks noGrp="1" noChangeArrowheads="1"/>
          </p:cNvSpPr>
          <p:nvPr>
            <p:ph type="dt" sz="half" idx="14"/>
          </p:nvPr>
        </p:nvSpPr>
        <p:spPr/>
        <p:txBody>
          <a:bodyPr/>
          <a:lstStyle>
            <a:lvl1pPr>
              <a:defRPr sz="1400" b="1" dirty="0" smtClean="0">
                <a:solidFill>
                  <a:schemeClr val="tx1"/>
                </a:solidFill>
              </a:defRPr>
            </a:lvl1pPr>
          </a:lstStyle>
          <a:p>
            <a:pPr>
              <a:defRPr/>
            </a:pPr>
            <a:r>
              <a:rPr lang="en-US" altLang="zh-CN"/>
              <a:t>2015-11  Shanghai</a:t>
            </a:r>
            <a:endParaRPr lang="zh-CN" altLang="en-US"/>
          </a:p>
        </p:txBody>
      </p:sp>
      <p:sp>
        <p:nvSpPr>
          <p:cNvPr id="4" name="页脚占位符 4"/>
          <p:cNvSpPr>
            <a:spLocks noGrp="1" noChangeArrowheads="1"/>
          </p:cNvSpPr>
          <p:nvPr>
            <p:ph type="ftr" sz="quarter" idx="15"/>
          </p:nvPr>
        </p:nvSpPr>
        <p:spPr/>
        <p:txBody>
          <a:bodyPr/>
          <a:lstStyle>
            <a:lvl1pPr>
              <a:defRPr/>
            </a:lvl1pPr>
          </a:lstStyle>
          <a:p>
            <a:pPr>
              <a:defRPr/>
            </a:pPr>
            <a:endParaRPr lang="zh-CN" altLang="en-US"/>
          </a:p>
        </p:txBody>
      </p:sp>
      <p:sp>
        <p:nvSpPr>
          <p:cNvPr id="5" name="灯片编号占位符 5"/>
          <p:cNvSpPr>
            <a:spLocks noGrp="1" noChangeArrowheads="1"/>
          </p:cNvSpPr>
          <p:nvPr>
            <p:ph type="sldNum" sz="quarter" idx="16"/>
          </p:nvPr>
        </p:nvSpPr>
        <p:spPr/>
        <p:txBody>
          <a:bodyPr/>
          <a:lstStyle>
            <a:lvl1pPr>
              <a:defRPr/>
            </a:lvl1pPr>
          </a:lstStyle>
          <a:p>
            <a:pPr>
              <a:defRPr/>
            </a:pPr>
            <a:fld id="{AB08D8D1-ECE6-4C95-B6D2-C0DE9415D3FE}" type="slidenum">
              <a:rPr lang="zh-CN" altLang="en-US"/>
              <a:pPr>
                <a:defRPr/>
              </a:pPr>
              <a:t>‹#›</a:t>
            </a:fld>
            <a:endParaRPr lang="zh-CN" altLang="en-US" sz="1800">
              <a:solidFill>
                <a:schemeClr val="tx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0D7B20E5-CBC6-4A42-A53F-6783E0785972}" type="datetime1">
              <a:rPr lang="zh-CN" altLang="en-US"/>
              <a:pPr>
                <a:defRPr/>
              </a:pPr>
              <a:t>2015/11/28</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BF4FAA32-DCB9-4BB2-ADF6-64408E43493D}" type="slidenum">
              <a:rPr lang="zh-CN" altLang="en-US"/>
              <a:pPr>
                <a:defRPr/>
              </a:pPr>
              <a:t>‹#›</a:t>
            </a:fld>
            <a:endParaRPr lang="zh-CN" altLang="en-US" sz="1800">
              <a:solidFill>
                <a:schemeClr val="tx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itchFamily="34" charset="0"/>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19551840-6211-443C-9CF6-54EA5CB88C35}" type="datetime1">
              <a:rPr lang="zh-CN" altLang="en-US"/>
              <a:pPr>
                <a:defRPr/>
              </a:pPr>
              <a:t>2015/11/28</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53F45C82-3932-4762-AE76-A25EA1DE6C6B}" type="slidenum">
              <a:rPr lang="zh-CN" altLang="en-US"/>
              <a:pPr>
                <a:defRPr/>
              </a:pPr>
              <a:t>‹#›</a:t>
            </a:fld>
            <a:endParaRPr lang="zh-CN" altLang="en-US" sz="1800">
              <a:solidFill>
                <a:schemeClr val="tx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sym typeface="Calibri" pitchFamily="34" charset="0"/>
              </a:rPr>
              <a:t>单击此处编辑母版标题样式</a:t>
            </a:r>
          </a:p>
        </p:txBody>
      </p:sp>
      <p:sp>
        <p:nvSpPr>
          <p:cNvPr id="1027" name="文本占位符 2"/>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sym typeface="Calibri" pitchFamily="34" charset="0"/>
              </a:rPr>
              <a:t>单击此处编辑母版文本样式</a:t>
            </a:r>
          </a:p>
          <a:p>
            <a:pPr lvl="1"/>
            <a:r>
              <a:rPr lang="zh-CN" smtClean="0">
                <a:sym typeface="Calibri" pitchFamily="34" charset="0"/>
              </a:rPr>
              <a:t>第二级</a:t>
            </a:r>
          </a:p>
          <a:p>
            <a:pPr lvl="2"/>
            <a:r>
              <a:rPr lang="zh-CN" smtClean="0">
                <a:sym typeface="Calibri" pitchFamily="34" charset="0"/>
              </a:rPr>
              <a:t>第三级</a:t>
            </a:r>
          </a:p>
          <a:p>
            <a:pPr lvl="3"/>
            <a:r>
              <a:rPr lang="zh-CN" smtClean="0">
                <a:sym typeface="Calibri" pitchFamily="34" charset="0"/>
              </a:rPr>
              <a:t>第四级</a:t>
            </a:r>
          </a:p>
          <a:p>
            <a:pPr lvl="4"/>
            <a:r>
              <a:rPr lang="zh-CN" smtClean="0">
                <a:sym typeface="Calibri" pitchFamily="34" charset="0"/>
              </a:rPr>
              <a:t>第五级</a:t>
            </a:r>
          </a:p>
        </p:txBody>
      </p:sp>
      <p:sp>
        <p:nvSpPr>
          <p:cNvPr id="1028" name="日期占位符 3"/>
          <p:cNvSpPr>
            <a:spLocks noGrp="1" noChangeArrowheads="1"/>
          </p:cNvSpPr>
          <p:nvPr>
            <p:ph type="dt" sz="half" idx="2"/>
          </p:nvPr>
        </p:nvSpPr>
        <p:spPr bwMode="auto">
          <a:xfrm>
            <a:off x="457200" y="6356350"/>
            <a:ext cx="2133600" cy="365125"/>
          </a:xfrm>
          <a:prstGeom prst="rect">
            <a:avLst/>
          </a:prstGeom>
          <a:noFill/>
          <a:ln>
            <a:noFill/>
          </a:ln>
          <a:extLst>
            <a:ext uri="{909E8E84-426E-40DD-AFC4-6F175D3DCCD1}"/>
            <a:ext uri="{91240B29-F687-4F45-9708-019B960494DF}"/>
          </a:extLst>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pPr>
              <a:defRPr/>
            </a:pPr>
            <a:fld id="{D7FBE0B0-5484-4C22-8014-09FE438F4CE0}" type="datetime1">
              <a:rPr lang="zh-CN" altLang="en-US"/>
              <a:pPr>
                <a:defRPr/>
              </a:pPr>
              <a:t>2015/11/28</a:t>
            </a:fld>
            <a:endParaRPr lang="zh-CN" altLang="en-US" sz="1800">
              <a:solidFill>
                <a:schemeClr val="tx1"/>
              </a:solidFill>
            </a:endParaRPr>
          </a:p>
        </p:txBody>
      </p:sp>
      <p:sp>
        <p:nvSpPr>
          <p:cNvPr id="1029" name="页脚占位符 4"/>
          <p:cNvSpPr>
            <a:spLocks noGrp="1" noChangeArrowheads="1"/>
          </p:cNvSpPr>
          <p:nvPr>
            <p:ph type="ftr" sz="quarter" idx="3"/>
          </p:nvPr>
        </p:nvSpPr>
        <p:spPr bwMode="auto">
          <a:xfrm>
            <a:off x="3124200" y="6356350"/>
            <a:ext cx="2895600" cy="365125"/>
          </a:xfrm>
          <a:prstGeom prst="rect">
            <a:avLst/>
          </a:prstGeom>
          <a:noFill/>
          <a:ln>
            <a:noFill/>
          </a:ln>
          <a:extLst>
            <a:ext uri="{909E8E84-426E-40DD-AFC4-6F175D3DCCD1}"/>
            <a:ext uri="{91240B29-F687-4F45-9708-019B960494DF}"/>
          </a:extLst>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endParaRPr lang="zh-CN" altLang="en-US"/>
          </a:p>
        </p:txBody>
      </p:sp>
      <p:sp>
        <p:nvSpPr>
          <p:cNvPr id="1030" name="灯片编号占位符 5"/>
          <p:cNvSpPr>
            <a:spLocks noGrp="1" noChangeArrowheads="1"/>
          </p:cNvSpPr>
          <p:nvPr>
            <p:ph type="sldNum" sz="quarter" idx="4"/>
          </p:nvPr>
        </p:nvSpPr>
        <p:spPr bwMode="auto">
          <a:xfrm>
            <a:off x="6553200" y="6356350"/>
            <a:ext cx="2133600" cy="365125"/>
          </a:xfrm>
          <a:prstGeom prst="rect">
            <a:avLst/>
          </a:prstGeom>
          <a:noFill/>
          <a:ln>
            <a:noFill/>
          </a:ln>
          <a:extLst>
            <a:ext uri="{909E8E84-426E-40DD-AFC4-6F175D3DCCD1}"/>
            <a:ext uri="{91240B29-F687-4F45-9708-019B960494DF}"/>
          </a:extLst>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a:defRPr/>
            </a:pPr>
            <a:fld id="{B72B2A36-6170-488D-85F7-F6A115E815B8}" type="slidenum">
              <a:rPr lang="zh-CN" altLang="en-US"/>
              <a:pPr>
                <a:defRPr/>
              </a:pPr>
              <a:t>‹#›</a:t>
            </a:fld>
            <a:endParaRPr lang="zh-CN" altLang="en-US" sz="1800">
              <a:solidFill>
                <a:schemeClr val="tx1"/>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71" r:id="rId7"/>
    <p:sldLayoutId id="2147483667" r:id="rId8"/>
    <p:sldLayoutId id="2147483668" r:id="rId9"/>
    <p:sldLayoutId id="2147483669" r:id="rId10"/>
    <p:sldLayoutId id="2147483670" r:id="rId11"/>
    <p:sldLayoutId id="2147483672" r:id="rId12"/>
  </p:sldLayoutIdLst>
  <p:txStyles>
    <p:titleStyle>
      <a:lvl1pPr marL="914400" indent="-914400" algn="ctr" rtl="0" eaLnBrk="0" fontAlgn="base" hangingPunct="0">
        <a:spcBef>
          <a:spcPct val="0"/>
        </a:spcBef>
        <a:spcAft>
          <a:spcPct val="0"/>
        </a:spcAft>
        <a:defRPr sz="4400">
          <a:solidFill>
            <a:schemeClr val="tx1"/>
          </a:solidFill>
          <a:latin typeface="+mj-lt"/>
          <a:ea typeface="+mj-ea"/>
          <a:cs typeface="+mj-cs"/>
          <a:sym typeface="Calibri" pitchFamily="34" charset="0"/>
        </a:defRPr>
      </a:lvl1pPr>
      <a:lvl2pPr marL="914400" indent="-914400" algn="ctr" rtl="0" eaLnBrk="0" fontAlgn="base" hangingPunct="0">
        <a:spcBef>
          <a:spcPct val="0"/>
        </a:spcBef>
        <a:spcAft>
          <a:spcPct val="0"/>
        </a:spcAft>
        <a:defRPr sz="4400">
          <a:solidFill>
            <a:schemeClr val="tx1"/>
          </a:solidFill>
          <a:latin typeface="Calibri" pitchFamily="34" charset="0"/>
          <a:ea typeface="宋体" pitchFamily="2" charset="-122"/>
          <a:sym typeface="Calibri" pitchFamily="34" charset="0"/>
        </a:defRPr>
      </a:lvl2pPr>
      <a:lvl3pPr marL="914400" indent="-914400" algn="ctr" rtl="0" eaLnBrk="0" fontAlgn="base" hangingPunct="0">
        <a:spcBef>
          <a:spcPct val="0"/>
        </a:spcBef>
        <a:spcAft>
          <a:spcPct val="0"/>
        </a:spcAft>
        <a:defRPr sz="4400">
          <a:solidFill>
            <a:schemeClr val="tx1"/>
          </a:solidFill>
          <a:latin typeface="Calibri" pitchFamily="34" charset="0"/>
          <a:ea typeface="宋体" pitchFamily="2" charset="-122"/>
          <a:sym typeface="Calibri" pitchFamily="34" charset="0"/>
        </a:defRPr>
      </a:lvl3pPr>
      <a:lvl4pPr marL="914400" indent="-914400" algn="ctr" rtl="0" eaLnBrk="0" fontAlgn="base" hangingPunct="0">
        <a:spcBef>
          <a:spcPct val="0"/>
        </a:spcBef>
        <a:spcAft>
          <a:spcPct val="0"/>
        </a:spcAft>
        <a:defRPr sz="4400">
          <a:solidFill>
            <a:schemeClr val="tx1"/>
          </a:solidFill>
          <a:latin typeface="Calibri" pitchFamily="34" charset="0"/>
          <a:ea typeface="宋体" pitchFamily="2" charset="-122"/>
          <a:sym typeface="Calibri" pitchFamily="34" charset="0"/>
        </a:defRPr>
      </a:lvl4pPr>
      <a:lvl5pPr marL="914400" indent="-914400" algn="ctr" rtl="0" eaLnBrk="0" fontAlgn="base" hangingPunct="0">
        <a:spcBef>
          <a:spcPct val="0"/>
        </a:spcBef>
        <a:spcAft>
          <a:spcPct val="0"/>
        </a:spcAft>
        <a:defRPr sz="4400">
          <a:solidFill>
            <a:schemeClr val="tx1"/>
          </a:solidFill>
          <a:latin typeface="Calibri" pitchFamily="34" charset="0"/>
          <a:ea typeface="宋体" pitchFamily="2" charset="-122"/>
          <a:sym typeface="Calibri" pitchFamily="34" charset="0"/>
        </a:defRPr>
      </a:lvl5pPr>
      <a:lvl6pPr marL="1371600" indent="-914400" algn="ctr" rtl="0" eaLnBrk="0" fontAlgn="base" hangingPunct="0">
        <a:spcBef>
          <a:spcPct val="0"/>
        </a:spcBef>
        <a:spcAft>
          <a:spcPct val="0"/>
        </a:spcAft>
        <a:defRPr sz="4400">
          <a:solidFill>
            <a:schemeClr val="tx1"/>
          </a:solidFill>
          <a:latin typeface="Calibri" pitchFamily="34" charset="0"/>
          <a:ea typeface="宋体" pitchFamily="2" charset="-122"/>
          <a:sym typeface="Calibri" pitchFamily="34" charset="0"/>
        </a:defRPr>
      </a:lvl6pPr>
      <a:lvl7pPr marL="1828800" indent="-914400" algn="ctr" rtl="0" eaLnBrk="0" fontAlgn="base" hangingPunct="0">
        <a:spcBef>
          <a:spcPct val="0"/>
        </a:spcBef>
        <a:spcAft>
          <a:spcPct val="0"/>
        </a:spcAft>
        <a:defRPr sz="4400">
          <a:solidFill>
            <a:schemeClr val="tx1"/>
          </a:solidFill>
          <a:latin typeface="Calibri" pitchFamily="34" charset="0"/>
          <a:ea typeface="宋体" pitchFamily="2" charset="-122"/>
          <a:sym typeface="Calibri" pitchFamily="34" charset="0"/>
        </a:defRPr>
      </a:lvl7pPr>
      <a:lvl8pPr marL="2286000" indent="-914400" algn="ctr" rtl="0" eaLnBrk="0" fontAlgn="base" hangingPunct="0">
        <a:spcBef>
          <a:spcPct val="0"/>
        </a:spcBef>
        <a:spcAft>
          <a:spcPct val="0"/>
        </a:spcAft>
        <a:defRPr sz="4400">
          <a:solidFill>
            <a:schemeClr val="tx1"/>
          </a:solidFill>
          <a:latin typeface="Calibri" pitchFamily="34" charset="0"/>
          <a:ea typeface="宋体" pitchFamily="2" charset="-122"/>
          <a:sym typeface="Calibri" pitchFamily="34" charset="0"/>
        </a:defRPr>
      </a:lvl8pPr>
      <a:lvl9pPr marL="2743200" indent="-914400" algn="ctr" rtl="0" eaLnBrk="0" fontAlgn="base" hangingPunct="0">
        <a:spcBef>
          <a:spcPct val="0"/>
        </a:spcBef>
        <a:spcAft>
          <a:spcPct val="0"/>
        </a:spcAft>
        <a:defRPr sz="4400">
          <a:solidFill>
            <a:schemeClr val="tx1"/>
          </a:solidFill>
          <a:latin typeface="Calibri" pitchFamily="34" charset="0"/>
          <a:ea typeface="宋体" pitchFamily="2" charset="-122"/>
          <a:sym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a:solidFill>
            <a:schemeClr val="tx1"/>
          </a:solidFill>
          <a:latin typeface="+mn-lt"/>
          <a:ea typeface="+mn-ea"/>
          <a:cs typeface="+mn-cs"/>
          <a:sym typeface="Calibri" pitchFamily="34" charset="0"/>
        </a:defRPr>
      </a:lvl1pPr>
      <a:lvl2pPr marL="742950" indent="-285750" algn="l" rtl="0" eaLnBrk="0" fontAlgn="base" hangingPunct="0">
        <a:spcBef>
          <a:spcPct val="20000"/>
        </a:spcBef>
        <a:spcAft>
          <a:spcPct val="0"/>
        </a:spcAft>
        <a:buFont typeface="Arial" pitchFamily="34" charset="0"/>
        <a:buChar char="–"/>
        <a:defRPr sz="2800">
          <a:solidFill>
            <a:schemeClr val="tx1"/>
          </a:solidFill>
          <a:latin typeface="+mn-lt"/>
          <a:ea typeface="+mn-ea"/>
          <a:sym typeface="Calibri" pitchFamily="34" charset="0"/>
        </a:defRPr>
      </a:lvl2pPr>
      <a:lvl3pPr marL="1143000" indent="-228600" algn="l" rtl="0" eaLnBrk="0" fontAlgn="base" hangingPunct="0">
        <a:spcBef>
          <a:spcPct val="20000"/>
        </a:spcBef>
        <a:spcAft>
          <a:spcPct val="0"/>
        </a:spcAft>
        <a:buFont typeface="Arial" pitchFamily="34" charset="0"/>
        <a:buChar char="•"/>
        <a:defRPr sz="2400">
          <a:solidFill>
            <a:schemeClr val="tx1"/>
          </a:solidFill>
          <a:latin typeface="+mn-lt"/>
          <a:ea typeface="+mn-ea"/>
          <a:sym typeface="Calibri" pitchFamily="34" charset="0"/>
        </a:defRPr>
      </a:lvl3pPr>
      <a:lvl4pPr marL="1600200" indent="-228600" algn="l"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4pPr>
      <a:lvl5pPr marL="2057400" indent="-228600" algn="l"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5pPr>
      <a:lvl6pPr marL="2514600" indent="-228600" algn="l"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6pPr>
      <a:lvl7pPr marL="2971800" indent="-228600" algn="l"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7pPr>
      <a:lvl8pPr marL="3429000" indent="-228600" algn="l"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8pPr>
      <a:lvl9pPr marL="3886200" indent="-228600" algn="l"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c:\documents and settings\administrator\application data\360se6\User Data\temp\bridge_op.jpg"/>
          <p:cNvPicPr>
            <a:picLocks noChangeAspect="1" noChangeArrowheads="1"/>
          </p:cNvPicPr>
          <p:nvPr/>
        </p:nvPicPr>
        <p:blipFill>
          <a:blip r:embed="rId2" cstate="print"/>
          <a:srcRect/>
          <a:stretch>
            <a:fillRect/>
          </a:stretch>
        </p:blipFill>
        <p:spPr bwMode="auto">
          <a:xfrm>
            <a:off x="2194911" y="2420538"/>
            <a:ext cx="4928571" cy="2809287"/>
          </a:xfrm>
          <a:prstGeom prst="rect">
            <a:avLst/>
          </a:prstGeom>
          <a:noFill/>
        </p:spPr>
      </p:pic>
      <p:sp>
        <p:nvSpPr>
          <p:cNvPr id="5" name="TextBox 4"/>
          <p:cNvSpPr txBox="1"/>
          <p:nvPr/>
        </p:nvSpPr>
        <p:spPr>
          <a:xfrm rot="20518906">
            <a:off x="806949" y="4228978"/>
            <a:ext cx="1539204" cy="584775"/>
          </a:xfrm>
          <a:prstGeom prst="rect">
            <a:avLst/>
          </a:prstGeom>
          <a:noFill/>
        </p:spPr>
        <p:txBody>
          <a:bodyPr wrap="none" rtlCol="0">
            <a:spAutoFit/>
          </a:bodyPr>
          <a:lstStyle/>
          <a:p>
            <a:r>
              <a:rPr lang="en-US" altLang="zh-CN"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mic Sans MS" pitchFamily="66" charset="0"/>
              </a:rPr>
              <a:t>English</a:t>
            </a:r>
            <a:endParaRPr lang="zh-CN" alt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mic Sans MS" pitchFamily="66" charset="0"/>
            </a:endParaRPr>
          </a:p>
        </p:txBody>
      </p:sp>
      <p:sp>
        <p:nvSpPr>
          <p:cNvPr id="6" name="TextBox 5"/>
          <p:cNvSpPr txBox="1"/>
          <p:nvPr/>
        </p:nvSpPr>
        <p:spPr>
          <a:xfrm rot="1150424">
            <a:off x="6998959" y="4190307"/>
            <a:ext cx="1664238" cy="584775"/>
          </a:xfrm>
          <a:prstGeom prst="rect">
            <a:avLst/>
          </a:prstGeom>
          <a:noFill/>
        </p:spPr>
        <p:txBody>
          <a:bodyPr wrap="none" rtlCol="0">
            <a:spAutoFit/>
          </a:bodyPr>
          <a:lstStyle/>
          <a:p>
            <a:r>
              <a:rPr lang="en-US" altLang="zh-CN"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mic Sans MS" pitchFamily="66" charset="0"/>
              </a:rPr>
              <a:t>Chinese</a:t>
            </a:r>
            <a:endParaRPr lang="zh-CN" alt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mic Sans MS" pitchFamily="66" charset="0"/>
            </a:endParaRPr>
          </a:p>
        </p:txBody>
      </p:sp>
      <p:sp>
        <p:nvSpPr>
          <p:cNvPr id="7" name="TextBox 6"/>
          <p:cNvSpPr txBox="1"/>
          <p:nvPr/>
        </p:nvSpPr>
        <p:spPr>
          <a:xfrm>
            <a:off x="2843207" y="1053877"/>
            <a:ext cx="3673684" cy="646331"/>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altLang="zh-CN" sz="3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Translation</a:t>
            </a:r>
            <a:endParaRPr lang="zh-CN" altLang="en-US" sz="3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Right)">
                                      <p:cBhvr>
                                        <p:cTn id="12" dur="500"/>
                                        <p:tgtEl>
                                          <p:spTgt spid="5"/>
                                        </p:tgtEl>
                                      </p:cBhvr>
                                    </p:animEffect>
                                  </p:childTnLst>
                                </p:cTn>
                              </p:par>
                            </p:childTnLst>
                          </p:cTn>
                        </p:par>
                        <p:par>
                          <p:cTn id="13" fill="hold">
                            <p:stCondLst>
                              <p:cond delay="500"/>
                            </p:stCondLst>
                            <p:childTnLst>
                              <p:par>
                                <p:cTn id="14" presetID="18" presetClass="entr" presetSubtype="6"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strips(downRight)">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8" presetClass="entr" presetSubtype="6" fill="hold" nodeType="clickEffect">
                                  <p:stCondLst>
                                    <p:cond delay="0"/>
                                  </p:stCondLst>
                                  <p:childTnLst>
                                    <p:set>
                                      <p:cBhvr>
                                        <p:cTn id="20" dur="1" fill="hold">
                                          <p:stCondLst>
                                            <p:cond delay="0"/>
                                          </p:stCondLst>
                                        </p:cTn>
                                        <p:tgtEl>
                                          <p:spTgt spid="37890"/>
                                        </p:tgtEl>
                                        <p:attrNameLst>
                                          <p:attrName>style.visibility</p:attrName>
                                        </p:attrNameLst>
                                      </p:cBhvr>
                                      <p:to>
                                        <p:strVal val="visible"/>
                                      </p:to>
                                    </p:set>
                                    <p:animEffect transition="in" filter="strips(downRight)">
                                      <p:cBhvr>
                                        <p:cTn id="21" dur="500"/>
                                        <p:tgtEl>
                                          <p:spTgt spid="378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矩形 5"/>
          <p:cNvSpPr>
            <a:spLocks noChangeArrowheads="1"/>
          </p:cNvSpPr>
          <p:nvPr/>
        </p:nvSpPr>
        <p:spPr bwMode="auto">
          <a:xfrm>
            <a:off x="0" y="1051911"/>
            <a:ext cx="9144000" cy="5786437"/>
          </a:xfrm>
          <a:prstGeom prst="rect">
            <a:avLst/>
          </a:prstGeom>
          <a:solidFill>
            <a:srgbClr val="DD3187">
              <a:alpha val="62000"/>
            </a:srgbClr>
          </a:solidFill>
          <a:ln w="9525">
            <a:noFill/>
            <a:miter lim="800000"/>
            <a:headEnd/>
            <a:tailEnd/>
          </a:ln>
          <a:effectLst>
            <a:outerShdw blurRad="50800" dist="38100" dir="2700000" algn="tl" rotWithShape="0">
              <a:prstClr val="black">
                <a:alpha val="40000"/>
              </a:prstClr>
            </a:outerShdw>
          </a:effectLst>
        </p:spPr>
        <p:txBody>
          <a:bodyPr anchor="ctr"/>
          <a:lstStyle/>
          <a:p>
            <a:endParaRPr lang="zh-CN" altLang="en-US" dirty="0" smtClean="0">
              <a:solidFill>
                <a:schemeClr val="accent1"/>
              </a:solidFill>
            </a:endParaRPr>
          </a:p>
        </p:txBody>
      </p:sp>
      <p:sp>
        <p:nvSpPr>
          <p:cNvPr id="4098" name="矩形 4"/>
          <p:cNvSpPr>
            <a:spLocks noChangeArrowheads="1"/>
          </p:cNvSpPr>
          <p:nvPr/>
        </p:nvSpPr>
        <p:spPr bwMode="auto">
          <a:xfrm>
            <a:off x="754251" y="0"/>
            <a:ext cx="8358187" cy="1071563"/>
          </a:xfrm>
          <a:prstGeom prst="rect">
            <a:avLst/>
          </a:prstGeom>
          <a:solidFill>
            <a:srgbClr val="F1F1F1"/>
          </a:solidFill>
          <a:ln w="9525">
            <a:solidFill>
              <a:schemeClr val="bg2"/>
            </a:solidFill>
            <a:miter lim="800000"/>
            <a:headEnd/>
            <a:tailEnd/>
          </a:ln>
        </p:spPr>
        <p:txBody>
          <a:bodyPr anchor="ctr"/>
          <a:lstStyle/>
          <a:p>
            <a:pPr algn="ctr"/>
            <a:endParaRPr lang="zh-CN" altLang="en-US" dirty="0">
              <a:solidFill>
                <a:srgbClr val="FFFFFF"/>
              </a:solidFill>
              <a:latin typeface="宋体" pitchFamily="2" charset="-122"/>
              <a:sym typeface="宋体" pitchFamily="2" charset="-122"/>
            </a:endParaRPr>
          </a:p>
        </p:txBody>
      </p:sp>
      <p:sp>
        <p:nvSpPr>
          <p:cNvPr id="4103" name="矩形 10"/>
          <p:cNvSpPr>
            <a:spLocks noChangeArrowheads="1"/>
          </p:cNvSpPr>
          <p:nvPr/>
        </p:nvSpPr>
        <p:spPr bwMode="auto">
          <a:xfrm>
            <a:off x="0" y="0"/>
            <a:ext cx="857250" cy="1071563"/>
          </a:xfrm>
          <a:prstGeom prst="rect">
            <a:avLst/>
          </a:prstGeom>
          <a:solidFill>
            <a:srgbClr val="33CCCC"/>
          </a:solidFill>
          <a:ln w="9525">
            <a:noFill/>
            <a:miter lim="800000"/>
            <a:headEnd/>
            <a:tailEnd/>
          </a:ln>
        </p:spPr>
        <p:txBody>
          <a:bodyPr anchor="ctr"/>
          <a:lstStyle/>
          <a:p>
            <a:pPr algn="ctr"/>
            <a:r>
              <a:rPr lang="en-US" altLang="zh-CN" sz="4400" dirty="0" smtClean="0">
                <a:solidFill>
                  <a:srgbClr val="FFFFFF"/>
                </a:solidFill>
                <a:effectLst>
                  <a:outerShdw blurRad="38100" dist="38100" dir="2700000" algn="tl">
                    <a:srgbClr val="000000">
                      <a:alpha val="43137"/>
                    </a:srgbClr>
                  </a:outerShdw>
                </a:effectLst>
                <a:latin typeface="Impact" pitchFamily="34" charset="0"/>
                <a:sym typeface="宋体" pitchFamily="2" charset="-122"/>
              </a:rPr>
              <a:t>3</a:t>
            </a:r>
            <a:endParaRPr lang="zh-CN" altLang="en-US" sz="4400" dirty="0" smtClean="0">
              <a:solidFill>
                <a:srgbClr val="FFFFFF"/>
              </a:solidFill>
              <a:effectLst>
                <a:outerShdw blurRad="38100" dist="38100" dir="2700000" algn="tl">
                  <a:srgbClr val="000000">
                    <a:alpha val="43137"/>
                  </a:srgbClr>
                </a:outerShdw>
              </a:effectLst>
              <a:latin typeface="Impact" pitchFamily="34" charset="0"/>
              <a:sym typeface="宋体" pitchFamily="2" charset="-122"/>
            </a:endParaRPr>
          </a:p>
        </p:txBody>
      </p:sp>
      <p:grpSp>
        <p:nvGrpSpPr>
          <p:cNvPr id="2" name="Group 9"/>
          <p:cNvGrpSpPr>
            <a:grpSpLocks/>
          </p:cNvGrpSpPr>
          <p:nvPr/>
        </p:nvGrpSpPr>
        <p:grpSpPr bwMode="auto">
          <a:xfrm>
            <a:off x="1071563" y="563563"/>
            <a:ext cx="409575" cy="333375"/>
            <a:chOff x="0" y="0"/>
            <a:chExt cx="1259" cy="1024"/>
          </a:xfrm>
        </p:grpSpPr>
        <p:sp>
          <p:nvSpPr>
            <p:cNvPr id="4118" name="Freeform 23"/>
            <p:cNvSpPr>
              <a:spLocks/>
            </p:cNvSpPr>
            <p:nvPr/>
          </p:nvSpPr>
          <p:spPr bwMode="auto">
            <a:xfrm>
              <a:off x="0" y="0"/>
              <a:ext cx="1259" cy="598"/>
            </a:xfrm>
            <a:custGeom>
              <a:avLst/>
              <a:gdLst/>
              <a:ahLst/>
              <a:cxnLst/>
              <a:rect l="0" t="0" r="0" b="0"/>
              <a:pathLst/>
            </a:custGeom>
            <a:solidFill>
              <a:srgbClr val="262626"/>
            </a:solidFill>
            <a:ln w="9525">
              <a:noFill/>
              <a:round/>
              <a:headEnd/>
              <a:tailEnd/>
            </a:ln>
          </p:spPr>
          <p:txBody>
            <a:bodyPr/>
            <a:lstStyle/>
            <a:p>
              <a:endParaRPr lang="zh-CN" altLang="en-US"/>
            </a:p>
          </p:txBody>
        </p:sp>
        <p:sp>
          <p:nvSpPr>
            <p:cNvPr id="4119" name="Freeform 24"/>
            <p:cNvSpPr>
              <a:spLocks/>
            </p:cNvSpPr>
            <p:nvPr/>
          </p:nvSpPr>
          <p:spPr bwMode="auto">
            <a:xfrm>
              <a:off x="175" y="137"/>
              <a:ext cx="905" cy="887"/>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4106" name="Freeform 29"/>
          <p:cNvSpPr>
            <a:spLocks noEditPoints="1"/>
          </p:cNvSpPr>
          <p:nvPr/>
        </p:nvSpPr>
        <p:spPr bwMode="auto">
          <a:xfrm>
            <a:off x="2000250" y="563563"/>
            <a:ext cx="409575" cy="382587"/>
          </a:xfrm>
          <a:custGeom>
            <a:avLst/>
            <a:gdLst/>
            <a:ahLst/>
            <a:cxnLst/>
            <a:rect l="0" t="0" r="0" b="0"/>
            <a:pathLst/>
          </a:custGeom>
          <a:solidFill>
            <a:srgbClr val="76923C"/>
          </a:solidFill>
          <a:ln w="9525">
            <a:noFill/>
            <a:round/>
            <a:headEnd/>
            <a:tailEnd/>
          </a:ln>
        </p:spPr>
        <p:txBody>
          <a:bodyPr/>
          <a:lstStyle/>
          <a:p>
            <a:endParaRPr lang="zh-CN" altLang="en-US"/>
          </a:p>
        </p:txBody>
      </p:sp>
      <p:grpSp>
        <p:nvGrpSpPr>
          <p:cNvPr id="3" name="Group 13"/>
          <p:cNvGrpSpPr>
            <a:grpSpLocks/>
          </p:cNvGrpSpPr>
          <p:nvPr/>
        </p:nvGrpSpPr>
        <p:grpSpPr bwMode="auto">
          <a:xfrm>
            <a:off x="3876675" y="500063"/>
            <a:ext cx="381000" cy="382587"/>
            <a:chOff x="0" y="0"/>
            <a:chExt cx="1212" cy="1212"/>
          </a:xfrm>
        </p:grpSpPr>
        <p:sp>
          <p:nvSpPr>
            <p:cNvPr id="4116" name="Freeform 34"/>
            <p:cNvSpPr>
              <a:spLocks/>
            </p:cNvSpPr>
            <p:nvPr/>
          </p:nvSpPr>
          <p:spPr bwMode="auto">
            <a:xfrm>
              <a:off x="267" y="0"/>
              <a:ext cx="678" cy="549"/>
            </a:xfrm>
            <a:custGeom>
              <a:avLst/>
              <a:gdLst/>
              <a:ahLst/>
              <a:cxnLst/>
              <a:rect l="0" t="0" r="0" b="0"/>
              <a:pathLst/>
            </a:custGeom>
            <a:solidFill>
              <a:srgbClr val="262626"/>
            </a:solidFill>
            <a:ln w="9525">
              <a:noFill/>
              <a:round/>
              <a:headEnd/>
              <a:tailEnd/>
            </a:ln>
          </p:spPr>
          <p:txBody>
            <a:bodyPr/>
            <a:lstStyle/>
            <a:p>
              <a:endParaRPr lang="zh-CN" altLang="en-US"/>
            </a:p>
          </p:txBody>
        </p:sp>
        <p:sp>
          <p:nvSpPr>
            <p:cNvPr id="4117" name="Freeform 35"/>
            <p:cNvSpPr>
              <a:spLocks/>
            </p:cNvSpPr>
            <p:nvPr/>
          </p:nvSpPr>
          <p:spPr bwMode="auto">
            <a:xfrm>
              <a:off x="0" y="605"/>
              <a:ext cx="1212" cy="607"/>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4108" name="Freeform 40"/>
          <p:cNvSpPr>
            <a:spLocks noEditPoints="1"/>
          </p:cNvSpPr>
          <p:nvPr/>
        </p:nvSpPr>
        <p:spPr bwMode="auto">
          <a:xfrm>
            <a:off x="4741863" y="563563"/>
            <a:ext cx="473075" cy="319087"/>
          </a:xfrm>
          <a:custGeom>
            <a:avLst/>
            <a:gdLst/>
            <a:ahLst/>
            <a:cxnLst/>
            <a:rect l="0" t="0" r="0" b="0"/>
            <a:pathLst/>
          </a:custGeom>
          <a:solidFill>
            <a:srgbClr val="262626"/>
          </a:solidFill>
          <a:ln w="9525">
            <a:noFill/>
            <a:round/>
            <a:headEnd/>
            <a:tailEnd/>
          </a:ln>
        </p:spPr>
        <p:txBody>
          <a:bodyPr/>
          <a:lstStyle/>
          <a:p>
            <a:endParaRPr lang="zh-CN" altLang="en-US"/>
          </a:p>
        </p:txBody>
      </p:sp>
      <p:grpSp>
        <p:nvGrpSpPr>
          <p:cNvPr id="4" name="Group 17"/>
          <p:cNvGrpSpPr>
            <a:grpSpLocks/>
          </p:cNvGrpSpPr>
          <p:nvPr/>
        </p:nvGrpSpPr>
        <p:grpSpPr bwMode="auto">
          <a:xfrm>
            <a:off x="2984500" y="500063"/>
            <a:ext cx="303213" cy="382587"/>
            <a:chOff x="0" y="0"/>
            <a:chExt cx="1139825" cy="1436688"/>
          </a:xfrm>
        </p:grpSpPr>
        <p:sp>
          <p:nvSpPr>
            <p:cNvPr id="4114" name="Freeform 62"/>
            <p:cNvSpPr>
              <a:spLocks/>
            </p:cNvSpPr>
            <p:nvPr/>
          </p:nvSpPr>
          <p:spPr bwMode="auto">
            <a:xfrm>
              <a:off x="0" y="566738"/>
              <a:ext cx="1139825" cy="869950"/>
            </a:xfrm>
            <a:custGeom>
              <a:avLst/>
              <a:gdLst/>
              <a:ahLst/>
              <a:cxnLst/>
              <a:rect l="0" t="0" r="0" b="0"/>
              <a:pathLst/>
            </a:custGeom>
            <a:solidFill>
              <a:srgbClr val="262626"/>
            </a:solidFill>
            <a:ln w="9525">
              <a:noFill/>
              <a:round/>
              <a:headEnd/>
              <a:tailEnd/>
            </a:ln>
          </p:spPr>
          <p:txBody>
            <a:bodyPr/>
            <a:lstStyle/>
            <a:p>
              <a:endParaRPr lang="zh-CN" altLang="en-US"/>
            </a:p>
          </p:txBody>
        </p:sp>
        <p:sp>
          <p:nvSpPr>
            <p:cNvPr id="4115" name="Freeform 61"/>
            <p:cNvSpPr>
              <a:spLocks/>
            </p:cNvSpPr>
            <p:nvPr/>
          </p:nvSpPr>
          <p:spPr bwMode="auto">
            <a:xfrm>
              <a:off x="71438" y="0"/>
              <a:ext cx="990600" cy="495300"/>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24" name="标题 23"/>
          <p:cNvSpPr>
            <a:spLocks noGrp="1"/>
          </p:cNvSpPr>
          <p:nvPr>
            <p:ph type="title"/>
          </p:nvPr>
        </p:nvSpPr>
        <p:spPr>
          <a:xfrm>
            <a:off x="970350" y="187515"/>
            <a:ext cx="7500351" cy="705240"/>
          </a:xfrm>
        </p:spPr>
        <p:txBody>
          <a:bodyPr/>
          <a:lstStyle/>
          <a:p>
            <a:pPr algn="l"/>
            <a:r>
              <a:rPr lang="en-US" altLang="zh-CN" sz="3600" dirty="0" smtClean="0">
                <a:solidFill>
                  <a:schemeClr val="accent1">
                    <a:lumMod val="50000"/>
                  </a:schemeClr>
                </a:solidFill>
                <a:latin typeface="Impact" pitchFamily="34" charset="0"/>
                <a:ea typeface="微软雅黑" pitchFamily="34" charset="-122"/>
              </a:rPr>
              <a:t>Techniques &amp; Advice</a:t>
            </a:r>
            <a:endParaRPr lang="zh-CN" altLang="en-US" sz="3600" dirty="0">
              <a:solidFill>
                <a:schemeClr val="accent1">
                  <a:lumMod val="50000"/>
                </a:schemeClr>
              </a:solidFill>
              <a:latin typeface="Impact" pitchFamily="34" charset="0"/>
            </a:endParaRPr>
          </a:p>
        </p:txBody>
      </p:sp>
      <p:sp>
        <p:nvSpPr>
          <p:cNvPr id="21" name="圆角矩形 20"/>
          <p:cNvSpPr/>
          <p:nvPr/>
        </p:nvSpPr>
        <p:spPr bwMode="auto">
          <a:xfrm>
            <a:off x="928662" y="1643050"/>
            <a:ext cx="7429552" cy="4786346"/>
          </a:xfrm>
          <a:prstGeom prst="roundRect">
            <a:avLst/>
          </a:prstGeom>
          <a:solidFill>
            <a:schemeClr val="bg2"/>
          </a:solidFill>
          <a:ln w="9525" cap="flat" cmpd="sng" algn="ctr">
            <a:noFill/>
            <a:prstDash val="solid"/>
            <a:round/>
            <a:headEnd type="none" w="med" len="med"/>
            <a:tailEnd type="none" w="med" len="med"/>
          </a:ln>
          <a:effectLst/>
          <a:scene3d>
            <a:camera prst="orthographicFront"/>
            <a:lightRig rig="threePt" dir="t"/>
          </a:scene3d>
          <a:sp3d>
            <a:bevelT/>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38" name="内容占位符 37"/>
          <p:cNvSpPr>
            <a:spLocks noGrp="1"/>
          </p:cNvSpPr>
          <p:nvPr>
            <p:ph idx="1"/>
          </p:nvPr>
        </p:nvSpPr>
        <p:spPr>
          <a:xfrm>
            <a:off x="1834746" y="1844274"/>
            <a:ext cx="5978739" cy="3601650"/>
          </a:xfrm>
        </p:spPr>
        <p:txBody>
          <a:bodyPr/>
          <a:lstStyle/>
          <a:p>
            <a:pPr>
              <a:lnSpc>
                <a:spcPts val="3360"/>
              </a:lnSpc>
              <a:spcBef>
                <a:spcPts val="2400"/>
              </a:spcBef>
              <a:spcAft>
                <a:spcPts val="2400"/>
              </a:spcAft>
              <a:buNone/>
            </a:pPr>
            <a:r>
              <a:rPr lang="en-US" altLang="zh-CN" sz="2800" dirty="0" smtClean="0">
                <a:latin typeface="Britannic Bold" pitchFamily="34" charset="0"/>
                <a:cs typeface="Times New Roman" pitchFamily="18" charset="0"/>
              </a:rPr>
              <a:t>Step 1  The basic pattern </a:t>
            </a:r>
          </a:p>
          <a:p>
            <a:pPr>
              <a:lnSpc>
                <a:spcPts val="3360"/>
              </a:lnSpc>
              <a:spcBef>
                <a:spcPts val="2400"/>
              </a:spcBef>
              <a:spcAft>
                <a:spcPts val="2400"/>
              </a:spcAft>
              <a:buNone/>
            </a:pPr>
            <a:r>
              <a:rPr lang="en-US" altLang="zh-CN" sz="2800" dirty="0" smtClean="0">
                <a:latin typeface="Britannic Bold" pitchFamily="34" charset="0"/>
                <a:cs typeface="Times New Roman" pitchFamily="18" charset="0"/>
              </a:rPr>
              <a:t>Step 2  The subordination</a:t>
            </a:r>
          </a:p>
          <a:p>
            <a:pPr marL="1249363" indent="-1249363">
              <a:lnSpc>
                <a:spcPts val="3360"/>
              </a:lnSpc>
              <a:spcBef>
                <a:spcPts val="2400"/>
              </a:spcBef>
              <a:spcAft>
                <a:spcPts val="2400"/>
              </a:spcAft>
              <a:buNone/>
            </a:pPr>
            <a:r>
              <a:rPr lang="en-US" altLang="zh-CN" sz="2800" dirty="0" smtClean="0">
                <a:latin typeface="Britannic Bold" pitchFamily="34" charset="0"/>
                <a:cs typeface="Times New Roman" pitchFamily="18" charset="0"/>
              </a:rPr>
              <a:t>Step 3  The meanings of words and the grammatical relations </a:t>
            </a:r>
          </a:p>
          <a:p>
            <a:pPr>
              <a:lnSpc>
                <a:spcPts val="3360"/>
              </a:lnSpc>
              <a:spcBef>
                <a:spcPts val="2400"/>
              </a:spcBef>
              <a:spcAft>
                <a:spcPts val="2400"/>
              </a:spcAft>
              <a:buNone/>
            </a:pPr>
            <a:r>
              <a:rPr lang="en-US" altLang="zh-CN" sz="2800" dirty="0" smtClean="0">
                <a:latin typeface="Britannic Bold" pitchFamily="34" charset="0"/>
                <a:cs typeface="Times New Roman" pitchFamily="18" charset="0"/>
              </a:rPr>
              <a:t>Step 4  Rearrangement and revision</a:t>
            </a:r>
            <a:endParaRPr lang="zh-CN" altLang="en-US" sz="2800" dirty="0" smtClean="0">
              <a:latin typeface="Britannic Bold" pitchFamily="34" charset="0"/>
              <a:cs typeface="Times New Roman" pitchFamily="18" charset="0"/>
            </a:endParaRPr>
          </a:p>
        </p:txBody>
      </p:sp>
      <p:sp>
        <p:nvSpPr>
          <p:cNvPr id="39" name="虚尾箭头 38"/>
          <p:cNvSpPr/>
          <p:nvPr/>
        </p:nvSpPr>
        <p:spPr bwMode="auto">
          <a:xfrm rot="5400000">
            <a:off x="3635570" y="2492572"/>
            <a:ext cx="576266" cy="288132"/>
          </a:xfrm>
          <a:prstGeom prst="stripedRightArrow">
            <a:avLst/>
          </a:prstGeom>
          <a:solidFill>
            <a:srgbClr val="FFFF00"/>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40" name="虚尾箭头 39"/>
          <p:cNvSpPr/>
          <p:nvPr/>
        </p:nvSpPr>
        <p:spPr bwMode="auto">
          <a:xfrm rot="5400000">
            <a:off x="3635570" y="3573067"/>
            <a:ext cx="576266" cy="288132"/>
          </a:xfrm>
          <a:prstGeom prst="stripedRightArrow">
            <a:avLst/>
          </a:prstGeom>
          <a:solidFill>
            <a:srgbClr val="FFFF00"/>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41" name="虚尾箭头 40"/>
          <p:cNvSpPr/>
          <p:nvPr/>
        </p:nvSpPr>
        <p:spPr bwMode="auto">
          <a:xfrm rot="5400000">
            <a:off x="3635570" y="5013727"/>
            <a:ext cx="576266" cy="288132"/>
          </a:xfrm>
          <a:prstGeom prst="stripedRightArrow">
            <a:avLst/>
          </a:prstGeom>
          <a:solidFill>
            <a:srgbClr val="FFFF00"/>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8">
                                            <p:txEl>
                                              <p:pRg st="0" end="0"/>
                                            </p:txEl>
                                          </p:spTgt>
                                        </p:tgtEl>
                                        <p:attrNameLst>
                                          <p:attrName>style.visibility</p:attrName>
                                        </p:attrNameLst>
                                      </p:cBhvr>
                                      <p:to>
                                        <p:strVal val="visible"/>
                                      </p:to>
                                    </p:set>
                                    <p:animEffect transition="in" filter="dissolve">
                                      <p:cBhvr>
                                        <p:cTn id="7" dur="500"/>
                                        <p:tgtEl>
                                          <p:spTgt spid="3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dissolve">
                                      <p:cBhvr>
                                        <p:cTn id="12" dur="500"/>
                                        <p:tgtEl>
                                          <p:spTgt spid="39"/>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38">
                                            <p:txEl>
                                              <p:pRg st="1" end="1"/>
                                            </p:txEl>
                                          </p:spTgt>
                                        </p:tgtEl>
                                        <p:attrNameLst>
                                          <p:attrName>style.visibility</p:attrName>
                                        </p:attrNameLst>
                                      </p:cBhvr>
                                      <p:to>
                                        <p:strVal val="visible"/>
                                      </p:to>
                                    </p:set>
                                    <p:animEffect transition="in" filter="dissolve">
                                      <p:cBhvr>
                                        <p:cTn id="15" dur="500"/>
                                        <p:tgtEl>
                                          <p:spTgt spid="38">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dissolve">
                                      <p:cBhvr>
                                        <p:cTn id="20" dur="500"/>
                                        <p:tgtEl>
                                          <p:spTgt spid="40"/>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38">
                                            <p:txEl>
                                              <p:pRg st="2" end="2"/>
                                            </p:txEl>
                                          </p:spTgt>
                                        </p:tgtEl>
                                        <p:attrNameLst>
                                          <p:attrName>style.visibility</p:attrName>
                                        </p:attrNameLst>
                                      </p:cBhvr>
                                      <p:to>
                                        <p:strVal val="visible"/>
                                      </p:to>
                                    </p:set>
                                    <p:animEffect transition="in" filter="dissolve">
                                      <p:cBhvr>
                                        <p:cTn id="23" dur="500"/>
                                        <p:tgtEl>
                                          <p:spTgt spid="38">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dissolve">
                                      <p:cBhvr>
                                        <p:cTn id="28" dur="500"/>
                                        <p:tgtEl>
                                          <p:spTgt spid="41"/>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38">
                                            <p:txEl>
                                              <p:pRg st="3" end="3"/>
                                            </p:txEl>
                                          </p:spTgt>
                                        </p:tgtEl>
                                        <p:attrNameLst>
                                          <p:attrName>style.visibility</p:attrName>
                                        </p:attrNameLst>
                                      </p:cBhvr>
                                      <p:to>
                                        <p:strVal val="visible"/>
                                      </p:to>
                                    </p:set>
                                    <p:animEffect transition="in" filter="dissolve">
                                      <p:cBhvr>
                                        <p:cTn id="31" dur="500"/>
                                        <p:tgtEl>
                                          <p:spTgt spid="3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uiExpand="1" build="p"/>
      <p:bldP spid="39" grpId="0" uiExpand="1" animBg="1"/>
      <p:bldP spid="40" grpId="0" uiExpand="1" animBg="1"/>
      <p:bldP spid="4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矩形 5"/>
          <p:cNvSpPr>
            <a:spLocks noChangeArrowheads="1"/>
          </p:cNvSpPr>
          <p:nvPr/>
        </p:nvSpPr>
        <p:spPr bwMode="auto">
          <a:xfrm>
            <a:off x="0" y="1071563"/>
            <a:ext cx="9144000" cy="5786437"/>
          </a:xfrm>
          <a:prstGeom prst="rect">
            <a:avLst/>
          </a:prstGeom>
          <a:solidFill>
            <a:srgbClr val="DD3187">
              <a:alpha val="62000"/>
            </a:srgbClr>
          </a:solidFill>
          <a:ln w="9525">
            <a:noFill/>
            <a:miter lim="800000"/>
            <a:headEnd/>
            <a:tailEnd/>
          </a:ln>
          <a:effectLst>
            <a:outerShdw blurRad="50800" dist="38100" dir="2700000" algn="tl" rotWithShape="0">
              <a:prstClr val="black">
                <a:alpha val="40000"/>
              </a:prstClr>
            </a:outerShdw>
          </a:effectLst>
        </p:spPr>
        <p:txBody>
          <a:bodyPr anchor="ctr"/>
          <a:lstStyle/>
          <a:p>
            <a:endParaRPr lang="zh-CN" altLang="en-US" dirty="0" smtClean="0">
              <a:solidFill>
                <a:schemeClr val="accent1"/>
              </a:solidFill>
            </a:endParaRPr>
          </a:p>
        </p:txBody>
      </p:sp>
      <p:sp>
        <p:nvSpPr>
          <p:cNvPr id="4098" name="矩形 4"/>
          <p:cNvSpPr>
            <a:spLocks noChangeArrowheads="1"/>
          </p:cNvSpPr>
          <p:nvPr/>
        </p:nvSpPr>
        <p:spPr bwMode="auto">
          <a:xfrm>
            <a:off x="754251" y="0"/>
            <a:ext cx="8358187" cy="1071563"/>
          </a:xfrm>
          <a:prstGeom prst="rect">
            <a:avLst/>
          </a:prstGeom>
          <a:solidFill>
            <a:srgbClr val="F1F1F1"/>
          </a:solidFill>
          <a:ln w="9525">
            <a:solidFill>
              <a:schemeClr val="bg2"/>
            </a:solidFill>
            <a:miter lim="800000"/>
            <a:headEnd/>
            <a:tailEnd/>
          </a:ln>
        </p:spPr>
        <p:txBody>
          <a:bodyPr anchor="ctr"/>
          <a:lstStyle/>
          <a:p>
            <a:pPr algn="ctr"/>
            <a:endParaRPr lang="zh-CN" altLang="en-US" dirty="0">
              <a:solidFill>
                <a:srgbClr val="FFFFFF"/>
              </a:solidFill>
              <a:latin typeface="宋体" pitchFamily="2" charset="-122"/>
              <a:sym typeface="宋体" pitchFamily="2" charset="-122"/>
            </a:endParaRPr>
          </a:p>
        </p:txBody>
      </p:sp>
      <p:sp>
        <p:nvSpPr>
          <p:cNvPr id="4103" name="矩形 10"/>
          <p:cNvSpPr>
            <a:spLocks noChangeArrowheads="1"/>
          </p:cNvSpPr>
          <p:nvPr/>
        </p:nvSpPr>
        <p:spPr bwMode="auto">
          <a:xfrm>
            <a:off x="0" y="0"/>
            <a:ext cx="857250" cy="1071563"/>
          </a:xfrm>
          <a:prstGeom prst="rect">
            <a:avLst/>
          </a:prstGeom>
          <a:solidFill>
            <a:srgbClr val="33CCCC"/>
          </a:solidFill>
          <a:ln w="9525">
            <a:noFill/>
            <a:miter lim="800000"/>
            <a:headEnd/>
            <a:tailEnd/>
          </a:ln>
        </p:spPr>
        <p:txBody>
          <a:bodyPr anchor="ctr"/>
          <a:lstStyle/>
          <a:p>
            <a:pPr algn="ctr"/>
            <a:r>
              <a:rPr lang="en-US" altLang="zh-CN" sz="4400" dirty="0" smtClean="0">
                <a:solidFill>
                  <a:srgbClr val="FFFFFF"/>
                </a:solidFill>
                <a:effectLst>
                  <a:outerShdw blurRad="38100" dist="38100" dir="2700000" algn="tl">
                    <a:srgbClr val="000000">
                      <a:alpha val="43137"/>
                    </a:srgbClr>
                  </a:outerShdw>
                </a:effectLst>
                <a:latin typeface="Impact" pitchFamily="34" charset="0"/>
                <a:sym typeface="宋体" pitchFamily="2" charset="-122"/>
              </a:rPr>
              <a:t>3</a:t>
            </a:r>
            <a:endParaRPr lang="zh-CN" altLang="en-US" sz="4400" dirty="0" smtClean="0">
              <a:solidFill>
                <a:srgbClr val="FFFFFF"/>
              </a:solidFill>
              <a:effectLst>
                <a:outerShdw blurRad="38100" dist="38100" dir="2700000" algn="tl">
                  <a:srgbClr val="000000">
                    <a:alpha val="43137"/>
                  </a:srgbClr>
                </a:outerShdw>
              </a:effectLst>
              <a:latin typeface="Impact" pitchFamily="34" charset="0"/>
              <a:sym typeface="宋体" pitchFamily="2" charset="-122"/>
            </a:endParaRPr>
          </a:p>
        </p:txBody>
      </p:sp>
      <p:sp>
        <p:nvSpPr>
          <p:cNvPr id="4100" name="Rettangolo arrotondato 27"/>
          <p:cNvSpPr>
            <a:spLocks noChangeArrowheads="1"/>
          </p:cNvSpPr>
          <p:nvPr/>
        </p:nvSpPr>
        <p:spPr bwMode="auto">
          <a:xfrm>
            <a:off x="4071938" y="1357313"/>
            <a:ext cx="4498975" cy="1790700"/>
          </a:xfrm>
          <a:prstGeom prst="roundRect">
            <a:avLst>
              <a:gd name="adj" fmla="val 16667"/>
            </a:avLst>
          </a:prstGeom>
          <a:noFill/>
          <a:ln w="9525">
            <a:noFill/>
            <a:round/>
            <a:headEnd/>
            <a:tailEnd/>
          </a:ln>
        </p:spPr>
        <p:txBody>
          <a:bodyPr anchor="ctr"/>
          <a:lstStyle/>
          <a:p>
            <a:pPr algn="ctr"/>
            <a:endParaRPr lang="zh-CN" altLang="en-US" sz="4800">
              <a:solidFill>
                <a:schemeClr val="bg1"/>
              </a:solidFill>
              <a:latin typeface="Arial Black" pitchFamily="34" charset="0"/>
              <a:sym typeface="Arial Black" pitchFamily="34" charset="0"/>
            </a:endParaRPr>
          </a:p>
        </p:txBody>
      </p:sp>
      <p:grpSp>
        <p:nvGrpSpPr>
          <p:cNvPr id="2" name="Group 9"/>
          <p:cNvGrpSpPr>
            <a:grpSpLocks/>
          </p:cNvGrpSpPr>
          <p:nvPr/>
        </p:nvGrpSpPr>
        <p:grpSpPr bwMode="auto">
          <a:xfrm>
            <a:off x="1071563" y="563563"/>
            <a:ext cx="409575" cy="333375"/>
            <a:chOff x="0" y="0"/>
            <a:chExt cx="1259" cy="1024"/>
          </a:xfrm>
        </p:grpSpPr>
        <p:sp>
          <p:nvSpPr>
            <p:cNvPr id="4118" name="Freeform 23"/>
            <p:cNvSpPr>
              <a:spLocks/>
            </p:cNvSpPr>
            <p:nvPr/>
          </p:nvSpPr>
          <p:spPr bwMode="auto">
            <a:xfrm>
              <a:off x="0" y="0"/>
              <a:ext cx="1259" cy="598"/>
            </a:xfrm>
            <a:custGeom>
              <a:avLst/>
              <a:gdLst/>
              <a:ahLst/>
              <a:cxnLst/>
              <a:rect l="0" t="0" r="0" b="0"/>
              <a:pathLst/>
            </a:custGeom>
            <a:solidFill>
              <a:srgbClr val="262626"/>
            </a:solidFill>
            <a:ln w="9525">
              <a:noFill/>
              <a:round/>
              <a:headEnd/>
              <a:tailEnd/>
            </a:ln>
          </p:spPr>
          <p:txBody>
            <a:bodyPr/>
            <a:lstStyle/>
            <a:p>
              <a:endParaRPr lang="zh-CN" altLang="en-US"/>
            </a:p>
          </p:txBody>
        </p:sp>
        <p:sp>
          <p:nvSpPr>
            <p:cNvPr id="4119" name="Freeform 24"/>
            <p:cNvSpPr>
              <a:spLocks/>
            </p:cNvSpPr>
            <p:nvPr/>
          </p:nvSpPr>
          <p:spPr bwMode="auto">
            <a:xfrm>
              <a:off x="175" y="137"/>
              <a:ext cx="905" cy="887"/>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4106" name="Freeform 29"/>
          <p:cNvSpPr>
            <a:spLocks noEditPoints="1"/>
          </p:cNvSpPr>
          <p:nvPr/>
        </p:nvSpPr>
        <p:spPr bwMode="auto">
          <a:xfrm>
            <a:off x="2000250" y="563563"/>
            <a:ext cx="409575" cy="382587"/>
          </a:xfrm>
          <a:custGeom>
            <a:avLst/>
            <a:gdLst/>
            <a:ahLst/>
            <a:cxnLst/>
            <a:rect l="0" t="0" r="0" b="0"/>
            <a:pathLst/>
          </a:custGeom>
          <a:solidFill>
            <a:srgbClr val="76923C"/>
          </a:solidFill>
          <a:ln w="9525">
            <a:noFill/>
            <a:round/>
            <a:headEnd/>
            <a:tailEnd/>
          </a:ln>
        </p:spPr>
        <p:txBody>
          <a:bodyPr/>
          <a:lstStyle/>
          <a:p>
            <a:endParaRPr lang="zh-CN" altLang="en-US"/>
          </a:p>
        </p:txBody>
      </p:sp>
      <p:grpSp>
        <p:nvGrpSpPr>
          <p:cNvPr id="3" name="Group 13"/>
          <p:cNvGrpSpPr>
            <a:grpSpLocks/>
          </p:cNvGrpSpPr>
          <p:nvPr/>
        </p:nvGrpSpPr>
        <p:grpSpPr bwMode="auto">
          <a:xfrm>
            <a:off x="3876675" y="500063"/>
            <a:ext cx="381000" cy="382587"/>
            <a:chOff x="0" y="0"/>
            <a:chExt cx="1212" cy="1212"/>
          </a:xfrm>
        </p:grpSpPr>
        <p:sp>
          <p:nvSpPr>
            <p:cNvPr id="4116" name="Freeform 34"/>
            <p:cNvSpPr>
              <a:spLocks/>
            </p:cNvSpPr>
            <p:nvPr/>
          </p:nvSpPr>
          <p:spPr bwMode="auto">
            <a:xfrm>
              <a:off x="267" y="0"/>
              <a:ext cx="678" cy="549"/>
            </a:xfrm>
            <a:custGeom>
              <a:avLst/>
              <a:gdLst/>
              <a:ahLst/>
              <a:cxnLst/>
              <a:rect l="0" t="0" r="0" b="0"/>
              <a:pathLst/>
            </a:custGeom>
            <a:solidFill>
              <a:srgbClr val="262626"/>
            </a:solidFill>
            <a:ln w="9525">
              <a:noFill/>
              <a:round/>
              <a:headEnd/>
              <a:tailEnd/>
            </a:ln>
          </p:spPr>
          <p:txBody>
            <a:bodyPr/>
            <a:lstStyle/>
            <a:p>
              <a:endParaRPr lang="zh-CN" altLang="en-US"/>
            </a:p>
          </p:txBody>
        </p:sp>
        <p:sp>
          <p:nvSpPr>
            <p:cNvPr id="4117" name="Freeform 35"/>
            <p:cNvSpPr>
              <a:spLocks/>
            </p:cNvSpPr>
            <p:nvPr/>
          </p:nvSpPr>
          <p:spPr bwMode="auto">
            <a:xfrm>
              <a:off x="0" y="605"/>
              <a:ext cx="1212" cy="607"/>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4108" name="Freeform 40"/>
          <p:cNvSpPr>
            <a:spLocks noEditPoints="1"/>
          </p:cNvSpPr>
          <p:nvPr/>
        </p:nvSpPr>
        <p:spPr bwMode="auto">
          <a:xfrm>
            <a:off x="4741863" y="563563"/>
            <a:ext cx="473075" cy="319087"/>
          </a:xfrm>
          <a:custGeom>
            <a:avLst/>
            <a:gdLst/>
            <a:ahLst/>
            <a:cxnLst/>
            <a:rect l="0" t="0" r="0" b="0"/>
            <a:pathLst/>
          </a:custGeom>
          <a:solidFill>
            <a:srgbClr val="262626"/>
          </a:solidFill>
          <a:ln w="9525">
            <a:noFill/>
            <a:round/>
            <a:headEnd/>
            <a:tailEnd/>
          </a:ln>
        </p:spPr>
        <p:txBody>
          <a:bodyPr/>
          <a:lstStyle/>
          <a:p>
            <a:endParaRPr lang="zh-CN" altLang="en-US"/>
          </a:p>
        </p:txBody>
      </p:sp>
      <p:grpSp>
        <p:nvGrpSpPr>
          <p:cNvPr id="4" name="Group 17"/>
          <p:cNvGrpSpPr>
            <a:grpSpLocks/>
          </p:cNvGrpSpPr>
          <p:nvPr/>
        </p:nvGrpSpPr>
        <p:grpSpPr bwMode="auto">
          <a:xfrm>
            <a:off x="2984500" y="500063"/>
            <a:ext cx="303213" cy="382587"/>
            <a:chOff x="0" y="0"/>
            <a:chExt cx="1139825" cy="1436688"/>
          </a:xfrm>
        </p:grpSpPr>
        <p:sp>
          <p:nvSpPr>
            <p:cNvPr id="4114" name="Freeform 62"/>
            <p:cNvSpPr>
              <a:spLocks/>
            </p:cNvSpPr>
            <p:nvPr/>
          </p:nvSpPr>
          <p:spPr bwMode="auto">
            <a:xfrm>
              <a:off x="0" y="566738"/>
              <a:ext cx="1139825" cy="869950"/>
            </a:xfrm>
            <a:custGeom>
              <a:avLst/>
              <a:gdLst/>
              <a:ahLst/>
              <a:cxnLst/>
              <a:rect l="0" t="0" r="0" b="0"/>
              <a:pathLst/>
            </a:custGeom>
            <a:solidFill>
              <a:srgbClr val="262626"/>
            </a:solidFill>
            <a:ln w="9525">
              <a:noFill/>
              <a:round/>
              <a:headEnd/>
              <a:tailEnd/>
            </a:ln>
          </p:spPr>
          <p:txBody>
            <a:bodyPr/>
            <a:lstStyle/>
            <a:p>
              <a:endParaRPr lang="zh-CN" altLang="en-US"/>
            </a:p>
          </p:txBody>
        </p:sp>
        <p:sp>
          <p:nvSpPr>
            <p:cNvPr id="4115" name="Freeform 61"/>
            <p:cNvSpPr>
              <a:spLocks/>
            </p:cNvSpPr>
            <p:nvPr/>
          </p:nvSpPr>
          <p:spPr bwMode="auto">
            <a:xfrm>
              <a:off x="71438" y="0"/>
              <a:ext cx="990600" cy="495300"/>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24" name="标题 23"/>
          <p:cNvSpPr>
            <a:spLocks noGrp="1"/>
          </p:cNvSpPr>
          <p:nvPr>
            <p:ph type="title"/>
          </p:nvPr>
        </p:nvSpPr>
        <p:spPr>
          <a:xfrm>
            <a:off x="970350" y="187515"/>
            <a:ext cx="7500351" cy="705240"/>
          </a:xfrm>
        </p:spPr>
        <p:txBody>
          <a:bodyPr/>
          <a:lstStyle/>
          <a:p>
            <a:pPr algn="l"/>
            <a:r>
              <a:rPr lang="en-US" altLang="zh-CN" sz="3600" dirty="0" smtClean="0">
                <a:solidFill>
                  <a:schemeClr val="accent1">
                    <a:lumMod val="50000"/>
                  </a:schemeClr>
                </a:solidFill>
                <a:latin typeface="Impact" pitchFamily="34" charset="0"/>
                <a:ea typeface="微软雅黑" pitchFamily="34" charset="-122"/>
              </a:rPr>
              <a:t>Techniques &amp; Advice</a:t>
            </a:r>
            <a:endParaRPr lang="zh-CN" altLang="en-US" sz="3600" dirty="0">
              <a:solidFill>
                <a:schemeClr val="accent1">
                  <a:lumMod val="50000"/>
                </a:schemeClr>
              </a:solidFill>
              <a:latin typeface="Impact" pitchFamily="34" charset="0"/>
            </a:endParaRPr>
          </a:p>
        </p:txBody>
      </p:sp>
      <p:sp>
        <p:nvSpPr>
          <p:cNvPr id="25" name="内容占位符 24"/>
          <p:cNvSpPr>
            <a:spLocks noGrp="1"/>
          </p:cNvSpPr>
          <p:nvPr>
            <p:ph idx="1"/>
          </p:nvPr>
        </p:nvSpPr>
        <p:spPr>
          <a:xfrm>
            <a:off x="-4191" y="1743657"/>
            <a:ext cx="9148191" cy="5114343"/>
          </a:xfrm>
        </p:spPr>
        <p:txBody>
          <a:bodyPr/>
          <a:lstStyle/>
          <a:p>
            <a:pPr>
              <a:buNone/>
            </a:pPr>
            <a:r>
              <a:rPr lang="en-US" altLang="zh-CN" dirty="0" smtClean="0">
                <a:effectLst>
                  <a:outerShdw blurRad="38100" dist="38100" dir="2700000" algn="tl">
                    <a:srgbClr val="000000">
                      <a:alpha val="43137"/>
                    </a:srgbClr>
                  </a:outerShdw>
                </a:effectLst>
                <a:latin typeface="Times New Roman" pitchFamily="18" charset="0"/>
                <a:cs typeface="Times New Roman" pitchFamily="18" charset="0"/>
              </a:rPr>
              <a:t>                Translation of Complex Sentences</a:t>
            </a:r>
          </a:p>
          <a:p>
            <a:pPr>
              <a:buNone/>
            </a:pPr>
            <a:r>
              <a:rPr lang="en-US" altLang="zh-CN" dirty="0" smtClean="0">
                <a:effectLst>
                  <a:outerShdw blurRad="38100" dist="38100" dir="2700000" algn="tl">
                    <a:srgbClr val="000000">
                      <a:alpha val="43137"/>
                    </a:srgbClr>
                  </a:outerShdw>
                </a:effectLst>
                <a:latin typeface="Times New Roman" pitchFamily="18" charset="0"/>
                <a:cs typeface="Times New Roman" pitchFamily="18" charset="0"/>
              </a:rPr>
              <a:t>                          </a:t>
            </a:r>
          </a:p>
          <a:p>
            <a:pPr>
              <a:buNone/>
            </a:pPr>
            <a:endParaRPr lang="en-US" altLang="zh-CN" dirty="0" smtClean="0"/>
          </a:p>
          <a:p>
            <a:pPr>
              <a:buNone/>
            </a:pPr>
            <a:endParaRPr lang="en-US" altLang="zh-CN" dirty="0" smtClean="0">
              <a:solidFill>
                <a:schemeClr val="bg2"/>
              </a:solidFill>
              <a:effectLst>
                <a:outerShdw blurRad="38100" dist="38100" dir="2700000" algn="tl">
                  <a:srgbClr val="000000">
                    <a:alpha val="43137"/>
                  </a:srgbClr>
                </a:outerShdw>
              </a:effectLst>
              <a:latin typeface="Times New Roman" pitchFamily="18" charset="0"/>
              <a:cs typeface="Times New Roman" pitchFamily="18" charset="0"/>
            </a:endParaRPr>
          </a:p>
          <a:p>
            <a:pPr>
              <a:buNone/>
            </a:pPr>
            <a:endParaRPr lang="zh-CN" altLang="en-US" dirty="0"/>
          </a:p>
        </p:txBody>
      </p:sp>
      <p:sp>
        <p:nvSpPr>
          <p:cNvPr id="30" name="TextBox 29"/>
          <p:cNvSpPr txBox="1"/>
          <p:nvPr/>
        </p:nvSpPr>
        <p:spPr>
          <a:xfrm>
            <a:off x="4139802" y="1195977"/>
            <a:ext cx="184731" cy="369332"/>
          </a:xfrm>
          <a:prstGeom prst="rect">
            <a:avLst/>
          </a:prstGeom>
          <a:noFill/>
        </p:spPr>
        <p:txBody>
          <a:bodyPr wrap="none" rtlCol="0">
            <a:spAutoFit/>
          </a:bodyPr>
          <a:lstStyle/>
          <a:p>
            <a:endParaRPr lang="zh-CN" altLang="en-US" dirty="0"/>
          </a:p>
        </p:txBody>
      </p:sp>
      <p:sp>
        <p:nvSpPr>
          <p:cNvPr id="39" name="圆角矩形 38"/>
          <p:cNvSpPr/>
          <p:nvPr/>
        </p:nvSpPr>
        <p:spPr bwMode="auto">
          <a:xfrm>
            <a:off x="610185" y="2996803"/>
            <a:ext cx="7923630" cy="2593187"/>
          </a:xfrm>
          <a:prstGeom prst="roundRect">
            <a:avLst/>
          </a:prstGeom>
          <a:solidFill>
            <a:schemeClr val="bg1">
              <a:lumMod val="85000"/>
            </a:schemeClr>
          </a:solidFill>
          <a:ln w="9525" cap="flat" cmpd="sng" algn="ctr">
            <a:solidFill>
              <a:schemeClr val="bg1"/>
            </a:solidFill>
            <a:prstDash val="solid"/>
            <a:round/>
            <a:headEnd type="none" w="med" len="med"/>
            <a:tailEnd type="none" w="med" len="med"/>
          </a:ln>
          <a:effectLst/>
          <a:scene3d>
            <a:camera prst="orthographicFront"/>
            <a:lightRig rig="threePt" dir="t"/>
          </a:scene3d>
          <a:sp3d>
            <a:bevelT/>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n-US" altLang="zh-CN" sz="2800" dirty="0" smtClean="0">
                <a:latin typeface="Times New Roman" pitchFamily="18" charset="0"/>
                <a:cs typeface="Times New Roman" pitchFamily="18" charset="0"/>
              </a:rPr>
              <a:t>      On my first visit to America, thirty-five years ago,  a train                 I was travelling became stuck in a snowdrift              we did not arrive in New York until a great many hours           all the food on the train had been eaten up.</a:t>
            </a:r>
          </a:p>
        </p:txBody>
      </p:sp>
      <p:sp>
        <p:nvSpPr>
          <p:cNvPr id="40" name="TextBox 39"/>
          <p:cNvSpPr txBox="1"/>
          <p:nvPr/>
        </p:nvSpPr>
        <p:spPr>
          <a:xfrm>
            <a:off x="1834746" y="2204439"/>
            <a:ext cx="184731" cy="369332"/>
          </a:xfrm>
          <a:prstGeom prst="rect">
            <a:avLst/>
          </a:prstGeom>
          <a:noFill/>
        </p:spPr>
        <p:txBody>
          <a:bodyPr wrap="none" rtlCol="0">
            <a:spAutoFit/>
          </a:bodyPr>
          <a:lstStyle/>
          <a:p>
            <a:endParaRPr lang="zh-CN" altLang="en-US" dirty="0"/>
          </a:p>
        </p:txBody>
      </p:sp>
      <p:sp>
        <p:nvSpPr>
          <p:cNvPr id="42" name="TextBox 41"/>
          <p:cNvSpPr txBox="1"/>
          <p:nvPr/>
        </p:nvSpPr>
        <p:spPr>
          <a:xfrm>
            <a:off x="2555076" y="3554077"/>
            <a:ext cx="1430200" cy="523220"/>
          </a:xfrm>
          <a:prstGeom prst="rect">
            <a:avLst/>
          </a:prstGeom>
          <a:noFill/>
        </p:spPr>
        <p:txBody>
          <a:bodyPr wrap="none" rtlCol="0">
            <a:spAutoFit/>
          </a:bodyPr>
          <a:lstStyle/>
          <a:p>
            <a:r>
              <a:rPr lang="en-US" altLang="zh-CN" sz="2800" dirty="0" smtClean="0">
                <a:latin typeface="Times New Roman" pitchFamily="18" charset="0"/>
                <a:cs typeface="Times New Roman" pitchFamily="18" charset="0"/>
              </a:rPr>
              <a:t>in which</a:t>
            </a:r>
            <a:endParaRPr lang="zh-CN" altLang="en-US" sz="2800" dirty="0">
              <a:latin typeface="Times New Roman" pitchFamily="18" charset="0"/>
              <a:cs typeface="Times New Roman" pitchFamily="18" charset="0"/>
            </a:endParaRPr>
          </a:p>
        </p:txBody>
      </p:sp>
      <p:sp>
        <p:nvSpPr>
          <p:cNvPr id="43" name="TextBox 42"/>
          <p:cNvSpPr txBox="1"/>
          <p:nvPr/>
        </p:nvSpPr>
        <p:spPr>
          <a:xfrm>
            <a:off x="2843208" y="3986275"/>
            <a:ext cx="1220206" cy="523220"/>
          </a:xfrm>
          <a:prstGeom prst="rect">
            <a:avLst/>
          </a:prstGeom>
          <a:noFill/>
        </p:spPr>
        <p:txBody>
          <a:bodyPr wrap="none" rtlCol="0">
            <a:spAutoFit/>
          </a:bodyPr>
          <a:lstStyle/>
          <a:p>
            <a:r>
              <a:rPr lang="en-US" altLang="zh-CN" sz="2800" dirty="0" smtClean="0">
                <a:latin typeface="Times New Roman" pitchFamily="18" charset="0"/>
                <a:cs typeface="Times New Roman" pitchFamily="18" charset="0"/>
              </a:rPr>
              <a:t>so  that</a:t>
            </a:r>
            <a:endParaRPr lang="zh-CN" altLang="en-US" sz="2800" dirty="0">
              <a:latin typeface="Times New Roman" pitchFamily="18" charset="0"/>
              <a:cs typeface="Times New Roman" pitchFamily="18" charset="0"/>
            </a:endParaRPr>
          </a:p>
        </p:txBody>
      </p:sp>
      <p:sp>
        <p:nvSpPr>
          <p:cNvPr id="44" name="TextBox 43"/>
          <p:cNvSpPr txBox="1"/>
          <p:nvPr/>
        </p:nvSpPr>
        <p:spPr>
          <a:xfrm>
            <a:off x="5148264" y="4418473"/>
            <a:ext cx="936429" cy="523220"/>
          </a:xfrm>
          <a:prstGeom prst="rect">
            <a:avLst/>
          </a:prstGeom>
          <a:noFill/>
        </p:spPr>
        <p:txBody>
          <a:bodyPr wrap="square" rtlCol="0">
            <a:spAutoFit/>
          </a:bodyPr>
          <a:lstStyle/>
          <a:p>
            <a:r>
              <a:rPr lang="en-US" altLang="zh-CN" sz="2800" dirty="0" smtClean="0">
                <a:latin typeface="Times New Roman" pitchFamily="18" charset="0"/>
                <a:cs typeface="Times New Roman" pitchFamily="18" charset="0"/>
              </a:rPr>
              <a:t>after</a:t>
            </a:r>
            <a:r>
              <a:rPr lang="zh-CN" altLang="en-US" sz="2800" dirty="0" smtClean="0">
                <a:latin typeface="Times New Roman" pitchFamily="18" charset="0"/>
                <a:cs typeface="Times New Roman" pitchFamily="18" charset="0"/>
              </a:rPr>
              <a:t> </a:t>
            </a:r>
            <a:r>
              <a:rPr lang="en-US" altLang="zh-CN" sz="2800" dirty="0" smtClean="0">
                <a:latin typeface="Times New Roman" pitchFamily="18" charset="0"/>
                <a:cs typeface="Times New Roman" pitchFamily="18" charset="0"/>
              </a:rPr>
              <a:t> </a:t>
            </a:r>
            <a:endParaRPr lang="zh-CN" alt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p:cBhvr override="childStyle">
                                        <p:cTn id="6" dur="1000" fill="hold"/>
                                        <p:tgtEl>
                                          <p:spTgt spid="42">
                                            <p:txEl>
                                              <p:pRg st="0" end="0"/>
                                            </p:txEl>
                                          </p:spTgt>
                                        </p:tgtEl>
                                        <p:attrNameLst>
                                          <p:attrName>style.color</p:attrName>
                                        </p:attrNameLst>
                                      </p:cBhvr>
                                      <p:to>
                                        <a:srgbClr val="DA262A"/>
                                      </p:to>
                                    </p:animClr>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nodeType="clickEffect">
                                  <p:stCondLst>
                                    <p:cond delay="0"/>
                                  </p:stCondLst>
                                  <p:childTnLst>
                                    <p:animClr clrSpc="rgb">
                                      <p:cBhvr override="childStyle">
                                        <p:cTn id="10" dur="1000" fill="hold"/>
                                        <p:tgtEl>
                                          <p:spTgt spid="43">
                                            <p:txEl>
                                              <p:pRg st="0" end="0"/>
                                            </p:txEl>
                                          </p:spTgt>
                                        </p:tgtEl>
                                        <p:attrNameLst>
                                          <p:attrName>style.color</p:attrName>
                                        </p:attrNameLst>
                                      </p:cBhvr>
                                      <p:to>
                                        <a:srgbClr val="DA262A"/>
                                      </p:to>
                                    </p:animClr>
                                  </p:childTnLst>
                                </p:cTn>
                              </p:par>
                            </p:childTnLst>
                          </p:cTn>
                        </p:par>
                      </p:childTnLst>
                    </p:cTn>
                  </p:par>
                  <p:par>
                    <p:cTn id="11" fill="hold">
                      <p:stCondLst>
                        <p:cond delay="indefinite"/>
                      </p:stCondLst>
                      <p:childTnLst>
                        <p:par>
                          <p:cTn id="12" fill="hold">
                            <p:stCondLst>
                              <p:cond delay="0"/>
                            </p:stCondLst>
                            <p:childTnLst>
                              <p:par>
                                <p:cTn id="13" presetID="3" presetClass="emph" presetSubtype="2" fill="hold" nodeType="clickEffect">
                                  <p:stCondLst>
                                    <p:cond delay="0"/>
                                  </p:stCondLst>
                                  <p:childTnLst>
                                    <p:animClr clrSpc="rgb">
                                      <p:cBhvr override="childStyle">
                                        <p:cTn id="14" dur="1000" fill="hold"/>
                                        <p:tgtEl>
                                          <p:spTgt spid="44">
                                            <p:txEl>
                                              <p:pRg st="0" end="0"/>
                                            </p:txEl>
                                          </p:spTgt>
                                        </p:tgtEl>
                                        <p:attrNameLst>
                                          <p:attrName>style.color</p:attrName>
                                        </p:attrNameLst>
                                      </p:cBhvr>
                                      <p:to>
                                        <a:srgbClr val="DA262A"/>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5"/>
          <p:cNvSpPr>
            <a:spLocks noChangeArrowheads="1"/>
          </p:cNvSpPr>
          <p:nvPr/>
        </p:nvSpPr>
        <p:spPr bwMode="auto">
          <a:xfrm>
            <a:off x="0" y="1071563"/>
            <a:ext cx="9144000" cy="5786437"/>
          </a:xfrm>
          <a:prstGeom prst="rect">
            <a:avLst/>
          </a:prstGeom>
          <a:solidFill>
            <a:srgbClr val="DD3187">
              <a:alpha val="62000"/>
            </a:srgbClr>
          </a:solidFill>
          <a:ln w="9525">
            <a:noFill/>
            <a:miter lim="800000"/>
            <a:headEnd/>
            <a:tailEnd/>
          </a:ln>
          <a:effectLst>
            <a:outerShdw blurRad="50800" dist="38100" dir="2700000" algn="tl" rotWithShape="0">
              <a:prstClr val="black">
                <a:alpha val="40000"/>
              </a:prstClr>
            </a:outerShdw>
          </a:effectLst>
        </p:spPr>
        <p:txBody>
          <a:bodyPr anchor="ctr"/>
          <a:lstStyle/>
          <a:p>
            <a:endParaRPr lang="zh-CN" altLang="en-US" dirty="0" smtClean="0">
              <a:solidFill>
                <a:schemeClr val="accent1"/>
              </a:solidFill>
            </a:endParaRPr>
          </a:p>
        </p:txBody>
      </p:sp>
      <p:sp>
        <p:nvSpPr>
          <p:cNvPr id="22" name="圆角矩形 21"/>
          <p:cNvSpPr/>
          <p:nvPr/>
        </p:nvSpPr>
        <p:spPr bwMode="auto">
          <a:xfrm>
            <a:off x="466119" y="1340043"/>
            <a:ext cx="8427861" cy="5186376"/>
          </a:xfrm>
          <a:prstGeom prst="roundRect">
            <a:avLst/>
          </a:prstGeom>
          <a:solidFill>
            <a:schemeClr val="bg1"/>
          </a:solidFill>
          <a:ln w="9525" cap="flat" cmpd="sng" algn="ctr">
            <a:noFill/>
            <a:prstDash val="solid"/>
            <a:round/>
            <a:headEnd type="none" w="med" len="med"/>
            <a:tailEnd type="none" w="med" len="med"/>
          </a:ln>
          <a:effectLst/>
          <a:scene3d>
            <a:camera prst="orthographicFront"/>
            <a:lightRig rig="threePt" dir="t"/>
          </a:scene3d>
          <a:sp3d>
            <a:bevelT/>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n-US" altLang="zh-CN" sz="2800" dirty="0" smtClean="0">
              <a:solidFill>
                <a:srgbClr val="0000FF"/>
              </a:solidFill>
              <a:latin typeface="Times New Roman" pitchFamily="18" charset="0"/>
              <a:cs typeface="Times New Roman" pitchFamily="18" charset="0"/>
            </a:endParaRPr>
          </a:p>
          <a:p>
            <a:r>
              <a:rPr lang="en-US" altLang="zh-CN" sz="2800" dirty="0" smtClean="0">
                <a:latin typeface="Times New Roman" pitchFamily="18" charset="0"/>
                <a:cs typeface="Times New Roman" pitchFamily="18" charset="0"/>
              </a:rPr>
              <a:t>                                                                                                                </a:t>
            </a:r>
          </a:p>
          <a:p>
            <a:endParaRPr lang="en-US" altLang="zh-CN" sz="2800" dirty="0" smtClean="0">
              <a:solidFill>
                <a:srgbClr val="008000"/>
              </a:solidFill>
              <a:latin typeface="Times New Roman" pitchFamily="18" charset="0"/>
              <a:cs typeface="Times New Roman" pitchFamily="18" charset="0"/>
            </a:endParaRPr>
          </a:p>
        </p:txBody>
      </p:sp>
      <p:sp>
        <p:nvSpPr>
          <p:cNvPr id="56335" name="Text Box 15"/>
          <p:cNvSpPr txBox="1">
            <a:spLocks noChangeArrowheads="1"/>
          </p:cNvSpPr>
          <p:nvPr/>
        </p:nvSpPr>
        <p:spPr bwMode="auto">
          <a:xfrm>
            <a:off x="3707604" y="5878122"/>
            <a:ext cx="2016923" cy="461665"/>
          </a:xfrm>
          <a:prstGeom prst="rect">
            <a:avLst/>
          </a:prstGeom>
          <a:noFill/>
          <a:ln w="9525">
            <a:noFill/>
            <a:miter lim="800000"/>
            <a:headEnd/>
            <a:tailEnd/>
          </a:ln>
          <a:effectLst/>
        </p:spPr>
        <p:txBody>
          <a:bodyPr wrap="square">
            <a:spAutoFit/>
          </a:bodyPr>
          <a:lstStyle/>
          <a:p>
            <a:r>
              <a:rPr lang="en-US" altLang="zh-CN" sz="2400" dirty="0">
                <a:solidFill>
                  <a:srgbClr val="CC0000"/>
                </a:solidFill>
                <a:latin typeface="Franklin Gothic Heavy" pitchFamily="34" charset="0"/>
              </a:rPr>
              <a:t>Trunk </a:t>
            </a:r>
            <a:r>
              <a:rPr lang="en-US" altLang="zh-CN" sz="2400" dirty="0" smtClean="0">
                <a:solidFill>
                  <a:srgbClr val="CC0000"/>
                </a:solidFill>
                <a:latin typeface="Franklin Gothic Heavy" pitchFamily="34" charset="0"/>
              </a:rPr>
              <a:t>Line</a:t>
            </a:r>
            <a:endParaRPr lang="en-US" altLang="zh-CN" sz="2400" dirty="0">
              <a:solidFill>
                <a:srgbClr val="CC0000"/>
              </a:solidFill>
              <a:latin typeface="Franklin Gothic Heavy" pitchFamily="34" charset="0"/>
            </a:endParaRPr>
          </a:p>
        </p:txBody>
      </p:sp>
      <p:sp>
        <p:nvSpPr>
          <p:cNvPr id="18" name="矩形 10"/>
          <p:cNvSpPr>
            <a:spLocks noChangeArrowheads="1"/>
          </p:cNvSpPr>
          <p:nvPr/>
        </p:nvSpPr>
        <p:spPr bwMode="auto">
          <a:xfrm>
            <a:off x="0" y="0"/>
            <a:ext cx="857250" cy="1071563"/>
          </a:xfrm>
          <a:prstGeom prst="rect">
            <a:avLst/>
          </a:prstGeom>
          <a:solidFill>
            <a:srgbClr val="33CCCC"/>
          </a:solidFill>
          <a:ln w="9525">
            <a:noFill/>
            <a:miter lim="800000"/>
            <a:headEnd/>
            <a:tailEnd/>
          </a:ln>
        </p:spPr>
        <p:txBody>
          <a:bodyPr anchor="ctr"/>
          <a:lstStyle/>
          <a:p>
            <a:pPr algn="ctr"/>
            <a:r>
              <a:rPr lang="en-US" altLang="zh-CN" sz="4400" dirty="0" smtClean="0">
                <a:solidFill>
                  <a:srgbClr val="FFFFFF"/>
                </a:solidFill>
                <a:effectLst>
                  <a:outerShdw blurRad="38100" dist="38100" dir="2700000" algn="tl">
                    <a:srgbClr val="000000">
                      <a:alpha val="43137"/>
                    </a:srgbClr>
                  </a:outerShdw>
                </a:effectLst>
                <a:latin typeface="Impact" pitchFamily="34" charset="0"/>
                <a:sym typeface="宋体" pitchFamily="2" charset="-122"/>
              </a:rPr>
              <a:t>3</a:t>
            </a:r>
            <a:endParaRPr lang="zh-CN" altLang="en-US" sz="4400" dirty="0" smtClean="0">
              <a:solidFill>
                <a:srgbClr val="FFFFFF"/>
              </a:solidFill>
              <a:effectLst>
                <a:outerShdw blurRad="38100" dist="38100" dir="2700000" algn="tl">
                  <a:srgbClr val="000000">
                    <a:alpha val="43137"/>
                  </a:srgbClr>
                </a:outerShdw>
              </a:effectLst>
              <a:latin typeface="Impact" pitchFamily="34" charset="0"/>
              <a:sym typeface="宋体" pitchFamily="2" charset="-122"/>
            </a:endParaRPr>
          </a:p>
        </p:txBody>
      </p:sp>
      <p:sp>
        <p:nvSpPr>
          <p:cNvPr id="19" name="矩形 4"/>
          <p:cNvSpPr>
            <a:spLocks noChangeArrowheads="1"/>
          </p:cNvSpPr>
          <p:nvPr/>
        </p:nvSpPr>
        <p:spPr bwMode="auto">
          <a:xfrm>
            <a:off x="754251" y="0"/>
            <a:ext cx="8358187" cy="1071563"/>
          </a:xfrm>
          <a:prstGeom prst="rect">
            <a:avLst/>
          </a:prstGeom>
          <a:solidFill>
            <a:srgbClr val="F1F1F1"/>
          </a:solidFill>
          <a:ln w="9525">
            <a:solidFill>
              <a:schemeClr val="bg2"/>
            </a:solidFill>
            <a:miter lim="800000"/>
            <a:headEnd/>
            <a:tailEnd/>
          </a:ln>
        </p:spPr>
        <p:txBody>
          <a:bodyPr anchor="ctr"/>
          <a:lstStyle/>
          <a:p>
            <a:pPr algn="ctr"/>
            <a:endParaRPr lang="zh-CN" altLang="en-US" dirty="0">
              <a:solidFill>
                <a:srgbClr val="FFFFFF"/>
              </a:solidFill>
              <a:latin typeface="宋体" pitchFamily="2" charset="-122"/>
              <a:sym typeface="宋体" pitchFamily="2" charset="-122"/>
            </a:endParaRPr>
          </a:p>
        </p:txBody>
      </p:sp>
      <p:sp>
        <p:nvSpPr>
          <p:cNvPr id="20" name="标题 23"/>
          <p:cNvSpPr>
            <a:spLocks noGrp="1"/>
          </p:cNvSpPr>
          <p:nvPr>
            <p:ph type="title"/>
          </p:nvPr>
        </p:nvSpPr>
        <p:spPr>
          <a:xfrm>
            <a:off x="970350" y="187515"/>
            <a:ext cx="7500351" cy="705240"/>
          </a:xfrm>
        </p:spPr>
        <p:txBody>
          <a:bodyPr/>
          <a:lstStyle/>
          <a:p>
            <a:pPr algn="l"/>
            <a:r>
              <a:rPr lang="en-US" altLang="zh-CN" sz="3600" dirty="0" smtClean="0">
                <a:solidFill>
                  <a:schemeClr val="accent1">
                    <a:lumMod val="50000"/>
                  </a:schemeClr>
                </a:solidFill>
                <a:latin typeface="Impact" pitchFamily="34" charset="0"/>
                <a:ea typeface="微软雅黑" pitchFamily="34" charset="-122"/>
              </a:rPr>
              <a:t>Techniques &amp; Advice</a:t>
            </a:r>
            <a:endParaRPr lang="zh-CN" altLang="en-US" sz="3600" dirty="0">
              <a:solidFill>
                <a:schemeClr val="accent1">
                  <a:lumMod val="50000"/>
                </a:schemeClr>
              </a:solidFill>
              <a:latin typeface="Impact" pitchFamily="34" charset="0"/>
            </a:endParaRPr>
          </a:p>
        </p:txBody>
      </p:sp>
      <p:sp>
        <p:nvSpPr>
          <p:cNvPr id="28" name="TextBox 27"/>
          <p:cNvSpPr txBox="1"/>
          <p:nvPr/>
        </p:nvSpPr>
        <p:spPr>
          <a:xfrm>
            <a:off x="682218" y="1556142"/>
            <a:ext cx="4249947" cy="523220"/>
          </a:xfrm>
          <a:prstGeom prst="rect">
            <a:avLst/>
          </a:prstGeom>
          <a:noFill/>
        </p:spPr>
        <p:txBody>
          <a:bodyPr wrap="square" rtlCol="0">
            <a:spAutoFit/>
          </a:bodyPr>
          <a:lstStyle/>
          <a:p>
            <a:r>
              <a:rPr lang="en-US" altLang="zh-CN" sz="2800" dirty="0" smtClean="0">
                <a:solidFill>
                  <a:srgbClr val="0000FF"/>
                </a:solidFill>
                <a:latin typeface="Times New Roman" pitchFamily="18" charset="0"/>
                <a:cs typeface="Times New Roman" pitchFamily="18" charset="0"/>
              </a:rPr>
              <a:t>On my first visit to America,</a:t>
            </a:r>
            <a:endParaRPr lang="zh-CN" altLang="en-US" dirty="0"/>
          </a:p>
        </p:txBody>
      </p:sp>
      <p:sp>
        <p:nvSpPr>
          <p:cNvPr id="29" name="TextBox 28"/>
          <p:cNvSpPr txBox="1"/>
          <p:nvPr/>
        </p:nvSpPr>
        <p:spPr>
          <a:xfrm>
            <a:off x="4788099" y="1556142"/>
            <a:ext cx="3183885" cy="523220"/>
          </a:xfrm>
          <a:prstGeom prst="rect">
            <a:avLst/>
          </a:prstGeom>
          <a:noFill/>
        </p:spPr>
        <p:txBody>
          <a:bodyPr wrap="none" rtlCol="0">
            <a:spAutoFit/>
          </a:bodyPr>
          <a:lstStyle/>
          <a:p>
            <a:r>
              <a:rPr lang="en-US" altLang="zh-CN" sz="2800" dirty="0" smtClean="0">
                <a:solidFill>
                  <a:srgbClr val="0000FF"/>
                </a:solidFill>
                <a:latin typeface="Times New Roman" pitchFamily="18" charset="0"/>
                <a:cs typeface="Times New Roman" pitchFamily="18" charset="0"/>
              </a:rPr>
              <a:t>thirty-five years ago,</a:t>
            </a:r>
            <a:endParaRPr lang="zh-CN" altLang="en-US" dirty="0"/>
          </a:p>
        </p:txBody>
      </p:sp>
      <p:sp>
        <p:nvSpPr>
          <p:cNvPr id="31" name="TextBox 30"/>
          <p:cNvSpPr txBox="1"/>
          <p:nvPr/>
        </p:nvSpPr>
        <p:spPr>
          <a:xfrm>
            <a:off x="826284" y="2041384"/>
            <a:ext cx="1180131" cy="523220"/>
          </a:xfrm>
          <a:prstGeom prst="rect">
            <a:avLst/>
          </a:prstGeom>
          <a:noFill/>
        </p:spPr>
        <p:txBody>
          <a:bodyPr wrap="none" rtlCol="0">
            <a:spAutoFit/>
          </a:bodyPr>
          <a:lstStyle/>
          <a:p>
            <a:r>
              <a:rPr lang="en-US" altLang="zh-CN" sz="2800" dirty="0" smtClean="0">
                <a:solidFill>
                  <a:srgbClr val="FF0000"/>
                </a:solidFill>
                <a:latin typeface="Times New Roman" pitchFamily="18" charset="0"/>
                <a:cs typeface="Times New Roman" pitchFamily="18" charset="0"/>
              </a:rPr>
              <a:t>a train </a:t>
            </a:r>
            <a:endParaRPr lang="zh-CN" altLang="en-US" dirty="0"/>
          </a:p>
        </p:txBody>
      </p:sp>
      <p:sp>
        <p:nvSpPr>
          <p:cNvPr id="32" name="TextBox 31"/>
          <p:cNvSpPr txBox="1"/>
          <p:nvPr/>
        </p:nvSpPr>
        <p:spPr>
          <a:xfrm>
            <a:off x="1834746" y="2041384"/>
            <a:ext cx="3745716" cy="523220"/>
          </a:xfrm>
          <a:prstGeom prst="rect">
            <a:avLst/>
          </a:prstGeom>
          <a:noFill/>
        </p:spPr>
        <p:txBody>
          <a:bodyPr wrap="square" rtlCol="0">
            <a:spAutoFit/>
          </a:bodyPr>
          <a:lstStyle/>
          <a:p>
            <a:r>
              <a:rPr lang="en-US" altLang="zh-CN" sz="2800" dirty="0" smtClean="0">
                <a:solidFill>
                  <a:srgbClr val="0000FF"/>
                </a:solidFill>
                <a:latin typeface="Times New Roman" pitchFamily="18" charset="0"/>
                <a:cs typeface="Times New Roman" pitchFamily="18" charset="0"/>
              </a:rPr>
              <a:t>in which I was travelling</a:t>
            </a:r>
            <a:r>
              <a:rPr lang="en-US" altLang="zh-CN" sz="2800" dirty="0" smtClean="0">
                <a:solidFill>
                  <a:srgbClr val="000000"/>
                </a:solidFill>
                <a:latin typeface="Times New Roman" pitchFamily="18" charset="0"/>
                <a:cs typeface="Times New Roman" pitchFamily="18" charset="0"/>
              </a:rPr>
              <a:t> </a:t>
            </a:r>
            <a:endParaRPr lang="zh-CN" altLang="en-US" dirty="0"/>
          </a:p>
        </p:txBody>
      </p:sp>
      <p:sp>
        <p:nvSpPr>
          <p:cNvPr id="33" name="TextBox 32"/>
          <p:cNvSpPr txBox="1"/>
          <p:nvPr/>
        </p:nvSpPr>
        <p:spPr>
          <a:xfrm>
            <a:off x="5383318" y="2041384"/>
            <a:ext cx="2214068" cy="523220"/>
          </a:xfrm>
          <a:prstGeom prst="rect">
            <a:avLst/>
          </a:prstGeom>
          <a:noFill/>
        </p:spPr>
        <p:txBody>
          <a:bodyPr wrap="none" rtlCol="0">
            <a:spAutoFit/>
          </a:bodyPr>
          <a:lstStyle/>
          <a:p>
            <a:r>
              <a:rPr lang="en-US" altLang="zh-CN" sz="2800" dirty="0" smtClean="0">
                <a:solidFill>
                  <a:srgbClr val="FF0000"/>
                </a:solidFill>
                <a:latin typeface="Times New Roman" pitchFamily="18" charset="0"/>
                <a:cs typeface="Times New Roman" pitchFamily="18" charset="0"/>
              </a:rPr>
              <a:t>became stuck </a:t>
            </a:r>
            <a:endParaRPr lang="zh-CN" altLang="en-US" dirty="0"/>
          </a:p>
        </p:txBody>
      </p:sp>
      <p:sp>
        <p:nvSpPr>
          <p:cNvPr id="34" name="TextBox 33"/>
          <p:cNvSpPr txBox="1"/>
          <p:nvPr/>
        </p:nvSpPr>
        <p:spPr>
          <a:xfrm>
            <a:off x="682218" y="2473582"/>
            <a:ext cx="2178802" cy="523220"/>
          </a:xfrm>
          <a:prstGeom prst="rect">
            <a:avLst/>
          </a:prstGeom>
          <a:noFill/>
        </p:spPr>
        <p:txBody>
          <a:bodyPr wrap="none" rtlCol="0">
            <a:spAutoFit/>
          </a:bodyPr>
          <a:lstStyle/>
          <a:p>
            <a:r>
              <a:rPr lang="en-US" altLang="zh-CN" sz="2800" dirty="0" smtClean="0">
                <a:solidFill>
                  <a:srgbClr val="0000FF"/>
                </a:solidFill>
                <a:latin typeface="Times New Roman" pitchFamily="18" charset="0"/>
                <a:cs typeface="Times New Roman" pitchFamily="18" charset="0"/>
              </a:rPr>
              <a:t>in a snowdrift</a:t>
            </a:r>
            <a:endParaRPr lang="zh-CN" altLang="en-US" dirty="0"/>
          </a:p>
        </p:txBody>
      </p:sp>
      <p:sp>
        <p:nvSpPr>
          <p:cNvPr id="35" name="TextBox 34"/>
          <p:cNvSpPr txBox="1"/>
          <p:nvPr/>
        </p:nvSpPr>
        <p:spPr>
          <a:xfrm>
            <a:off x="2776726" y="2473582"/>
            <a:ext cx="5757089" cy="523220"/>
          </a:xfrm>
          <a:prstGeom prst="rect">
            <a:avLst/>
          </a:prstGeom>
          <a:noFill/>
        </p:spPr>
        <p:txBody>
          <a:bodyPr wrap="none" rtlCol="0">
            <a:spAutoFit/>
          </a:bodyPr>
          <a:lstStyle/>
          <a:p>
            <a:r>
              <a:rPr lang="en-US" altLang="zh-CN" sz="2800" dirty="0" smtClean="0">
                <a:solidFill>
                  <a:srgbClr val="0000FF"/>
                </a:solidFill>
                <a:latin typeface="Times New Roman" pitchFamily="18" charset="0"/>
                <a:cs typeface="Times New Roman" pitchFamily="18" charset="0"/>
              </a:rPr>
              <a:t>so that we did not arrive in New York  </a:t>
            </a:r>
            <a:endParaRPr lang="zh-CN" altLang="en-US" dirty="0"/>
          </a:p>
        </p:txBody>
      </p:sp>
      <p:sp>
        <p:nvSpPr>
          <p:cNvPr id="36" name="TextBox 35"/>
          <p:cNvSpPr txBox="1"/>
          <p:nvPr/>
        </p:nvSpPr>
        <p:spPr>
          <a:xfrm>
            <a:off x="682218" y="2924770"/>
            <a:ext cx="8067696" cy="954107"/>
          </a:xfrm>
          <a:prstGeom prst="rect">
            <a:avLst/>
          </a:prstGeom>
          <a:noFill/>
        </p:spPr>
        <p:txBody>
          <a:bodyPr wrap="square" rtlCol="0">
            <a:spAutoFit/>
          </a:bodyPr>
          <a:lstStyle/>
          <a:p>
            <a:pPr lvl="0"/>
            <a:r>
              <a:rPr lang="en-US" altLang="zh-CN" sz="2800" dirty="0" smtClean="0">
                <a:solidFill>
                  <a:srgbClr val="008000"/>
                </a:solidFill>
                <a:latin typeface="Times New Roman" pitchFamily="18" charset="0"/>
                <a:cs typeface="Times New Roman" pitchFamily="18" charset="0"/>
              </a:rPr>
              <a:t>until a great many hours after all the food on the train had been eaten up.</a:t>
            </a:r>
            <a:endParaRPr lang="zh-CN" altLang="zh-CN" sz="2800" dirty="0" smtClean="0">
              <a:solidFill>
                <a:srgbClr val="000000"/>
              </a:solidFill>
              <a:latin typeface="Times New Roman" pitchFamily="18" charset="0"/>
              <a:cs typeface="Times New Roman" pitchFamily="18" charset="0"/>
            </a:endParaRPr>
          </a:p>
        </p:txBody>
      </p:sp>
      <p:sp>
        <p:nvSpPr>
          <p:cNvPr id="56324" name="Line 4"/>
          <p:cNvSpPr>
            <a:spLocks noChangeShapeType="1"/>
          </p:cNvSpPr>
          <p:nvPr/>
        </p:nvSpPr>
        <p:spPr bwMode="auto">
          <a:xfrm flipV="1">
            <a:off x="826284" y="5301857"/>
            <a:ext cx="7635498" cy="1"/>
          </a:xfrm>
          <a:prstGeom prst="line">
            <a:avLst/>
          </a:prstGeom>
          <a:noFill/>
          <a:ln w="76200">
            <a:solidFill>
              <a:srgbClr val="9F1405"/>
            </a:solidFill>
            <a:miter lim="800000"/>
            <a:headEnd/>
            <a:tailEnd/>
          </a:ln>
          <a:effectLst/>
        </p:spPr>
        <p:txBody>
          <a:bodyPr wrap="none"/>
          <a:lstStyle/>
          <a:p>
            <a:endParaRPr lang="zh-CN" altLang="en-US" dirty="0"/>
          </a:p>
        </p:txBody>
      </p:sp>
      <p:sp>
        <p:nvSpPr>
          <p:cNvPr id="56326" name="Line 6"/>
          <p:cNvSpPr>
            <a:spLocks noChangeShapeType="1"/>
          </p:cNvSpPr>
          <p:nvPr/>
        </p:nvSpPr>
        <p:spPr bwMode="auto">
          <a:xfrm flipV="1">
            <a:off x="1258482" y="4941693"/>
            <a:ext cx="1583330" cy="195"/>
          </a:xfrm>
          <a:prstGeom prst="line">
            <a:avLst/>
          </a:prstGeom>
          <a:noFill/>
          <a:ln w="38100">
            <a:solidFill>
              <a:srgbClr val="000066"/>
            </a:solidFill>
            <a:miter lim="800000"/>
            <a:headEnd/>
            <a:tailEnd/>
          </a:ln>
          <a:effectLst/>
        </p:spPr>
        <p:txBody>
          <a:bodyPr wrap="none"/>
          <a:lstStyle/>
          <a:p>
            <a:endParaRPr lang="zh-CN" altLang="en-US"/>
          </a:p>
        </p:txBody>
      </p:sp>
      <p:sp>
        <p:nvSpPr>
          <p:cNvPr id="56325" name="Line 5"/>
          <p:cNvSpPr>
            <a:spLocks noChangeShapeType="1"/>
          </p:cNvSpPr>
          <p:nvPr/>
        </p:nvSpPr>
        <p:spPr bwMode="auto">
          <a:xfrm flipV="1">
            <a:off x="1258482" y="4941693"/>
            <a:ext cx="0" cy="288132"/>
          </a:xfrm>
          <a:prstGeom prst="line">
            <a:avLst/>
          </a:prstGeom>
          <a:noFill/>
          <a:ln w="38100">
            <a:solidFill>
              <a:srgbClr val="000066"/>
            </a:solidFill>
            <a:miter lim="800000"/>
            <a:headEnd/>
            <a:tailEnd/>
          </a:ln>
          <a:effectLst/>
        </p:spPr>
        <p:txBody>
          <a:bodyPr wrap="none"/>
          <a:lstStyle/>
          <a:p>
            <a:endParaRPr lang="zh-CN" altLang="en-US"/>
          </a:p>
        </p:txBody>
      </p:sp>
      <p:sp>
        <p:nvSpPr>
          <p:cNvPr id="56329" name="Line 9"/>
          <p:cNvSpPr>
            <a:spLocks noChangeShapeType="1"/>
          </p:cNvSpPr>
          <p:nvPr/>
        </p:nvSpPr>
        <p:spPr bwMode="auto">
          <a:xfrm>
            <a:off x="1762713" y="5373098"/>
            <a:ext cx="0" cy="288925"/>
          </a:xfrm>
          <a:prstGeom prst="line">
            <a:avLst/>
          </a:prstGeom>
          <a:noFill/>
          <a:ln w="38100">
            <a:solidFill>
              <a:srgbClr val="000066"/>
            </a:solidFill>
            <a:miter lim="800000"/>
            <a:headEnd/>
            <a:tailEnd/>
          </a:ln>
          <a:effectLst/>
        </p:spPr>
        <p:txBody>
          <a:bodyPr wrap="none"/>
          <a:lstStyle/>
          <a:p>
            <a:endParaRPr lang="zh-CN" altLang="en-US"/>
          </a:p>
        </p:txBody>
      </p:sp>
      <p:sp>
        <p:nvSpPr>
          <p:cNvPr id="56330" name="Line 10"/>
          <p:cNvSpPr>
            <a:spLocks noChangeShapeType="1"/>
          </p:cNvSpPr>
          <p:nvPr/>
        </p:nvSpPr>
        <p:spPr bwMode="auto">
          <a:xfrm>
            <a:off x="1762713" y="5662023"/>
            <a:ext cx="1440660" cy="0"/>
          </a:xfrm>
          <a:prstGeom prst="line">
            <a:avLst/>
          </a:prstGeom>
          <a:noFill/>
          <a:ln w="38100">
            <a:solidFill>
              <a:srgbClr val="000066"/>
            </a:solidFill>
            <a:miter lim="800000"/>
            <a:headEnd/>
            <a:tailEnd/>
          </a:ln>
          <a:effectLst/>
        </p:spPr>
        <p:txBody>
          <a:bodyPr wrap="none"/>
          <a:lstStyle/>
          <a:p>
            <a:endParaRPr lang="zh-CN" altLang="en-US"/>
          </a:p>
        </p:txBody>
      </p:sp>
      <p:sp>
        <p:nvSpPr>
          <p:cNvPr id="23" name="Line 12"/>
          <p:cNvSpPr>
            <a:spLocks noChangeShapeType="1"/>
          </p:cNvSpPr>
          <p:nvPr/>
        </p:nvSpPr>
        <p:spPr bwMode="auto">
          <a:xfrm>
            <a:off x="3563538" y="5662023"/>
            <a:ext cx="2016924" cy="0"/>
          </a:xfrm>
          <a:prstGeom prst="line">
            <a:avLst/>
          </a:prstGeom>
          <a:noFill/>
          <a:ln w="38100">
            <a:solidFill>
              <a:srgbClr val="000066"/>
            </a:solidFill>
            <a:miter lim="800000"/>
            <a:headEnd/>
            <a:tailEnd/>
          </a:ln>
          <a:effectLst/>
        </p:spPr>
        <p:txBody>
          <a:bodyPr wrap="none"/>
          <a:lstStyle/>
          <a:p>
            <a:endParaRPr lang="zh-CN" altLang="en-US"/>
          </a:p>
        </p:txBody>
      </p:sp>
      <p:sp>
        <p:nvSpPr>
          <p:cNvPr id="56332" name="Line 12"/>
          <p:cNvSpPr>
            <a:spLocks noChangeShapeType="1"/>
          </p:cNvSpPr>
          <p:nvPr/>
        </p:nvSpPr>
        <p:spPr bwMode="auto">
          <a:xfrm>
            <a:off x="2987274" y="4941693"/>
            <a:ext cx="2016924" cy="0"/>
          </a:xfrm>
          <a:prstGeom prst="line">
            <a:avLst/>
          </a:prstGeom>
          <a:noFill/>
          <a:ln w="38100">
            <a:solidFill>
              <a:srgbClr val="000066"/>
            </a:solidFill>
            <a:miter lim="800000"/>
            <a:headEnd/>
            <a:tailEnd/>
          </a:ln>
          <a:effectLst/>
        </p:spPr>
        <p:txBody>
          <a:bodyPr wrap="none"/>
          <a:lstStyle/>
          <a:p>
            <a:endParaRPr lang="zh-CN" altLang="en-US"/>
          </a:p>
        </p:txBody>
      </p:sp>
      <p:sp>
        <p:nvSpPr>
          <p:cNvPr id="56331" name="Line 11"/>
          <p:cNvSpPr>
            <a:spLocks noChangeShapeType="1"/>
          </p:cNvSpPr>
          <p:nvPr/>
        </p:nvSpPr>
        <p:spPr bwMode="auto">
          <a:xfrm flipV="1">
            <a:off x="2987274" y="4941693"/>
            <a:ext cx="0" cy="287338"/>
          </a:xfrm>
          <a:prstGeom prst="line">
            <a:avLst/>
          </a:prstGeom>
          <a:noFill/>
          <a:ln w="38100">
            <a:solidFill>
              <a:srgbClr val="000066"/>
            </a:solidFill>
            <a:miter lim="800000"/>
            <a:headEnd/>
            <a:tailEnd/>
          </a:ln>
          <a:effectLst/>
        </p:spPr>
        <p:txBody>
          <a:bodyPr wrap="none"/>
          <a:lstStyle/>
          <a:p>
            <a:endParaRPr lang="zh-CN" altLang="en-US"/>
          </a:p>
        </p:txBody>
      </p:sp>
      <p:sp>
        <p:nvSpPr>
          <p:cNvPr id="24" name="Line 11"/>
          <p:cNvSpPr>
            <a:spLocks noChangeShapeType="1"/>
          </p:cNvSpPr>
          <p:nvPr/>
        </p:nvSpPr>
        <p:spPr bwMode="auto">
          <a:xfrm flipV="1">
            <a:off x="3563538" y="5374685"/>
            <a:ext cx="0" cy="287338"/>
          </a:xfrm>
          <a:prstGeom prst="line">
            <a:avLst/>
          </a:prstGeom>
          <a:noFill/>
          <a:ln w="38100">
            <a:solidFill>
              <a:srgbClr val="000066"/>
            </a:solidFill>
            <a:miter lim="800000"/>
            <a:headEnd/>
            <a:tailEnd/>
          </a:ln>
          <a:effectLst/>
        </p:spPr>
        <p:txBody>
          <a:bodyPr wrap="none"/>
          <a:lstStyle/>
          <a:p>
            <a:endParaRPr lang="zh-CN" altLang="en-US"/>
          </a:p>
        </p:txBody>
      </p:sp>
      <p:sp>
        <p:nvSpPr>
          <p:cNvPr id="25" name="Line 11"/>
          <p:cNvSpPr>
            <a:spLocks noChangeShapeType="1"/>
          </p:cNvSpPr>
          <p:nvPr/>
        </p:nvSpPr>
        <p:spPr bwMode="auto">
          <a:xfrm flipV="1">
            <a:off x="5580462" y="4941693"/>
            <a:ext cx="0" cy="287338"/>
          </a:xfrm>
          <a:prstGeom prst="line">
            <a:avLst/>
          </a:prstGeom>
          <a:noFill/>
          <a:ln w="38100">
            <a:solidFill>
              <a:srgbClr val="000066"/>
            </a:solidFill>
            <a:miter lim="800000"/>
            <a:headEnd/>
            <a:tailEnd/>
          </a:ln>
          <a:effectLst/>
        </p:spPr>
        <p:txBody>
          <a:bodyPr wrap="none"/>
          <a:lstStyle/>
          <a:p>
            <a:endParaRPr lang="zh-CN" altLang="en-US"/>
          </a:p>
        </p:txBody>
      </p:sp>
      <p:sp>
        <p:nvSpPr>
          <p:cNvPr id="26" name="Line 12"/>
          <p:cNvSpPr>
            <a:spLocks noChangeShapeType="1"/>
          </p:cNvSpPr>
          <p:nvPr/>
        </p:nvSpPr>
        <p:spPr bwMode="auto">
          <a:xfrm>
            <a:off x="5580462" y="4941693"/>
            <a:ext cx="2016924" cy="0"/>
          </a:xfrm>
          <a:prstGeom prst="line">
            <a:avLst/>
          </a:prstGeom>
          <a:noFill/>
          <a:ln w="38100">
            <a:solidFill>
              <a:srgbClr val="000066"/>
            </a:solidFill>
            <a:miter lim="800000"/>
            <a:headEnd/>
            <a:tailEnd/>
          </a:ln>
          <a:effectLst/>
        </p:spPr>
        <p:txBody>
          <a:bodyPr wrap="none"/>
          <a:lstStyle/>
          <a:p>
            <a:endParaRPr lang="zh-CN" altLang="en-US"/>
          </a:p>
        </p:txBody>
      </p:sp>
      <p:sp>
        <p:nvSpPr>
          <p:cNvPr id="56327" name="Line 7"/>
          <p:cNvSpPr>
            <a:spLocks noChangeShapeType="1"/>
          </p:cNvSpPr>
          <p:nvPr/>
        </p:nvSpPr>
        <p:spPr bwMode="auto">
          <a:xfrm flipV="1">
            <a:off x="6156726" y="4653561"/>
            <a:ext cx="0" cy="217488"/>
          </a:xfrm>
          <a:prstGeom prst="line">
            <a:avLst/>
          </a:prstGeom>
          <a:noFill/>
          <a:ln w="28575">
            <a:solidFill>
              <a:srgbClr val="2C6A30"/>
            </a:solidFill>
            <a:miter lim="800000"/>
            <a:headEnd/>
            <a:tailEnd/>
          </a:ln>
          <a:effectLst/>
        </p:spPr>
        <p:txBody>
          <a:bodyPr wrap="none"/>
          <a:lstStyle/>
          <a:p>
            <a:endParaRPr lang="zh-CN" altLang="en-US"/>
          </a:p>
        </p:txBody>
      </p:sp>
      <p:sp>
        <p:nvSpPr>
          <p:cNvPr id="56328" name="Line 8"/>
          <p:cNvSpPr>
            <a:spLocks noChangeShapeType="1"/>
          </p:cNvSpPr>
          <p:nvPr/>
        </p:nvSpPr>
        <p:spPr bwMode="auto">
          <a:xfrm>
            <a:off x="6156726" y="4653561"/>
            <a:ext cx="2342565" cy="0"/>
          </a:xfrm>
          <a:prstGeom prst="line">
            <a:avLst/>
          </a:prstGeom>
          <a:noFill/>
          <a:ln w="28575">
            <a:solidFill>
              <a:srgbClr val="2C6A30"/>
            </a:solidFill>
            <a:miter lim="800000"/>
            <a:headEnd/>
            <a:tailEnd/>
          </a:ln>
          <a:effectLst/>
        </p:spPr>
        <p:txBody>
          <a:bodyPr wrap="none"/>
          <a:lstStyle/>
          <a:p>
            <a:endParaRPr lang="zh-CN" altLang="en-US"/>
          </a:p>
        </p:txBody>
      </p:sp>
      <p:pic>
        <p:nvPicPr>
          <p:cNvPr id="17" name="Picture 2" descr="c:\documents and settings\administrator\application data\360se6\User Data\temp\th_&amp;id=OIP.M03ec1c4b28ddcffb4e160daf28b106aeo0&amp;w=300&amp;h=300&amp;c=0&amp;pid=1.9&amp;rs=0&amp;p=0..jpg"/>
          <p:cNvPicPr>
            <a:picLocks noChangeAspect="1" noChangeArrowheads="1"/>
          </p:cNvPicPr>
          <p:nvPr/>
        </p:nvPicPr>
        <p:blipFill>
          <a:blip r:embed="rId2" cstate="print"/>
          <a:srcRect/>
          <a:stretch>
            <a:fillRect/>
          </a:stretch>
        </p:blipFill>
        <p:spPr bwMode="auto">
          <a:xfrm>
            <a:off x="2915241" y="2204439"/>
            <a:ext cx="3254197" cy="3457584"/>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6324"/>
                                        </p:tgtEl>
                                        <p:attrNameLst>
                                          <p:attrName>style.visibility</p:attrName>
                                        </p:attrNameLst>
                                      </p:cBhvr>
                                      <p:to>
                                        <p:strVal val="visible"/>
                                      </p:to>
                                    </p:set>
                                    <p:animEffect transition="in" filter="box(in)">
                                      <p:cBhvr>
                                        <p:cTn id="7" dur="500"/>
                                        <p:tgtEl>
                                          <p:spTgt spid="56324"/>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56335"/>
                                        </p:tgtEl>
                                        <p:attrNameLst>
                                          <p:attrName>style.visibility</p:attrName>
                                        </p:attrNameLst>
                                      </p:cBhvr>
                                      <p:to>
                                        <p:strVal val="visible"/>
                                      </p:to>
                                    </p:set>
                                    <p:animEffect transition="in" filter="box(in)">
                                      <p:cBhvr>
                                        <p:cTn id="10" dur="500"/>
                                        <p:tgtEl>
                                          <p:spTgt spid="56335"/>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blinds(horizontal)">
                                      <p:cBhvr>
                                        <p:cTn id="13" dur="500"/>
                                        <p:tgtEl>
                                          <p:spTgt spid="31"/>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blinds(horizontal)">
                                      <p:cBhvr>
                                        <p:cTn id="16" dur="500"/>
                                        <p:tgtEl>
                                          <p:spTgt spid="33"/>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blinds(horizontal)">
                                      <p:cBhvr>
                                        <p:cTn id="21" dur="500"/>
                                        <p:tgtEl>
                                          <p:spTgt spid="28"/>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56325"/>
                                        </p:tgtEl>
                                        <p:attrNameLst>
                                          <p:attrName>style.visibility</p:attrName>
                                        </p:attrNameLst>
                                      </p:cBhvr>
                                      <p:to>
                                        <p:strVal val="visible"/>
                                      </p:to>
                                    </p:set>
                                    <p:animEffect transition="in" filter="box(in)">
                                      <p:cBhvr>
                                        <p:cTn id="24" dur="500"/>
                                        <p:tgtEl>
                                          <p:spTgt spid="56325"/>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56326"/>
                                        </p:tgtEl>
                                        <p:attrNameLst>
                                          <p:attrName>style.visibility</p:attrName>
                                        </p:attrNameLst>
                                      </p:cBhvr>
                                      <p:to>
                                        <p:strVal val="visible"/>
                                      </p:to>
                                    </p:set>
                                    <p:animEffect transition="in" filter="box(in)">
                                      <p:cBhvr>
                                        <p:cTn id="27" dur="500"/>
                                        <p:tgtEl>
                                          <p:spTgt spid="56326"/>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box(in)">
                                      <p:cBhvr>
                                        <p:cTn id="32" dur="500"/>
                                        <p:tgtEl>
                                          <p:spTgt spid="29"/>
                                        </p:tgtEl>
                                      </p:cBhvr>
                                    </p:animEffect>
                                  </p:childTnLst>
                                </p:cTn>
                              </p:par>
                              <p:par>
                                <p:cTn id="33" presetID="4" presetClass="entr" presetSubtype="16" fill="hold" grpId="0" nodeType="withEffect">
                                  <p:stCondLst>
                                    <p:cond delay="0"/>
                                  </p:stCondLst>
                                  <p:childTnLst>
                                    <p:set>
                                      <p:cBhvr>
                                        <p:cTn id="34" dur="1" fill="hold">
                                          <p:stCondLst>
                                            <p:cond delay="0"/>
                                          </p:stCondLst>
                                        </p:cTn>
                                        <p:tgtEl>
                                          <p:spTgt spid="56329"/>
                                        </p:tgtEl>
                                        <p:attrNameLst>
                                          <p:attrName>style.visibility</p:attrName>
                                        </p:attrNameLst>
                                      </p:cBhvr>
                                      <p:to>
                                        <p:strVal val="visible"/>
                                      </p:to>
                                    </p:set>
                                    <p:animEffect transition="in" filter="box(in)">
                                      <p:cBhvr>
                                        <p:cTn id="35" dur="500"/>
                                        <p:tgtEl>
                                          <p:spTgt spid="56329"/>
                                        </p:tgtEl>
                                      </p:cBhvr>
                                    </p:animEffect>
                                  </p:childTnLst>
                                </p:cTn>
                              </p:par>
                              <p:par>
                                <p:cTn id="36" presetID="4" presetClass="entr" presetSubtype="16" fill="hold" grpId="0" nodeType="withEffect">
                                  <p:stCondLst>
                                    <p:cond delay="0"/>
                                  </p:stCondLst>
                                  <p:childTnLst>
                                    <p:set>
                                      <p:cBhvr>
                                        <p:cTn id="37" dur="1" fill="hold">
                                          <p:stCondLst>
                                            <p:cond delay="0"/>
                                          </p:stCondLst>
                                        </p:cTn>
                                        <p:tgtEl>
                                          <p:spTgt spid="56330"/>
                                        </p:tgtEl>
                                        <p:attrNameLst>
                                          <p:attrName>style.visibility</p:attrName>
                                        </p:attrNameLst>
                                      </p:cBhvr>
                                      <p:to>
                                        <p:strVal val="visible"/>
                                      </p:to>
                                    </p:set>
                                    <p:animEffect transition="in" filter="box(in)">
                                      <p:cBhvr>
                                        <p:cTn id="38" dur="500"/>
                                        <p:tgtEl>
                                          <p:spTgt spid="56330"/>
                                        </p:tgtEl>
                                      </p:cBhvr>
                                    </p:animEffect>
                                  </p:childTnLst>
                                </p:cTn>
                              </p:par>
                            </p:childTnLst>
                          </p:cTn>
                        </p:par>
                      </p:childTnLst>
                    </p:cTn>
                  </p:par>
                  <p:par>
                    <p:cTn id="39" fill="hold">
                      <p:stCondLst>
                        <p:cond delay="indefinite"/>
                      </p:stCondLst>
                      <p:childTnLst>
                        <p:par>
                          <p:cTn id="40" fill="hold">
                            <p:stCondLst>
                              <p:cond delay="0"/>
                            </p:stCondLst>
                            <p:childTnLst>
                              <p:par>
                                <p:cTn id="41" presetID="4" presetClass="entr" presetSubtype="16" fill="hold" grpId="0" nodeType="click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box(in)">
                                      <p:cBhvr>
                                        <p:cTn id="43" dur="500"/>
                                        <p:tgtEl>
                                          <p:spTgt spid="32"/>
                                        </p:tgtEl>
                                      </p:cBhvr>
                                    </p:animEffect>
                                  </p:childTnLst>
                                </p:cTn>
                              </p:par>
                              <p:par>
                                <p:cTn id="44" presetID="4" presetClass="entr" presetSubtype="16" fill="hold" grpId="0" nodeType="withEffect">
                                  <p:stCondLst>
                                    <p:cond delay="0"/>
                                  </p:stCondLst>
                                  <p:childTnLst>
                                    <p:set>
                                      <p:cBhvr>
                                        <p:cTn id="45" dur="1" fill="hold">
                                          <p:stCondLst>
                                            <p:cond delay="0"/>
                                          </p:stCondLst>
                                        </p:cTn>
                                        <p:tgtEl>
                                          <p:spTgt spid="56331"/>
                                        </p:tgtEl>
                                        <p:attrNameLst>
                                          <p:attrName>style.visibility</p:attrName>
                                        </p:attrNameLst>
                                      </p:cBhvr>
                                      <p:to>
                                        <p:strVal val="visible"/>
                                      </p:to>
                                    </p:set>
                                    <p:animEffect transition="in" filter="box(in)">
                                      <p:cBhvr>
                                        <p:cTn id="46" dur="500"/>
                                        <p:tgtEl>
                                          <p:spTgt spid="56331"/>
                                        </p:tgtEl>
                                      </p:cBhvr>
                                    </p:animEffect>
                                  </p:childTnLst>
                                </p:cTn>
                              </p:par>
                              <p:par>
                                <p:cTn id="47" presetID="4" presetClass="entr" presetSubtype="16" fill="hold" grpId="0" nodeType="withEffect">
                                  <p:stCondLst>
                                    <p:cond delay="0"/>
                                  </p:stCondLst>
                                  <p:childTnLst>
                                    <p:set>
                                      <p:cBhvr>
                                        <p:cTn id="48" dur="1" fill="hold">
                                          <p:stCondLst>
                                            <p:cond delay="0"/>
                                          </p:stCondLst>
                                        </p:cTn>
                                        <p:tgtEl>
                                          <p:spTgt spid="56332"/>
                                        </p:tgtEl>
                                        <p:attrNameLst>
                                          <p:attrName>style.visibility</p:attrName>
                                        </p:attrNameLst>
                                      </p:cBhvr>
                                      <p:to>
                                        <p:strVal val="visible"/>
                                      </p:to>
                                    </p:set>
                                    <p:animEffect transition="in" filter="box(in)">
                                      <p:cBhvr>
                                        <p:cTn id="49" dur="500"/>
                                        <p:tgtEl>
                                          <p:spTgt spid="56332"/>
                                        </p:tgtEl>
                                      </p:cBhvr>
                                    </p:animEffect>
                                  </p:childTnLst>
                                </p:cTn>
                              </p:par>
                            </p:childTnLst>
                          </p:cTn>
                        </p:par>
                      </p:childTnLst>
                    </p:cTn>
                  </p:par>
                  <p:par>
                    <p:cTn id="50" fill="hold">
                      <p:stCondLst>
                        <p:cond delay="indefinite"/>
                      </p:stCondLst>
                      <p:childTnLst>
                        <p:par>
                          <p:cTn id="51" fill="hold">
                            <p:stCondLst>
                              <p:cond delay="0"/>
                            </p:stCondLst>
                            <p:childTnLst>
                              <p:par>
                                <p:cTn id="52" presetID="4" presetClass="entr" presetSubtype="16" fill="hold" grpId="0" nodeType="click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box(in)">
                                      <p:cBhvr>
                                        <p:cTn id="54" dur="500"/>
                                        <p:tgtEl>
                                          <p:spTgt spid="34"/>
                                        </p:tgtEl>
                                      </p:cBhvr>
                                    </p:animEffect>
                                  </p:childTnLst>
                                </p:cTn>
                              </p:par>
                              <p:par>
                                <p:cTn id="55" presetID="4" presetClass="entr" presetSubtype="16" fill="hold" grpId="0" nodeType="with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box(in)">
                                      <p:cBhvr>
                                        <p:cTn id="57" dur="500"/>
                                        <p:tgtEl>
                                          <p:spTgt spid="24"/>
                                        </p:tgtEl>
                                      </p:cBhvr>
                                    </p:animEffect>
                                  </p:childTnLst>
                                </p:cTn>
                              </p:par>
                              <p:par>
                                <p:cTn id="58" presetID="4" presetClass="entr" presetSubtype="16"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box(in)">
                                      <p:cBhvr>
                                        <p:cTn id="60" dur="500"/>
                                        <p:tgtEl>
                                          <p:spTgt spid="23"/>
                                        </p:tgtEl>
                                      </p:cBhvr>
                                    </p:animEffect>
                                  </p:childTnLst>
                                </p:cTn>
                              </p:par>
                            </p:childTnLst>
                          </p:cTn>
                        </p:par>
                      </p:childTnLst>
                    </p:cTn>
                  </p:par>
                  <p:par>
                    <p:cTn id="61" fill="hold">
                      <p:stCondLst>
                        <p:cond delay="indefinite"/>
                      </p:stCondLst>
                      <p:childTnLst>
                        <p:par>
                          <p:cTn id="62" fill="hold">
                            <p:stCondLst>
                              <p:cond delay="0"/>
                            </p:stCondLst>
                            <p:childTnLst>
                              <p:par>
                                <p:cTn id="63" presetID="4" presetClass="entr" presetSubtype="16" fill="hold" grpId="0" nodeType="click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box(in)">
                                      <p:cBhvr>
                                        <p:cTn id="65" dur="500"/>
                                        <p:tgtEl>
                                          <p:spTgt spid="35"/>
                                        </p:tgtEl>
                                      </p:cBhvr>
                                    </p:animEffect>
                                  </p:childTnLst>
                                </p:cTn>
                              </p:par>
                              <p:par>
                                <p:cTn id="66" presetID="4" presetClass="entr" presetSubtype="16" fill="hold" grpId="0" nodeType="with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box(in)">
                                      <p:cBhvr>
                                        <p:cTn id="68" dur="500"/>
                                        <p:tgtEl>
                                          <p:spTgt spid="25"/>
                                        </p:tgtEl>
                                      </p:cBhvr>
                                    </p:animEffect>
                                  </p:childTnLst>
                                </p:cTn>
                              </p:par>
                              <p:par>
                                <p:cTn id="69" presetID="4" presetClass="entr" presetSubtype="16" fill="hold" grpId="0" nodeType="with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box(in)">
                                      <p:cBhvr>
                                        <p:cTn id="71" dur="500"/>
                                        <p:tgtEl>
                                          <p:spTgt spid="26"/>
                                        </p:tgtEl>
                                      </p:cBhvr>
                                    </p:animEffect>
                                  </p:childTnLst>
                                </p:cTn>
                              </p:par>
                            </p:childTnLst>
                          </p:cTn>
                        </p:par>
                      </p:childTnLst>
                    </p:cTn>
                  </p:par>
                  <p:par>
                    <p:cTn id="72" fill="hold">
                      <p:stCondLst>
                        <p:cond delay="indefinite"/>
                      </p:stCondLst>
                      <p:childTnLst>
                        <p:par>
                          <p:cTn id="73" fill="hold">
                            <p:stCondLst>
                              <p:cond delay="0"/>
                            </p:stCondLst>
                            <p:childTnLst>
                              <p:par>
                                <p:cTn id="74" presetID="4" presetClass="entr" presetSubtype="16" fill="hold" grpId="0" nodeType="clickEffect">
                                  <p:stCondLst>
                                    <p:cond delay="0"/>
                                  </p:stCondLst>
                                  <p:childTnLst>
                                    <p:set>
                                      <p:cBhvr>
                                        <p:cTn id="75" dur="1" fill="hold">
                                          <p:stCondLst>
                                            <p:cond delay="0"/>
                                          </p:stCondLst>
                                        </p:cTn>
                                        <p:tgtEl>
                                          <p:spTgt spid="36"/>
                                        </p:tgtEl>
                                        <p:attrNameLst>
                                          <p:attrName>style.visibility</p:attrName>
                                        </p:attrNameLst>
                                      </p:cBhvr>
                                      <p:to>
                                        <p:strVal val="visible"/>
                                      </p:to>
                                    </p:set>
                                    <p:animEffect transition="in" filter="box(in)">
                                      <p:cBhvr>
                                        <p:cTn id="76" dur="500"/>
                                        <p:tgtEl>
                                          <p:spTgt spid="36"/>
                                        </p:tgtEl>
                                      </p:cBhvr>
                                    </p:animEffect>
                                  </p:childTnLst>
                                </p:cTn>
                              </p:par>
                              <p:par>
                                <p:cTn id="77" presetID="4" presetClass="entr" presetSubtype="16" fill="hold" grpId="0" nodeType="withEffect">
                                  <p:stCondLst>
                                    <p:cond delay="0"/>
                                  </p:stCondLst>
                                  <p:childTnLst>
                                    <p:set>
                                      <p:cBhvr>
                                        <p:cTn id="78" dur="1" fill="hold">
                                          <p:stCondLst>
                                            <p:cond delay="0"/>
                                          </p:stCondLst>
                                        </p:cTn>
                                        <p:tgtEl>
                                          <p:spTgt spid="56327"/>
                                        </p:tgtEl>
                                        <p:attrNameLst>
                                          <p:attrName>style.visibility</p:attrName>
                                        </p:attrNameLst>
                                      </p:cBhvr>
                                      <p:to>
                                        <p:strVal val="visible"/>
                                      </p:to>
                                    </p:set>
                                    <p:animEffect transition="in" filter="box(in)">
                                      <p:cBhvr>
                                        <p:cTn id="79" dur="500"/>
                                        <p:tgtEl>
                                          <p:spTgt spid="56327"/>
                                        </p:tgtEl>
                                      </p:cBhvr>
                                    </p:animEffect>
                                  </p:childTnLst>
                                </p:cTn>
                              </p:par>
                              <p:par>
                                <p:cTn id="80" presetID="4" presetClass="entr" presetSubtype="16" fill="hold" grpId="0" nodeType="withEffect">
                                  <p:stCondLst>
                                    <p:cond delay="0"/>
                                  </p:stCondLst>
                                  <p:childTnLst>
                                    <p:set>
                                      <p:cBhvr>
                                        <p:cTn id="81" dur="1" fill="hold">
                                          <p:stCondLst>
                                            <p:cond delay="0"/>
                                          </p:stCondLst>
                                        </p:cTn>
                                        <p:tgtEl>
                                          <p:spTgt spid="56328"/>
                                        </p:tgtEl>
                                        <p:attrNameLst>
                                          <p:attrName>style.visibility</p:attrName>
                                        </p:attrNameLst>
                                      </p:cBhvr>
                                      <p:to>
                                        <p:strVal val="visible"/>
                                      </p:to>
                                    </p:set>
                                    <p:animEffect transition="in" filter="box(in)">
                                      <p:cBhvr>
                                        <p:cTn id="82" dur="500"/>
                                        <p:tgtEl>
                                          <p:spTgt spid="56328"/>
                                        </p:tgtEl>
                                      </p:cBhvr>
                                    </p:animEffect>
                                  </p:childTnLst>
                                </p:cTn>
                              </p:par>
                            </p:childTnLst>
                          </p:cTn>
                        </p:par>
                      </p:childTnLst>
                    </p:cTn>
                  </p:par>
                  <p:par>
                    <p:cTn id="83" fill="hold">
                      <p:stCondLst>
                        <p:cond delay="indefinite"/>
                      </p:stCondLst>
                      <p:childTnLst>
                        <p:par>
                          <p:cTn id="84" fill="hold">
                            <p:stCondLst>
                              <p:cond delay="0"/>
                            </p:stCondLst>
                            <p:childTnLst>
                              <p:par>
                                <p:cTn id="85" presetID="6" presetClass="entr" presetSubtype="16" fill="hold" nodeType="clickEffect">
                                  <p:stCondLst>
                                    <p:cond delay="0"/>
                                  </p:stCondLst>
                                  <p:childTnLst>
                                    <p:set>
                                      <p:cBhvr>
                                        <p:cTn id="86" dur="1" fill="hold">
                                          <p:stCondLst>
                                            <p:cond delay="0"/>
                                          </p:stCondLst>
                                        </p:cTn>
                                        <p:tgtEl>
                                          <p:spTgt spid="17"/>
                                        </p:tgtEl>
                                        <p:attrNameLst>
                                          <p:attrName>style.visibility</p:attrName>
                                        </p:attrNameLst>
                                      </p:cBhvr>
                                      <p:to>
                                        <p:strVal val="visible"/>
                                      </p:to>
                                    </p:set>
                                    <p:animEffect transition="in" filter="circle(in)">
                                      <p:cBhvr>
                                        <p:cTn id="87" dur="1000"/>
                                        <p:tgtEl>
                                          <p:spTgt spid="17"/>
                                        </p:tgtEl>
                                      </p:cBhvr>
                                    </p:animEffect>
                                  </p:childTnLst>
                                </p:cTn>
                              </p:par>
                              <p:par>
                                <p:cTn id="88" presetID="6" presetClass="emph" presetSubtype="0" fill="hold" nodeType="withEffect">
                                  <p:stCondLst>
                                    <p:cond delay="0"/>
                                  </p:stCondLst>
                                  <p:childTnLst>
                                    <p:animScale>
                                      <p:cBhvr>
                                        <p:cTn id="89" dur="2000" fill="hold"/>
                                        <p:tgtEl>
                                          <p:spTgt spid="17"/>
                                        </p:tgtEl>
                                      </p:cBhvr>
                                      <p:by x="150000" y="150000"/>
                                    </p:animScale>
                                  </p:childTnLst>
                                </p:cTn>
                              </p:par>
                            </p:childTnLst>
                          </p:cTn>
                        </p:par>
                      </p:childTnLst>
                    </p:cTn>
                  </p:par>
                  <p:par>
                    <p:cTn id="90" fill="hold">
                      <p:stCondLst>
                        <p:cond delay="indefinite"/>
                      </p:stCondLst>
                      <p:childTnLst>
                        <p:par>
                          <p:cTn id="91" fill="hold">
                            <p:stCondLst>
                              <p:cond delay="0"/>
                            </p:stCondLst>
                            <p:childTnLst>
                              <p:par>
                                <p:cTn id="92" presetID="10" presetClass="exit" presetSubtype="0" fill="hold" nodeType="clickEffect">
                                  <p:stCondLst>
                                    <p:cond delay="0"/>
                                  </p:stCondLst>
                                  <p:childTnLst>
                                    <p:animEffect transition="out" filter="fade">
                                      <p:cBhvr>
                                        <p:cTn id="93" dur="2000"/>
                                        <p:tgtEl>
                                          <p:spTgt spid="17"/>
                                        </p:tgtEl>
                                      </p:cBhvr>
                                    </p:animEffect>
                                    <p:set>
                                      <p:cBhvr>
                                        <p:cTn id="94" dur="1" fill="hold">
                                          <p:stCondLst>
                                            <p:cond delay="19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35" grpId="0"/>
      <p:bldP spid="28" grpId="0"/>
      <p:bldP spid="29" grpId="0"/>
      <p:bldP spid="31" grpId="0"/>
      <p:bldP spid="32" grpId="0"/>
      <p:bldP spid="33" grpId="0"/>
      <p:bldP spid="34" grpId="0"/>
      <p:bldP spid="35" grpId="0"/>
      <p:bldP spid="36" grpId="0"/>
      <p:bldP spid="56324" grpId="0" animBg="1"/>
      <p:bldP spid="56326" grpId="0" animBg="1"/>
      <p:bldP spid="56325" grpId="0" animBg="1"/>
      <p:bldP spid="56329" grpId="0" animBg="1"/>
      <p:bldP spid="56330" grpId="0" animBg="1"/>
      <p:bldP spid="23" grpId="0" animBg="1"/>
      <p:bldP spid="56332" grpId="0" animBg="1"/>
      <p:bldP spid="56331" grpId="0" animBg="1"/>
      <p:bldP spid="24" grpId="0" animBg="1"/>
      <p:bldP spid="25" grpId="0" animBg="1"/>
      <p:bldP spid="26" grpId="0" animBg="1"/>
      <p:bldP spid="56327" grpId="0" animBg="1"/>
      <p:bldP spid="5632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5"/>
          <p:cNvSpPr>
            <a:spLocks noChangeArrowheads="1"/>
          </p:cNvSpPr>
          <p:nvPr/>
        </p:nvSpPr>
        <p:spPr bwMode="auto">
          <a:xfrm>
            <a:off x="0" y="1071563"/>
            <a:ext cx="9144000" cy="5786437"/>
          </a:xfrm>
          <a:prstGeom prst="rect">
            <a:avLst/>
          </a:prstGeom>
          <a:solidFill>
            <a:srgbClr val="DD3187">
              <a:alpha val="62000"/>
            </a:srgbClr>
          </a:solidFill>
          <a:ln w="9525">
            <a:noFill/>
            <a:miter lim="800000"/>
            <a:headEnd/>
            <a:tailEnd/>
          </a:ln>
          <a:effectLst>
            <a:outerShdw blurRad="50800" dist="38100" dir="2700000" algn="tl" rotWithShape="0">
              <a:prstClr val="black">
                <a:alpha val="40000"/>
              </a:prstClr>
            </a:outerShdw>
          </a:effectLst>
        </p:spPr>
        <p:txBody>
          <a:bodyPr anchor="ctr"/>
          <a:lstStyle/>
          <a:p>
            <a:endParaRPr lang="zh-CN" altLang="en-US" dirty="0" smtClean="0">
              <a:solidFill>
                <a:schemeClr val="accent1"/>
              </a:solidFill>
            </a:endParaRPr>
          </a:p>
        </p:txBody>
      </p:sp>
      <p:sp>
        <p:nvSpPr>
          <p:cNvPr id="4098" name="矩形 4"/>
          <p:cNvSpPr>
            <a:spLocks noChangeArrowheads="1"/>
          </p:cNvSpPr>
          <p:nvPr/>
        </p:nvSpPr>
        <p:spPr bwMode="auto">
          <a:xfrm>
            <a:off x="754251" y="0"/>
            <a:ext cx="8358187" cy="1071563"/>
          </a:xfrm>
          <a:prstGeom prst="rect">
            <a:avLst/>
          </a:prstGeom>
          <a:solidFill>
            <a:srgbClr val="F1F1F1"/>
          </a:solidFill>
          <a:ln w="9525">
            <a:solidFill>
              <a:schemeClr val="bg2"/>
            </a:solidFill>
            <a:miter lim="800000"/>
            <a:headEnd/>
            <a:tailEnd/>
          </a:ln>
        </p:spPr>
        <p:txBody>
          <a:bodyPr anchor="ctr"/>
          <a:lstStyle/>
          <a:p>
            <a:pPr algn="ctr"/>
            <a:endParaRPr lang="zh-CN" altLang="en-US" dirty="0">
              <a:solidFill>
                <a:srgbClr val="FFFFFF"/>
              </a:solidFill>
              <a:latin typeface="宋体" pitchFamily="2" charset="-122"/>
              <a:sym typeface="宋体" pitchFamily="2" charset="-122"/>
            </a:endParaRPr>
          </a:p>
        </p:txBody>
      </p:sp>
      <p:sp>
        <p:nvSpPr>
          <p:cNvPr id="4103" name="矩形 10"/>
          <p:cNvSpPr>
            <a:spLocks noChangeArrowheads="1"/>
          </p:cNvSpPr>
          <p:nvPr/>
        </p:nvSpPr>
        <p:spPr bwMode="auto">
          <a:xfrm>
            <a:off x="0" y="0"/>
            <a:ext cx="857250" cy="1071563"/>
          </a:xfrm>
          <a:prstGeom prst="rect">
            <a:avLst/>
          </a:prstGeom>
          <a:solidFill>
            <a:srgbClr val="33CCCC"/>
          </a:solidFill>
          <a:ln w="9525">
            <a:noFill/>
            <a:miter lim="800000"/>
            <a:headEnd/>
            <a:tailEnd/>
          </a:ln>
        </p:spPr>
        <p:txBody>
          <a:bodyPr anchor="ctr"/>
          <a:lstStyle/>
          <a:p>
            <a:pPr algn="ctr"/>
            <a:r>
              <a:rPr lang="en-US" altLang="zh-CN" sz="4400" dirty="0" smtClean="0">
                <a:solidFill>
                  <a:srgbClr val="FFFFFF"/>
                </a:solidFill>
                <a:effectLst>
                  <a:outerShdw blurRad="38100" dist="38100" dir="2700000" algn="tl">
                    <a:srgbClr val="000000">
                      <a:alpha val="43137"/>
                    </a:srgbClr>
                  </a:outerShdw>
                </a:effectLst>
                <a:latin typeface="Impact" pitchFamily="34" charset="0"/>
                <a:sym typeface="宋体" pitchFamily="2" charset="-122"/>
              </a:rPr>
              <a:t>3</a:t>
            </a:r>
            <a:endParaRPr lang="zh-CN" altLang="en-US" sz="4400" dirty="0" smtClean="0">
              <a:solidFill>
                <a:srgbClr val="FFFFFF"/>
              </a:solidFill>
              <a:effectLst>
                <a:outerShdw blurRad="38100" dist="38100" dir="2700000" algn="tl">
                  <a:srgbClr val="000000">
                    <a:alpha val="43137"/>
                  </a:srgbClr>
                </a:outerShdw>
              </a:effectLst>
              <a:latin typeface="Impact" pitchFamily="34" charset="0"/>
              <a:sym typeface="宋体" pitchFamily="2" charset="-122"/>
            </a:endParaRPr>
          </a:p>
        </p:txBody>
      </p:sp>
      <p:grpSp>
        <p:nvGrpSpPr>
          <p:cNvPr id="2" name="Group 9"/>
          <p:cNvGrpSpPr>
            <a:grpSpLocks/>
          </p:cNvGrpSpPr>
          <p:nvPr/>
        </p:nvGrpSpPr>
        <p:grpSpPr bwMode="auto">
          <a:xfrm>
            <a:off x="1071563" y="563563"/>
            <a:ext cx="409575" cy="333375"/>
            <a:chOff x="0" y="0"/>
            <a:chExt cx="1259" cy="1024"/>
          </a:xfrm>
        </p:grpSpPr>
        <p:sp>
          <p:nvSpPr>
            <p:cNvPr id="4118" name="Freeform 23"/>
            <p:cNvSpPr>
              <a:spLocks/>
            </p:cNvSpPr>
            <p:nvPr/>
          </p:nvSpPr>
          <p:spPr bwMode="auto">
            <a:xfrm>
              <a:off x="0" y="0"/>
              <a:ext cx="1259" cy="598"/>
            </a:xfrm>
            <a:custGeom>
              <a:avLst/>
              <a:gdLst/>
              <a:ahLst/>
              <a:cxnLst/>
              <a:rect l="0" t="0" r="0" b="0"/>
              <a:pathLst/>
            </a:custGeom>
            <a:solidFill>
              <a:srgbClr val="262626"/>
            </a:solidFill>
            <a:ln w="9525">
              <a:noFill/>
              <a:round/>
              <a:headEnd/>
              <a:tailEnd/>
            </a:ln>
          </p:spPr>
          <p:txBody>
            <a:bodyPr/>
            <a:lstStyle/>
            <a:p>
              <a:endParaRPr lang="zh-CN" altLang="en-US"/>
            </a:p>
          </p:txBody>
        </p:sp>
        <p:sp>
          <p:nvSpPr>
            <p:cNvPr id="4119" name="Freeform 24"/>
            <p:cNvSpPr>
              <a:spLocks/>
            </p:cNvSpPr>
            <p:nvPr/>
          </p:nvSpPr>
          <p:spPr bwMode="auto">
            <a:xfrm>
              <a:off x="175" y="137"/>
              <a:ext cx="905" cy="887"/>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4106" name="Freeform 29"/>
          <p:cNvSpPr>
            <a:spLocks noEditPoints="1"/>
          </p:cNvSpPr>
          <p:nvPr/>
        </p:nvSpPr>
        <p:spPr bwMode="auto">
          <a:xfrm>
            <a:off x="2000250" y="563563"/>
            <a:ext cx="409575" cy="382587"/>
          </a:xfrm>
          <a:custGeom>
            <a:avLst/>
            <a:gdLst/>
            <a:ahLst/>
            <a:cxnLst/>
            <a:rect l="0" t="0" r="0" b="0"/>
            <a:pathLst/>
          </a:custGeom>
          <a:solidFill>
            <a:srgbClr val="76923C"/>
          </a:solidFill>
          <a:ln w="9525">
            <a:noFill/>
            <a:round/>
            <a:headEnd/>
            <a:tailEnd/>
          </a:ln>
        </p:spPr>
        <p:txBody>
          <a:bodyPr/>
          <a:lstStyle/>
          <a:p>
            <a:endParaRPr lang="zh-CN" altLang="en-US"/>
          </a:p>
        </p:txBody>
      </p:sp>
      <p:grpSp>
        <p:nvGrpSpPr>
          <p:cNvPr id="3" name="Group 13"/>
          <p:cNvGrpSpPr>
            <a:grpSpLocks/>
          </p:cNvGrpSpPr>
          <p:nvPr/>
        </p:nvGrpSpPr>
        <p:grpSpPr bwMode="auto">
          <a:xfrm>
            <a:off x="3876675" y="500063"/>
            <a:ext cx="381000" cy="382587"/>
            <a:chOff x="0" y="0"/>
            <a:chExt cx="1212" cy="1212"/>
          </a:xfrm>
        </p:grpSpPr>
        <p:sp>
          <p:nvSpPr>
            <p:cNvPr id="4116" name="Freeform 34"/>
            <p:cNvSpPr>
              <a:spLocks/>
            </p:cNvSpPr>
            <p:nvPr/>
          </p:nvSpPr>
          <p:spPr bwMode="auto">
            <a:xfrm>
              <a:off x="267" y="0"/>
              <a:ext cx="678" cy="549"/>
            </a:xfrm>
            <a:custGeom>
              <a:avLst/>
              <a:gdLst/>
              <a:ahLst/>
              <a:cxnLst/>
              <a:rect l="0" t="0" r="0" b="0"/>
              <a:pathLst/>
            </a:custGeom>
            <a:solidFill>
              <a:srgbClr val="262626"/>
            </a:solidFill>
            <a:ln w="9525">
              <a:noFill/>
              <a:round/>
              <a:headEnd/>
              <a:tailEnd/>
            </a:ln>
          </p:spPr>
          <p:txBody>
            <a:bodyPr/>
            <a:lstStyle/>
            <a:p>
              <a:endParaRPr lang="zh-CN" altLang="en-US"/>
            </a:p>
          </p:txBody>
        </p:sp>
        <p:sp>
          <p:nvSpPr>
            <p:cNvPr id="4117" name="Freeform 35"/>
            <p:cNvSpPr>
              <a:spLocks/>
            </p:cNvSpPr>
            <p:nvPr/>
          </p:nvSpPr>
          <p:spPr bwMode="auto">
            <a:xfrm>
              <a:off x="0" y="605"/>
              <a:ext cx="1212" cy="607"/>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4108" name="Freeform 40"/>
          <p:cNvSpPr>
            <a:spLocks noEditPoints="1"/>
          </p:cNvSpPr>
          <p:nvPr/>
        </p:nvSpPr>
        <p:spPr bwMode="auto">
          <a:xfrm>
            <a:off x="4741863" y="563563"/>
            <a:ext cx="473075" cy="319087"/>
          </a:xfrm>
          <a:custGeom>
            <a:avLst/>
            <a:gdLst/>
            <a:ahLst/>
            <a:cxnLst/>
            <a:rect l="0" t="0" r="0" b="0"/>
            <a:pathLst/>
          </a:custGeom>
          <a:solidFill>
            <a:srgbClr val="262626"/>
          </a:solidFill>
          <a:ln w="9525">
            <a:noFill/>
            <a:round/>
            <a:headEnd/>
            <a:tailEnd/>
          </a:ln>
        </p:spPr>
        <p:txBody>
          <a:bodyPr/>
          <a:lstStyle/>
          <a:p>
            <a:endParaRPr lang="zh-CN" altLang="en-US"/>
          </a:p>
        </p:txBody>
      </p:sp>
      <p:grpSp>
        <p:nvGrpSpPr>
          <p:cNvPr id="4" name="Group 17"/>
          <p:cNvGrpSpPr>
            <a:grpSpLocks/>
          </p:cNvGrpSpPr>
          <p:nvPr/>
        </p:nvGrpSpPr>
        <p:grpSpPr bwMode="auto">
          <a:xfrm>
            <a:off x="2984500" y="500063"/>
            <a:ext cx="303213" cy="382587"/>
            <a:chOff x="0" y="0"/>
            <a:chExt cx="1139825" cy="1436688"/>
          </a:xfrm>
        </p:grpSpPr>
        <p:sp>
          <p:nvSpPr>
            <p:cNvPr id="4114" name="Freeform 62"/>
            <p:cNvSpPr>
              <a:spLocks/>
            </p:cNvSpPr>
            <p:nvPr/>
          </p:nvSpPr>
          <p:spPr bwMode="auto">
            <a:xfrm>
              <a:off x="0" y="566738"/>
              <a:ext cx="1139825" cy="869950"/>
            </a:xfrm>
            <a:custGeom>
              <a:avLst/>
              <a:gdLst/>
              <a:ahLst/>
              <a:cxnLst/>
              <a:rect l="0" t="0" r="0" b="0"/>
              <a:pathLst/>
            </a:custGeom>
            <a:solidFill>
              <a:srgbClr val="262626"/>
            </a:solidFill>
            <a:ln w="9525">
              <a:noFill/>
              <a:round/>
              <a:headEnd/>
              <a:tailEnd/>
            </a:ln>
          </p:spPr>
          <p:txBody>
            <a:bodyPr/>
            <a:lstStyle/>
            <a:p>
              <a:endParaRPr lang="zh-CN" altLang="en-US"/>
            </a:p>
          </p:txBody>
        </p:sp>
        <p:sp>
          <p:nvSpPr>
            <p:cNvPr id="4115" name="Freeform 61"/>
            <p:cNvSpPr>
              <a:spLocks/>
            </p:cNvSpPr>
            <p:nvPr/>
          </p:nvSpPr>
          <p:spPr bwMode="auto">
            <a:xfrm>
              <a:off x="71438" y="0"/>
              <a:ext cx="990600" cy="495300"/>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24" name="标题 23"/>
          <p:cNvSpPr>
            <a:spLocks noGrp="1"/>
          </p:cNvSpPr>
          <p:nvPr>
            <p:ph type="title"/>
          </p:nvPr>
        </p:nvSpPr>
        <p:spPr>
          <a:xfrm>
            <a:off x="970350" y="187515"/>
            <a:ext cx="7500351" cy="705240"/>
          </a:xfrm>
        </p:spPr>
        <p:txBody>
          <a:bodyPr/>
          <a:lstStyle/>
          <a:p>
            <a:pPr algn="l"/>
            <a:r>
              <a:rPr lang="en-US" altLang="zh-CN" sz="3600" dirty="0" smtClean="0">
                <a:solidFill>
                  <a:schemeClr val="accent1">
                    <a:lumMod val="50000"/>
                  </a:schemeClr>
                </a:solidFill>
                <a:latin typeface="Impact" pitchFamily="34" charset="0"/>
                <a:ea typeface="微软雅黑" pitchFamily="34" charset="-122"/>
              </a:rPr>
              <a:t>Techniques &amp; Advice</a:t>
            </a:r>
            <a:endParaRPr lang="zh-CN" altLang="en-US" sz="3600" dirty="0">
              <a:solidFill>
                <a:schemeClr val="accent1">
                  <a:lumMod val="50000"/>
                </a:schemeClr>
              </a:solidFill>
              <a:latin typeface="Impact" pitchFamily="34" charset="0"/>
            </a:endParaRPr>
          </a:p>
        </p:txBody>
      </p:sp>
      <p:sp>
        <p:nvSpPr>
          <p:cNvPr id="38" name="内容占位符 37"/>
          <p:cNvSpPr>
            <a:spLocks noGrp="1"/>
          </p:cNvSpPr>
          <p:nvPr>
            <p:ph idx="1"/>
          </p:nvPr>
        </p:nvSpPr>
        <p:spPr>
          <a:xfrm>
            <a:off x="754251" y="1340043"/>
            <a:ext cx="5618574" cy="1440660"/>
          </a:xfrm>
        </p:spPr>
        <p:txBody>
          <a:bodyPr/>
          <a:lstStyle/>
          <a:p>
            <a:pPr>
              <a:buNone/>
            </a:pPr>
            <a:r>
              <a:rPr lang="en-US" altLang="zh-CN" sz="2800" dirty="0" smtClean="0">
                <a:latin typeface="Times New Roman" pitchFamily="18" charset="0"/>
                <a:cs typeface="Times New Roman" pitchFamily="18" charset="0"/>
              </a:rPr>
              <a:t>Stem of this long sentence:</a:t>
            </a:r>
          </a:p>
          <a:p>
            <a:pPr>
              <a:buNone/>
            </a:pPr>
            <a:r>
              <a:rPr lang="en-US" altLang="zh-CN" sz="2800" dirty="0" smtClean="0">
                <a:solidFill>
                  <a:srgbClr val="FFFF00"/>
                </a:solidFill>
                <a:latin typeface="Times New Roman" pitchFamily="18" charset="0"/>
                <a:cs typeface="Times New Roman" pitchFamily="18" charset="0"/>
              </a:rPr>
              <a:t>           </a:t>
            </a:r>
            <a:r>
              <a:rPr lang="en-US" altLang="zh-CN" sz="2800" b="1" dirty="0" smtClean="0">
                <a:solidFill>
                  <a:srgbClr val="FFFF00"/>
                </a:solidFill>
                <a:latin typeface="Times New Roman" pitchFamily="18" charset="0"/>
                <a:cs typeface="Times New Roman" pitchFamily="18" charset="0"/>
              </a:rPr>
              <a:t>A train became stuck.</a:t>
            </a:r>
            <a:endParaRPr lang="zh-CN" altLang="en-US" sz="2800" b="1" dirty="0" smtClean="0">
              <a:solidFill>
                <a:srgbClr val="FFFF00"/>
              </a:solidFill>
              <a:latin typeface="Times New Roman" pitchFamily="18" charset="0"/>
              <a:cs typeface="Times New Roman" pitchFamily="18" charset="0"/>
            </a:endParaRPr>
          </a:p>
          <a:p>
            <a:pPr>
              <a:lnSpc>
                <a:spcPts val="3360"/>
              </a:lnSpc>
              <a:spcBef>
                <a:spcPts val="2400"/>
              </a:spcBef>
              <a:spcAft>
                <a:spcPts val="2400"/>
              </a:spcAft>
              <a:buNone/>
            </a:pPr>
            <a:endParaRPr lang="zh-CN" altLang="en-US" sz="2800" dirty="0">
              <a:latin typeface="Times New Roman" pitchFamily="18" charset="0"/>
              <a:cs typeface="Times New Roman" pitchFamily="18" charset="0"/>
            </a:endParaRPr>
          </a:p>
        </p:txBody>
      </p:sp>
      <p:pic>
        <p:nvPicPr>
          <p:cNvPr id="26627" name="Picture 3" descr="C:\Documents and Settings\Administrator\Application Data\Tencent\Users\893716186\QQ\WinTemp\RichOle\A_M4F6DBWD%Q)NMEV`EQ(OP.png"/>
          <p:cNvPicPr>
            <a:picLocks noChangeAspect="1" noChangeArrowheads="1"/>
          </p:cNvPicPr>
          <p:nvPr/>
        </p:nvPicPr>
        <p:blipFill>
          <a:blip r:embed="rId2" cstate="print"/>
          <a:srcRect/>
          <a:stretch>
            <a:fillRect/>
          </a:stretch>
        </p:blipFill>
        <p:spPr bwMode="auto">
          <a:xfrm>
            <a:off x="7381287" y="1195978"/>
            <a:ext cx="1495674" cy="1573484"/>
          </a:xfrm>
          <a:prstGeom prst="rect">
            <a:avLst/>
          </a:prstGeom>
          <a:noFill/>
        </p:spPr>
      </p:pic>
      <p:pic>
        <p:nvPicPr>
          <p:cNvPr id="26630" name="Picture 6" descr="C:\Documents and Settings\Administrator\Application Data\Tencent\Users\893716186\QQ\WinTemp\RichOle\G}4K4(C5YJHBQ_OJLBOL[3H.png"/>
          <p:cNvPicPr>
            <a:picLocks noChangeAspect="1" noChangeArrowheads="1"/>
          </p:cNvPicPr>
          <p:nvPr/>
        </p:nvPicPr>
        <p:blipFill>
          <a:blip r:embed="rId3" cstate="print"/>
          <a:srcRect/>
          <a:stretch>
            <a:fillRect/>
          </a:stretch>
        </p:blipFill>
        <p:spPr bwMode="auto">
          <a:xfrm>
            <a:off x="7381287" y="1195977"/>
            <a:ext cx="1590490" cy="1656759"/>
          </a:xfrm>
          <a:prstGeom prst="rect">
            <a:avLst/>
          </a:prstGeom>
          <a:noFill/>
        </p:spPr>
      </p:pic>
      <p:sp>
        <p:nvSpPr>
          <p:cNvPr id="26" name="圆角矩形 25"/>
          <p:cNvSpPr/>
          <p:nvPr/>
        </p:nvSpPr>
        <p:spPr bwMode="auto">
          <a:xfrm>
            <a:off x="394086" y="2924769"/>
            <a:ext cx="4466046" cy="3745715"/>
          </a:xfrm>
          <a:prstGeom prst="roundRect">
            <a:avLst/>
          </a:prstGeom>
          <a:solidFill>
            <a:schemeClr val="bg1">
              <a:lumMod val="95000"/>
            </a:schemeClr>
          </a:solidFill>
          <a:ln w="9525" cap="flat" cmpd="sng" algn="ctr">
            <a:solidFill>
              <a:schemeClr val="bg1"/>
            </a:solidFill>
            <a:prstDash val="solid"/>
            <a:round/>
            <a:headEnd type="none" w="med" len="med"/>
            <a:tailEnd type="none" w="med" len="med"/>
          </a:ln>
          <a:effectLst/>
          <a:scene3d>
            <a:camera prst="orthographicFront"/>
            <a:lightRig rig="threePt" dir="t"/>
          </a:scene3d>
          <a:sp3d>
            <a:bevelT/>
          </a:sp3d>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91440" bIns="0" numCol="1" rtlCol="0" anchor="t" anchorCtr="1" compatLnSpc="1">
            <a:prstTxWarp prst="textNoShape">
              <a:avLst/>
            </a:prstTxWarp>
          </a:bodyPr>
          <a:lstStyle/>
          <a:p>
            <a:r>
              <a:rPr lang="en-US" altLang="zh-CN" sz="2600" dirty="0" smtClean="0">
                <a:latin typeface="Times New Roman" pitchFamily="18" charset="0"/>
                <a:cs typeface="Times New Roman" pitchFamily="18" charset="0"/>
              </a:rPr>
              <a:t>On my first visit to America, thirty-five years ago, </a:t>
            </a:r>
            <a:r>
              <a:rPr lang="en-US" altLang="zh-CN" sz="2600" u="sng" dirty="0" smtClean="0">
                <a:latin typeface="Times New Roman" pitchFamily="18" charset="0"/>
                <a:cs typeface="Times New Roman" pitchFamily="18" charset="0"/>
              </a:rPr>
              <a:t>a train</a:t>
            </a:r>
            <a:r>
              <a:rPr lang="en-US" altLang="zh-CN" sz="2600" dirty="0" smtClean="0">
                <a:latin typeface="Times New Roman" pitchFamily="18" charset="0"/>
                <a:cs typeface="Times New Roman" pitchFamily="18" charset="0"/>
              </a:rPr>
              <a:t> in which I was travelling </a:t>
            </a:r>
            <a:r>
              <a:rPr lang="en-US" altLang="zh-CN" sz="2600" u="sng" dirty="0" smtClean="0">
                <a:latin typeface="Times New Roman" pitchFamily="18" charset="0"/>
                <a:cs typeface="Times New Roman" pitchFamily="18" charset="0"/>
              </a:rPr>
              <a:t>became stuck</a:t>
            </a:r>
            <a:r>
              <a:rPr lang="en-US" altLang="zh-CN" sz="2600" dirty="0" smtClean="0">
                <a:latin typeface="Times New Roman" pitchFamily="18" charset="0"/>
                <a:cs typeface="Times New Roman" pitchFamily="18" charset="0"/>
              </a:rPr>
              <a:t> in a snowdrift so that we did not arrive in New York until a great many hours after all the food on the train had been eaten up.</a:t>
            </a:r>
          </a:p>
          <a:p>
            <a:endParaRPr lang="en-US" altLang="zh-CN" sz="2600" dirty="0" smtClean="0">
              <a:latin typeface="Times New Roman" pitchFamily="18" charset="0"/>
              <a:cs typeface="Times New Roman" pitchFamily="18" charset="0"/>
            </a:endParaRPr>
          </a:p>
        </p:txBody>
      </p:sp>
      <p:sp>
        <p:nvSpPr>
          <p:cNvPr id="27" name="虚尾箭头 26"/>
          <p:cNvSpPr/>
          <p:nvPr/>
        </p:nvSpPr>
        <p:spPr bwMode="auto">
          <a:xfrm rot="5400000">
            <a:off x="2735158" y="2456557"/>
            <a:ext cx="504232" cy="288132"/>
          </a:xfrm>
          <a:prstGeom prst="stripedRightArrow">
            <a:avLst/>
          </a:prstGeom>
          <a:solidFill>
            <a:srgbClr val="FFFF00"/>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28" name="TextBox 27"/>
          <p:cNvSpPr txBox="1"/>
          <p:nvPr/>
        </p:nvSpPr>
        <p:spPr>
          <a:xfrm>
            <a:off x="5004198" y="3140868"/>
            <a:ext cx="4339650" cy="461665"/>
          </a:xfrm>
          <a:prstGeom prst="rect">
            <a:avLst/>
          </a:prstGeom>
          <a:noFill/>
        </p:spPr>
        <p:txBody>
          <a:bodyPr wrap="none" rtlCol="0">
            <a:spAutoFit/>
          </a:bodyPr>
          <a:lstStyle/>
          <a:p>
            <a:r>
              <a:rPr lang="en-US" altLang="zh-CN" sz="2400" dirty="0" smtClean="0">
                <a:effectLst>
                  <a:outerShdw blurRad="38100" dist="38100" dir="2700000" algn="tl">
                    <a:srgbClr val="000000">
                      <a:alpha val="43137"/>
                    </a:srgbClr>
                  </a:outerShdw>
                </a:effectLst>
                <a:latin typeface="华文楷体" pitchFamily="2" charset="-122"/>
                <a:ea typeface="华文楷体" pitchFamily="2" charset="-122"/>
              </a:rPr>
              <a:t>1. </a:t>
            </a:r>
            <a:r>
              <a:rPr lang="zh-CN" altLang="en-US" sz="2400" dirty="0" smtClean="0">
                <a:effectLst>
                  <a:outerShdw blurRad="38100" dist="38100" dir="2700000" algn="tl">
                    <a:srgbClr val="000000">
                      <a:alpha val="43137"/>
                    </a:srgbClr>
                  </a:outerShdw>
                </a:effectLst>
                <a:latin typeface="华文楷体" pitchFamily="2" charset="-122"/>
                <a:ea typeface="华文楷体" pitchFamily="2" charset="-122"/>
              </a:rPr>
              <a:t>在我第一次去美国的旅途里</a:t>
            </a:r>
            <a:endParaRPr lang="zh-CN" altLang="en-US" sz="2400" dirty="0">
              <a:effectLst>
                <a:outerShdw blurRad="38100" dist="38100" dir="2700000" algn="tl">
                  <a:srgbClr val="000000">
                    <a:alpha val="43137"/>
                  </a:srgbClr>
                </a:outerShdw>
              </a:effectLst>
              <a:latin typeface="华文楷体" pitchFamily="2" charset="-122"/>
              <a:ea typeface="华文楷体" pitchFamily="2" charset="-122"/>
            </a:endParaRPr>
          </a:p>
        </p:txBody>
      </p:sp>
      <p:sp>
        <p:nvSpPr>
          <p:cNvPr id="29" name="矩形 28"/>
          <p:cNvSpPr/>
          <p:nvPr/>
        </p:nvSpPr>
        <p:spPr>
          <a:xfrm>
            <a:off x="5004198" y="3645099"/>
            <a:ext cx="4339650" cy="461665"/>
          </a:xfrm>
          <a:prstGeom prst="rect">
            <a:avLst/>
          </a:prstGeom>
        </p:spPr>
        <p:txBody>
          <a:bodyPr wrap="none">
            <a:spAutoFit/>
          </a:bodyPr>
          <a:lstStyle/>
          <a:p>
            <a:r>
              <a:rPr lang="en-US" altLang="zh-CN" sz="2400" dirty="0" smtClean="0">
                <a:effectLst>
                  <a:outerShdw blurRad="38100" dist="38100" dir="2700000" algn="tl">
                    <a:srgbClr val="000000">
                      <a:alpha val="43137"/>
                    </a:srgbClr>
                  </a:outerShdw>
                </a:effectLst>
                <a:latin typeface="华文楷体" pitchFamily="2" charset="-122"/>
                <a:ea typeface="华文楷体" pitchFamily="2" charset="-122"/>
              </a:rPr>
              <a:t>2. 35</a:t>
            </a:r>
            <a:r>
              <a:rPr lang="zh-CN" altLang="en-US" sz="2400" dirty="0" smtClean="0">
                <a:effectLst>
                  <a:outerShdw blurRad="38100" dist="38100" dir="2700000" algn="tl">
                    <a:srgbClr val="000000">
                      <a:alpha val="43137"/>
                    </a:srgbClr>
                  </a:outerShdw>
                </a:effectLst>
                <a:latin typeface="华文楷体" pitchFamily="2" charset="-122"/>
                <a:ea typeface="华文楷体" pitchFamily="2" charset="-122"/>
              </a:rPr>
              <a:t>年前，一辆火车，我坐的</a:t>
            </a:r>
            <a:endParaRPr lang="zh-CN" altLang="en-US" sz="2400" dirty="0">
              <a:effectLst>
                <a:outerShdw blurRad="38100" dist="38100" dir="2700000" algn="tl">
                  <a:srgbClr val="000000">
                    <a:alpha val="43137"/>
                  </a:srgbClr>
                </a:outerShdw>
              </a:effectLst>
              <a:latin typeface="华文楷体" pitchFamily="2" charset="-122"/>
              <a:ea typeface="华文楷体" pitchFamily="2" charset="-122"/>
            </a:endParaRPr>
          </a:p>
        </p:txBody>
      </p:sp>
      <p:sp>
        <p:nvSpPr>
          <p:cNvPr id="30" name="矩形 29"/>
          <p:cNvSpPr/>
          <p:nvPr/>
        </p:nvSpPr>
        <p:spPr>
          <a:xfrm>
            <a:off x="5004198" y="4581528"/>
            <a:ext cx="3108543" cy="461665"/>
          </a:xfrm>
          <a:prstGeom prst="rect">
            <a:avLst/>
          </a:prstGeom>
        </p:spPr>
        <p:txBody>
          <a:bodyPr wrap="none">
            <a:spAutoFit/>
          </a:bodyPr>
          <a:lstStyle/>
          <a:p>
            <a:r>
              <a:rPr lang="en-US" altLang="zh-CN" sz="2400" dirty="0" smtClean="0">
                <a:effectLst>
                  <a:outerShdw blurRad="38100" dist="38100" dir="2700000" algn="tl">
                    <a:srgbClr val="000000">
                      <a:alpha val="43137"/>
                    </a:srgbClr>
                  </a:outerShdw>
                </a:effectLst>
                <a:latin typeface="华文楷体" pitchFamily="2" charset="-122"/>
                <a:ea typeface="华文楷体" pitchFamily="2" charset="-122"/>
              </a:rPr>
              <a:t>4. </a:t>
            </a:r>
            <a:r>
              <a:rPr lang="zh-CN" altLang="en-US" sz="2400" dirty="0" smtClean="0">
                <a:effectLst>
                  <a:outerShdw blurRad="38100" dist="38100" dir="2700000" algn="tl">
                    <a:srgbClr val="000000">
                      <a:alpha val="43137"/>
                    </a:srgbClr>
                  </a:outerShdw>
                </a:effectLst>
                <a:latin typeface="华文楷体" pitchFamily="2" charset="-122"/>
                <a:ea typeface="华文楷体" pitchFamily="2" charset="-122"/>
              </a:rPr>
              <a:t>导致我们没到纽约</a:t>
            </a:r>
            <a:endParaRPr lang="zh-CN" altLang="en-US" sz="2400" dirty="0">
              <a:effectLst>
                <a:outerShdw blurRad="38100" dist="38100" dir="2700000" algn="tl">
                  <a:srgbClr val="000000">
                    <a:alpha val="43137"/>
                  </a:srgbClr>
                </a:outerShdw>
              </a:effectLst>
              <a:latin typeface="华文楷体" pitchFamily="2" charset="-122"/>
              <a:ea typeface="华文楷体" pitchFamily="2" charset="-122"/>
            </a:endParaRPr>
          </a:p>
        </p:txBody>
      </p:sp>
      <p:sp>
        <p:nvSpPr>
          <p:cNvPr id="31" name="矩形 30"/>
          <p:cNvSpPr/>
          <p:nvPr/>
        </p:nvSpPr>
        <p:spPr>
          <a:xfrm>
            <a:off x="5007115" y="5085759"/>
            <a:ext cx="2800767" cy="461665"/>
          </a:xfrm>
          <a:prstGeom prst="rect">
            <a:avLst/>
          </a:prstGeom>
        </p:spPr>
        <p:txBody>
          <a:bodyPr wrap="none">
            <a:spAutoFit/>
          </a:bodyPr>
          <a:lstStyle/>
          <a:p>
            <a:r>
              <a:rPr lang="en-US" altLang="zh-CN" sz="2400" dirty="0" smtClean="0">
                <a:effectLst>
                  <a:outerShdw blurRad="38100" dist="38100" dir="2700000" algn="tl">
                    <a:srgbClr val="000000">
                      <a:alpha val="43137"/>
                    </a:srgbClr>
                  </a:outerShdw>
                </a:effectLst>
                <a:latin typeface="华文楷体" pitchFamily="2" charset="-122"/>
                <a:ea typeface="华文楷体" pitchFamily="2" charset="-122"/>
              </a:rPr>
              <a:t>5. </a:t>
            </a:r>
            <a:r>
              <a:rPr lang="zh-CN" altLang="en-US" sz="2400" dirty="0" smtClean="0">
                <a:effectLst>
                  <a:outerShdw blurRad="38100" dist="38100" dir="2700000" algn="tl">
                    <a:srgbClr val="000000">
                      <a:alpha val="43137"/>
                    </a:srgbClr>
                  </a:outerShdw>
                </a:effectLst>
                <a:latin typeface="华文楷体" pitchFamily="2" charset="-122"/>
                <a:ea typeface="华文楷体" pitchFamily="2" charset="-122"/>
              </a:rPr>
              <a:t>直到很多个小时</a:t>
            </a:r>
            <a:endParaRPr lang="zh-CN" altLang="en-US" sz="2400" dirty="0">
              <a:effectLst>
                <a:outerShdw blurRad="38100" dist="38100" dir="2700000" algn="tl">
                  <a:srgbClr val="000000">
                    <a:alpha val="43137"/>
                  </a:srgbClr>
                </a:outerShdw>
              </a:effectLst>
              <a:latin typeface="华文楷体" pitchFamily="2" charset="-122"/>
              <a:ea typeface="华文楷体" pitchFamily="2" charset="-122"/>
            </a:endParaRPr>
          </a:p>
        </p:txBody>
      </p:sp>
      <p:sp>
        <p:nvSpPr>
          <p:cNvPr id="32" name="矩形 31"/>
          <p:cNvSpPr/>
          <p:nvPr/>
        </p:nvSpPr>
        <p:spPr>
          <a:xfrm>
            <a:off x="5030447" y="5517957"/>
            <a:ext cx="3863533" cy="830997"/>
          </a:xfrm>
          <a:prstGeom prst="rect">
            <a:avLst/>
          </a:prstGeom>
        </p:spPr>
        <p:txBody>
          <a:bodyPr wrap="square">
            <a:spAutoFit/>
          </a:bodyPr>
          <a:lstStyle/>
          <a:p>
            <a:pPr marL="269875" indent="-269875"/>
            <a:r>
              <a:rPr lang="en-US" altLang="zh-CN" sz="2400" dirty="0" smtClean="0">
                <a:effectLst>
                  <a:outerShdw blurRad="38100" dist="38100" dir="2700000" algn="tl">
                    <a:srgbClr val="000000">
                      <a:alpha val="43137"/>
                    </a:srgbClr>
                  </a:outerShdw>
                </a:effectLst>
                <a:latin typeface="华文楷体" pitchFamily="2" charset="-122"/>
                <a:ea typeface="华文楷体" pitchFamily="2" charset="-122"/>
              </a:rPr>
              <a:t>6. </a:t>
            </a:r>
            <a:r>
              <a:rPr lang="zh-CN" altLang="en-US" sz="2400" dirty="0" smtClean="0">
                <a:effectLst>
                  <a:outerShdw blurRad="38100" dist="38100" dir="2700000" algn="tl">
                    <a:srgbClr val="000000">
                      <a:alpha val="43137"/>
                    </a:srgbClr>
                  </a:outerShdw>
                </a:effectLst>
                <a:latin typeface="华文楷体" pitchFamily="2" charset="-122"/>
                <a:ea typeface="华文楷体" pitchFamily="2" charset="-122"/>
              </a:rPr>
              <a:t>所有车上的食物都被吃完之后</a:t>
            </a:r>
            <a:endParaRPr lang="zh-CN" altLang="en-US" sz="2400" dirty="0">
              <a:effectLst>
                <a:outerShdw blurRad="38100" dist="38100" dir="2700000" algn="tl">
                  <a:srgbClr val="000000">
                    <a:alpha val="43137"/>
                  </a:srgbClr>
                </a:outerShdw>
              </a:effectLst>
              <a:latin typeface="华文楷体" pitchFamily="2" charset="-122"/>
              <a:ea typeface="华文楷体" pitchFamily="2" charset="-122"/>
            </a:endParaRPr>
          </a:p>
        </p:txBody>
      </p:sp>
      <p:sp>
        <p:nvSpPr>
          <p:cNvPr id="33" name="矩形 32"/>
          <p:cNvSpPr/>
          <p:nvPr/>
        </p:nvSpPr>
        <p:spPr>
          <a:xfrm>
            <a:off x="5004198" y="4149330"/>
            <a:ext cx="2800767" cy="461665"/>
          </a:xfrm>
          <a:prstGeom prst="rect">
            <a:avLst/>
          </a:prstGeom>
        </p:spPr>
        <p:txBody>
          <a:bodyPr wrap="none">
            <a:spAutoFit/>
          </a:bodyPr>
          <a:lstStyle/>
          <a:p>
            <a:r>
              <a:rPr lang="en-US" altLang="zh-CN" sz="2400" dirty="0" smtClean="0">
                <a:effectLst>
                  <a:outerShdw blurRad="38100" dist="38100" dir="2700000" algn="tl">
                    <a:srgbClr val="000000">
                      <a:alpha val="43137"/>
                    </a:srgbClr>
                  </a:outerShdw>
                </a:effectLst>
                <a:latin typeface="华文楷体" pitchFamily="2" charset="-122"/>
                <a:ea typeface="华文楷体" pitchFamily="2" charset="-122"/>
              </a:rPr>
              <a:t>3. </a:t>
            </a:r>
            <a:r>
              <a:rPr lang="zh-CN" altLang="en-US" sz="2400" dirty="0" smtClean="0">
                <a:effectLst>
                  <a:outerShdw blurRad="38100" dist="38100" dir="2700000" algn="tl">
                    <a:srgbClr val="000000">
                      <a:alpha val="43137"/>
                    </a:srgbClr>
                  </a:outerShdw>
                </a:effectLst>
                <a:latin typeface="华文楷体" pitchFamily="2" charset="-122"/>
                <a:ea typeface="华文楷体" pitchFamily="2" charset="-122"/>
              </a:rPr>
              <a:t>被困在了雪堆里</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8">
                                            <p:txEl>
                                              <p:pRg st="0" end="0"/>
                                            </p:txEl>
                                          </p:spTgt>
                                        </p:tgtEl>
                                        <p:attrNameLst>
                                          <p:attrName>style.visibility</p:attrName>
                                        </p:attrNameLst>
                                      </p:cBhvr>
                                      <p:to>
                                        <p:strVal val="visible"/>
                                      </p:to>
                                    </p:set>
                                    <p:animEffect transition="in" filter="dissolve">
                                      <p:cBhvr>
                                        <p:cTn id="7" dur="500"/>
                                        <p:tgtEl>
                                          <p:spTgt spid="3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8">
                                            <p:txEl>
                                              <p:pRg st="1" end="1"/>
                                            </p:txEl>
                                          </p:spTgt>
                                        </p:tgtEl>
                                        <p:attrNameLst>
                                          <p:attrName>style.visibility</p:attrName>
                                        </p:attrNameLst>
                                      </p:cBhvr>
                                      <p:to>
                                        <p:strVal val="visible"/>
                                      </p:to>
                                    </p:set>
                                    <p:animEffect transition="in" filter="dissolve">
                                      <p:cBhvr>
                                        <p:cTn id="12" dur="500"/>
                                        <p:tgtEl>
                                          <p:spTgt spid="38">
                                            <p:txEl>
                                              <p:pRg st="1" end="1"/>
                                            </p:txEl>
                                          </p:spTgt>
                                        </p:tgtEl>
                                      </p:cBhvr>
                                    </p:animEffect>
                                  </p:childTnLst>
                                </p:cTn>
                              </p:par>
                              <p:par>
                                <p:cTn id="13" presetID="6" presetClass="entr" presetSubtype="16" fill="hold" nodeType="withEffect">
                                  <p:stCondLst>
                                    <p:cond delay="0"/>
                                  </p:stCondLst>
                                  <p:childTnLst>
                                    <p:set>
                                      <p:cBhvr>
                                        <p:cTn id="14" dur="1" fill="hold">
                                          <p:stCondLst>
                                            <p:cond delay="0"/>
                                          </p:stCondLst>
                                        </p:cTn>
                                        <p:tgtEl>
                                          <p:spTgt spid="26627"/>
                                        </p:tgtEl>
                                        <p:attrNameLst>
                                          <p:attrName>style.visibility</p:attrName>
                                        </p:attrNameLst>
                                      </p:cBhvr>
                                      <p:to>
                                        <p:strVal val="visible"/>
                                      </p:to>
                                    </p:set>
                                    <p:animEffect transition="in" filter="circle(in)">
                                      <p:cBhvr>
                                        <p:cTn id="15" dur="500"/>
                                        <p:tgtEl>
                                          <p:spTgt spid="26627"/>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dissolve">
                                      <p:cBhvr>
                                        <p:cTn id="20" dur="500"/>
                                        <p:tgtEl>
                                          <p:spTgt spid="27"/>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26">
                                            <p:bg/>
                                          </p:spTgt>
                                        </p:tgtEl>
                                        <p:attrNameLst>
                                          <p:attrName>style.visibility</p:attrName>
                                        </p:attrNameLst>
                                      </p:cBhvr>
                                      <p:to>
                                        <p:strVal val="visible"/>
                                      </p:to>
                                    </p:set>
                                    <p:animEffect transition="in" filter="dissolve">
                                      <p:cBhvr>
                                        <p:cTn id="23" dur="500"/>
                                        <p:tgtEl>
                                          <p:spTgt spid="26">
                                            <p:bg/>
                                          </p:spTgt>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26">
                                            <p:txEl>
                                              <p:pRg st="0" end="0"/>
                                            </p:txEl>
                                          </p:spTgt>
                                        </p:tgtEl>
                                        <p:attrNameLst>
                                          <p:attrName>style.visibility</p:attrName>
                                        </p:attrNameLst>
                                      </p:cBhvr>
                                      <p:to>
                                        <p:strVal val="visible"/>
                                      </p:to>
                                    </p:set>
                                    <p:animEffect transition="in" filter="dissolve">
                                      <p:cBhvr>
                                        <p:cTn id="26" dur="500"/>
                                        <p:tgtEl>
                                          <p:spTgt spid="26">
                                            <p:txEl>
                                              <p:pRg st="0" end="0"/>
                                            </p:txEl>
                                          </p:spTgt>
                                        </p:tgtEl>
                                      </p:cBhvr>
                                    </p:animEffect>
                                  </p:childTnLst>
                                </p:cTn>
                              </p:par>
                              <p:par>
                                <p:cTn id="27" presetID="6" presetClass="entr" presetSubtype="32" fill="hold" nodeType="withEffect">
                                  <p:stCondLst>
                                    <p:cond delay="0"/>
                                  </p:stCondLst>
                                  <p:childTnLst>
                                    <p:set>
                                      <p:cBhvr>
                                        <p:cTn id="28" dur="1" fill="hold">
                                          <p:stCondLst>
                                            <p:cond delay="0"/>
                                          </p:stCondLst>
                                        </p:cTn>
                                        <p:tgtEl>
                                          <p:spTgt spid="26630"/>
                                        </p:tgtEl>
                                        <p:attrNameLst>
                                          <p:attrName>style.visibility</p:attrName>
                                        </p:attrNameLst>
                                      </p:cBhvr>
                                      <p:to>
                                        <p:strVal val="visible"/>
                                      </p:to>
                                    </p:set>
                                    <p:animEffect transition="in" filter="circle(out)">
                                      <p:cBhvr>
                                        <p:cTn id="29" dur="500"/>
                                        <p:tgtEl>
                                          <p:spTgt spid="26630"/>
                                        </p:tgtEl>
                                      </p:cBhvr>
                                    </p:animEffect>
                                  </p:childTnLst>
                                </p:cTn>
                              </p:par>
                            </p:childTnLst>
                          </p:cTn>
                        </p:par>
                      </p:childTnLst>
                    </p:cTn>
                  </p:par>
                  <p:par>
                    <p:cTn id="30" fill="hold">
                      <p:stCondLst>
                        <p:cond delay="indefinite"/>
                      </p:stCondLst>
                      <p:childTnLst>
                        <p:par>
                          <p:cTn id="31" fill="hold">
                            <p:stCondLst>
                              <p:cond delay="0"/>
                            </p:stCondLst>
                            <p:childTnLst>
                              <p:par>
                                <p:cTn id="32" presetID="18" presetClass="entr" presetSubtype="6" fill="hold" grpId="0" nodeType="click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strips(downRight)">
                                      <p:cBhvr>
                                        <p:cTn id="34" dur="500"/>
                                        <p:tgtEl>
                                          <p:spTgt spid="28"/>
                                        </p:tgtEl>
                                      </p:cBhvr>
                                    </p:animEffect>
                                  </p:childTnLst>
                                </p:cTn>
                              </p:par>
                            </p:childTnLst>
                          </p:cTn>
                        </p:par>
                      </p:childTnLst>
                    </p:cTn>
                  </p:par>
                  <p:par>
                    <p:cTn id="35" fill="hold">
                      <p:stCondLst>
                        <p:cond delay="indefinite"/>
                      </p:stCondLst>
                      <p:childTnLst>
                        <p:par>
                          <p:cTn id="36" fill="hold">
                            <p:stCondLst>
                              <p:cond delay="0"/>
                            </p:stCondLst>
                            <p:childTnLst>
                              <p:par>
                                <p:cTn id="37" presetID="18" presetClass="entr" presetSubtype="6" fill="hold" grpId="0" nodeType="click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strips(downRight)">
                                      <p:cBhvr>
                                        <p:cTn id="39" dur="500"/>
                                        <p:tgtEl>
                                          <p:spTgt spid="29"/>
                                        </p:tgtEl>
                                      </p:cBhvr>
                                    </p:animEffect>
                                  </p:childTnLst>
                                </p:cTn>
                              </p:par>
                            </p:childTnLst>
                          </p:cTn>
                        </p:par>
                      </p:childTnLst>
                    </p:cTn>
                  </p:par>
                  <p:par>
                    <p:cTn id="40" fill="hold">
                      <p:stCondLst>
                        <p:cond delay="indefinite"/>
                      </p:stCondLst>
                      <p:childTnLst>
                        <p:par>
                          <p:cTn id="41" fill="hold">
                            <p:stCondLst>
                              <p:cond delay="0"/>
                            </p:stCondLst>
                            <p:childTnLst>
                              <p:par>
                                <p:cTn id="42" presetID="18" presetClass="entr" presetSubtype="6" fill="hold" grpId="0" nodeType="click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strips(downRight)">
                                      <p:cBhvr>
                                        <p:cTn id="44" dur="500"/>
                                        <p:tgtEl>
                                          <p:spTgt spid="33"/>
                                        </p:tgtEl>
                                      </p:cBhvr>
                                    </p:animEffect>
                                  </p:childTnLst>
                                </p:cTn>
                              </p:par>
                            </p:childTnLst>
                          </p:cTn>
                        </p:par>
                      </p:childTnLst>
                    </p:cTn>
                  </p:par>
                  <p:par>
                    <p:cTn id="45" fill="hold">
                      <p:stCondLst>
                        <p:cond delay="indefinite"/>
                      </p:stCondLst>
                      <p:childTnLst>
                        <p:par>
                          <p:cTn id="46" fill="hold">
                            <p:stCondLst>
                              <p:cond delay="0"/>
                            </p:stCondLst>
                            <p:childTnLst>
                              <p:par>
                                <p:cTn id="47" presetID="18" presetClass="entr" presetSubtype="6" fill="hold" grpId="0" nodeType="click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strips(downRight)">
                                      <p:cBhvr>
                                        <p:cTn id="49" dur="500"/>
                                        <p:tgtEl>
                                          <p:spTgt spid="30"/>
                                        </p:tgtEl>
                                      </p:cBhvr>
                                    </p:animEffect>
                                  </p:childTnLst>
                                </p:cTn>
                              </p:par>
                            </p:childTnLst>
                          </p:cTn>
                        </p:par>
                      </p:childTnLst>
                    </p:cTn>
                  </p:par>
                  <p:par>
                    <p:cTn id="50" fill="hold">
                      <p:stCondLst>
                        <p:cond delay="indefinite"/>
                      </p:stCondLst>
                      <p:childTnLst>
                        <p:par>
                          <p:cTn id="51" fill="hold">
                            <p:stCondLst>
                              <p:cond delay="0"/>
                            </p:stCondLst>
                            <p:childTnLst>
                              <p:par>
                                <p:cTn id="52" presetID="18" presetClass="entr" presetSubtype="6" fill="hold" grpId="0" nodeType="click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strips(downRight)">
                                      <p:cBhvr>
                                        <p:cTn id="54" dur="500"/>
                                        <p:tgtEl>
                                          <p:spTgt spid="31"/>
                                        </p:tgtEl>
                                      </p:cBhvr>
                                    </p:animEffect>
                                  </p:childTnLst>
                                </p:cTn>
                              </p:par>
                            </p:childTnLst>
                          </p:cTn>
                        </p:par>
                      </p:childTnLst>
                    </p:cTn>
                  </p:par>
                  <p:par>
                    <p:cTn id="55" fill="hold">
                      <p:stCondLst>
                        <p:cond delay="indefinite"/>
                      </p:stCondLst>
                      <p:childTnLst>
                        <p:par>
                          <p:cTn id="56" fill="hold">
                            <p:stCondLst>
                              <p:cond delay="0"/>
                            </p:stCondLst>
                            <p:childTnLst>
                              <p:par>
                                <p:cTn id="57" presetID="18" presetClass="entr" presetSubtype="6" fill="hold" grpId="0" nodeType="click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strips(downRight)">
                                      <p:cBhvr>
                                        <p:cTn id="5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uild="p"/>
      <p:bldP spid="26" grpId="0" build="allAtOnce" animBg="1"/>
      <p:bldP spid="27" grpId="0" animBg="1"/>
      <p:bldP spid="28" grpId="0"/>
      <p:bldP spid="29" grpId="0"/>
      <p:bldP spid="30" grpId="0"/>
      <p:bldP spid="31" grpId="0"/>
      <p:bldP spid="32" grpId="0"/>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矩形 5"/>
          <p:cNvSpPr>
            <a:spLocks noChangeArrowheads="1"/>
          </p:cNvSpPr>
          <p:nvPr/>
        </p:nvSpPr>
        <p:spPr bwMode="auto">
          <a:xfrm>
            <a:off x="0" y="1071563"/>
            <a:ext cx="9144000" cy="5786437"/>
          </a:xfrm>
          <a:prstGeom prst="rect">
            <a:avLst/>
          </a:prstGeom>
          <a:solidFill>
            <a:srgbClr val="DD3187">
              <a:alpha val="62000"/>
            </a:srgbClr>
          </a:solidFill>
          <a:ln w="9525">
            <a:noFill/>
            <a:miter lim="800000"/>
            <a:headEnd/>
            <a:tailEnd/>
          </a:ln>
          <a:effectLst>
            <a:outerShdw blurRad="50800" dist="38100" dir="2700000" algn="tl" rotWithShape="0">
              <a:prstClr val="black">
                <a:alpha val="40000"/>
              </a:prstClr>
            </a:outerShdw>
          </a:effectLst>
        </p:spPr>
        <p:txBody>
          <a:bodyPr anchor="ctr"/>
          <a:lstStyle/>
          <a:p>
            <a:endParaRPr lang="zh-CN" altLang="en-US" dirty="0" smtClean="0">
              <a:solidFill>
                <a:schemeClr val="accent1"/>
              </a:solidFill>
            </a:endParaRPr>
          </a:p>
        </p:txBody>
      </p:sp>
      <p:sp>
        <p:nvSpPr>
          <p:cNvPr id="4098" name="矩形 4"/>
          <p:cNvSpPr>
            <a:spLocks noChangeArrowheads="1"/>
          </p:cNvSpPr>
          <p:nvPr/>
        </p:nvSpPr>
        <p:spPr bwMode="auto">
          <a:xfrm>
            <a:off x="754251" y="0"/>
            <a:ext cx="8358187" cy="1071563"/>
          </a:xfrm>
          <a:prstGeom prst="rect">
            <a:avLst/>
          </a:prstGeom>
          <a:solidFill>
            <a:srgbClr val="F1F1F1"/>
          </a:solidFill>
          <a:ln w="9525">
            <a:solidFill>
              <a:schemeClr val="bg2"/>
            </a:solidFill>
            <a:miter lim="800000"/>
            <a:headEnd/>
            <a:tailEnd/>
          </a:ln>
        </p:spPr>
        <p:txBody>
          <a:bodyPr anchor="ctr"/>
          <a:lstStyle/>
          <a:p>
            <a:pPr algn="ctr"/>
            <a:endParaRPr lang="zh-CN" altLang="en-US" dirty="0">
              <a:solidFill>
                <a:srgbClr val="FFFFFF"/>
              </a:solidFill>
              <a:latin typeface="宋体" pitchFamily="2" charset="-122"/>
              <a:sym typeface="宋体" pitchFamily="2" charset="-122"/>
            </a:endParaRPr>
          </a:p>
        </p:txBody>
      </p:sp>
      <p:sp>
        <p:nvSpPr>
          <p:cNvPr id="4103" name="矩形 10"/>
          <p:cNvSpPr>
            <a:spLocks noChangeArrowheads="1"/>
          </p:cNvSpPr>
          <p:nvPr/>
        </p:nvSpPr>
        <p:spPr bwMode="auto">
          <a:xfrm>
            <a:off x="0" y="0"/>
            <a:ext cx="857250" cy="1071563"/>
          </a:xfrm>
          <a:prstGeom prst="rect">
            <a:avLst/>
          </a:prstGeom>
          <a:solidFill>
            <a:srgbClr val="33CCCC"/>
          </a:solidFill>
          <a:ln w="9525">
            <a:noFill/>
            <a:miter lim="800000"/>
            <a:headEnd/>
            <a:tailEnd/>
          </a:ln>
        </p:spPr>
        <p:txBody>
          <a:bodyPr anchor="ctr"/>
          <a:lstStyle/>
          <a:p>
            <a:pPr algn="ctr"/>
            <a:r>
              <a:rPr lang="en-US" altLang="zh-CN" sz="4400" dirty="0" smtClean="0">
                <a:solidFill>
                  <a:srgbClr val="FFFFFF"/>
                </a:solidFill>
                <a:effectLst>
                  <a:outerShdw blurRad="38100" dist="38100" dir="2700000" algn="tl">
                    <a:srgbClr val="000000">
                      <a:alpha val="43137"/>
                    </a:srgbClr>
                  </a:outerShdw>
                </a:effectLst>
                <a:latin typeface="Impact" pitchFamily="34" charset="0"/>
                <a:sym typeface="宋体" pitchFamily="2" charset="-122"/>
              </a:rPr>
              <a:t>3</a:t>
            </a:r>
            <a:endParaRPr lang="zh-CN" altLang="en-US" sz="4400" dirty="0" smtClean="0">
              <a:solidFill>
                <a:srgbClr val="FFFFFF"/>
              </a:solidFill>
              <a:effectLst>
                <a:outerShdw blurRad="38100" dist="38100" dir="2700000" algn="tl">
                  <a:srgbClr val="000000">
                    <a:alpha val="43137"/>
                  </a:srgbClr>
                </a:outerShdw>
              </a:effectLst>
              <a:latin typeface="Impact" pitchFamily="34" charset="0"/>
              <a:sym typeface="宋体" pitchFamily="2" charset="-122"/>
            </a:endParaRPr>
          </a:p>
        </p:txBody>
      </p:sp>
      <p:grpSp>
        <p:nvGrpSpPr>
          <p:cNvPr id="2" name="Group 9"/>
          <p:cNvGrpSpPr>
            <a:grpSpLocks/>
          </p:cNvGrpSpPr>
          <p:nvPr/>
        </p:nvGrpSpPr>
        <p:grpSpPr bwMode="auto">
          <a:xfrm>
            <a:off x="1071563" y="563563"/>
            <a:ext cx="409575" cy="333375"/>
            <a:chOff x="0" y="0"/>
            <a:chExt cx="1259" cy="1024"/>
          </a:xfrm>
        </p:grpSpPr>
        <p:sp>
          <p:nvSpPr>
            <p:cNvPr id="4118" name="Freeform 23"/>
            <p:cNvSpPr>
              <a:spLocks/>
            </p:cNvSpPr>
            <p:nvPr/>
          </p:nvSpPr>
          <p:spPr bwMode="auto">
            <a:xfrm>
              <a:off x="0" y="0"/>
              <a:ext cx="1259" cy="598"/>
            </a:xfrm>
            <a:custGeom>
              <a:avLst/>
              <a:gdLst/>
              <a:ahLst/>
              <a:cxnLst/>
              <a:rect l="0" t="0" r="0" b="0"/>
              <a:pathLst/>
            </a:custGeom>
            <a:solidFill>
              <a:srgbClr val="262626"/>
            </a:solidFill>
            <a:ln w="9525">
              <a:noFill/>
              <a:round/>
              <a:headEnd/>
              <a:tailEnd/>
            </a:ln>
          </p:spPr>
          <p:txBody>
            <a:bodyPr/>
            <a:lstStyle/>
            <a:p>
              <a:endParaRPr lang="zh-CN" altLang="en-US"/>
            </a:p>
          </p:txBody>
        </p:sp>
        <p:sp>
          <p:nvSpPr>
            <p:cNvPr id="4119" name="Freeform 24"/>
            <p:cNvSpPr>
              <a:spLocks/>
            </p:cNvSpPr>
            <p:nvPr/>
          </p:nvSpPr>
          <p:spPr bwMode="auto">
            <a:xfrm>
              <a:off x="175" y="137"/>
              <a:ext cx="905" cy="887"/>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4106" name="Freeform 29"/>
          <p:cNvSpPr>
            <a:spLocks noEditPoints="1"/>
          </p:cNvSpPr>
          <p:nvPr/>
        </p:nvSpPr>
        <p:spPr bwMode="auto">
          <a:xfrm>
            <a:off x="2000250" y="563563"/>
            <a:ext cx="409575" cy="382587"/>
          </a:xfrm>
          <a:custGeom>
            <a:avLst/>
            <a:gdLst/>
            <a:ahLst/>
            <a:cxnLst/>
            <a:rect l="0" t="0" r="0" b="0"/>
            <a:pathLst/>
          </a:custGeom>
          <a:solidFill>
            <a:srgbClr val="76923C"/>
          </a:solidFill>
          <a:ln w="9525">
            <a:noFill/>
            <a:round/>
            <a:headEnd/>
            <a:tailEnd/>
          </a:ln>
        </p:spPr>
        <p:txBody>
          <a:bodyPr/>
          <a:lstStyle/>
          <a:p>
            <a:endParaRPr lang="zh-CN" altLang="en-US"/>
          </a:p>
        </p:txBody>
      </p:sp>
      <p:grpSp>
        <p:nvGrpSpPr>
          <p:cNvPr id="3" name="Group 13"/>
          <p:cNvGrpSpPr>
            <a:grpSpLocks/>
          </p:cNvGrpSpPr>
          <p:nvPr/>
        </p:nvGrpSpPr>
        <p:grpSpPr bwMode="auto">
          <a:xfrm>
            <a:off x="3876675" y="500063"/>
            <a:ext cx="381000" cy="382587"/>
            <a:chOff x="0" y="0"/>
            <a:chExt cx="1212" cy="1212"/>
          </a:xfrm>
        </p:grpSpPr>
        <p:sp>
          <p:nvSpPr>
            <p:cNvPr id="4116" name="Freeform 34"/>
            <p:cNvSpPr>
              <a:spLocks/>
            </p:cNvSpPr>
            <p:nvPr/>
          </p:nvSpPr>
          <p:spPr bwMode="auto">
            <a:xfrm>
              <a:off x="267" y="0"/>
              <a:ext cx="678" cy="549"/>
            </a:xfrm>
            <a:custGeom>
              <a:avLst/>
              <a:gdLst/>
              <a:ahLst/>
              <a:cxnLst/>
              <a:rect l="0" t="0" r="0" b="0"/>
              <a:pathLst/>
            </a:custGeom>
            <a:solidFill>
              <a:srgbClr val="262626"/>
            </a:solidFill>
            <a:ln w="9525">
              <a:noFill/>
              <a:round/>
              <a:headEnd/>
              <a:tailEnd/>
            </a:ln>
          </p:spPr>
          <p:txBody>
            <a:bodyPr/>
            <a:lstStyle/>
            <a:p>
              <a:endParaRPr lang="zh-CN" altLang="en-US"/>
            </a:p>
          </p:txBody>
        </p:sp>
        <p:sp>
          <p:nvSpPr>
            <p:cNvPr id="4117" name="Freeform 35"/>
            <p:cNvSpPr>
              <a:spLocks/>
            </p:cNvSpPr>
            <p:nvPr/>
          </p:nvSpPr>
          <p:spPr bwMode="auto">
            <a:xfrm>
              <a:off x="0" y="605"/>
              <a:ext cx="1212" cy="607"/>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4108" name="Freeform 40"/>
          <p:cNvSpPr>
            <a:spLocks noEditPoints="1"/>
          </p:cNvSpPr>
          <p:nvPr/>
        </p:nvSpPr>
        <p:spPr bwMode="auto">
          <a:xfrm>
            <a:off x="4741863" y="563563"/>
            <a:ext cx="473075" cy="319087"/>
          </a:xfrm>
          <a:custGeom>
            <a:avLst/>
            <a:gdLst/>
            <a:ahLst/>
            <a:cxnLst/>
            <a:rect l="0" t="0" r="0" b="0"/>
            <a:pathLst/>
          </a:custGeom>
          <a:solidFill>
            <a:srgbClr val="262626"/>
          </a:solidFill>
          <a:ln w="9525">
            <a:noFill/>
            <a:round/>
            <a:headEnd/>
            <a:tailEnd/>
          </a:ln>
        </p:spPr>
        <p:txBody>
          <a:bodyPr/>
          <a:lstStyle/>
          <a:p>
            <a:endParaRPr lang="zh-CN" altLang="en-US"/>
          </a:p>
        </p:txBody>
      </p:sp>
      <p:grpSp>
        <p:nvGrpSpPr>
          <p:cNvPr id="4" name="Group 17"/>
          <p:cNvGrpSpPr>
            <a:grpSpLocks/>
          </p:cNvGrpSpPr>
          <p:nvPr/>
        </p:nvGrpSpPr>
        <p:grpSpPr bwMode="auto">
          <a:xfrm>
            <a:off x="2984500" y="500063"/>
            <a:ext cx="303213" cy="382587"/>
            <a:chOff x="0" y="0"/>
            <a:chExt cx="1139825" cy="1436688"/>
          </a:xfrm>
        </p:grpSpPr>
        <p:sp>
          <p:nvSpPr>
            <p:cNvPr id="4114" name="Freeform 62"/>
            <p:cNvSpPr>
              <a:spLocks/>
            </p:cNvSpPr>
            <p:nvPr/>
          </p:nvSpPr>
          <p:spPr bwMode="auto">
            <a:xfrm>
              <a:off x="0" y="566738"/>
              <a:ext cx="1139825" cy="869950"/>
            </a:xfrm>
            <a:custGeom>
              <a:avLst/>
              <a:gdLst/>
              <a:ahLst/>
              <a:cxnLst/>
              <a:rect l="0" t="0" r="0" b="0"/>
              <a:pathLst/>
            </a:custGeom>
            <a:solidFill>
              <a:srgbClr val="262626"/>
            </a:solidFill>
            <a:ln w="9525">
              <a:noFill/>
              <a:round/>
              <a:headEnd/>
              <a:tailEnd/>
            </a:ln>
          </p:spPr>
          <p:txBody>
            <a:bodyPr/>
            <a:lstStyle/>
            <a:p>
              <a:endParaRPr lang="zh-CN" altLang="en-US"/>
            </a:p>
          </p:txBody>
        </p:sp>
        <p:sp>
          <p:nvSpPr>
            <p:cNvPr id="4115" name="Freeform 61"/>
            <p:cNvSpPr>
              <a:spLocks/>
            </p:cNvSpPr>
            <p:nvPr/>
          </p:nvSpPr>
          <p:spPr bwMode="auto">
            <a:xfrm>
              <a:off x="71438" y="0"/>
              <a:ext cx="990600" cy="495300"/>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24" name="标题 23"/>
          <p:cNvSpPr>
            <a:spLocks noGrp="1"/>
          </p:cNvSpPr>
          <p:nvPr>
            <p:ph type="title"/>
          </p:nvPr>
        </p:nvSpPr>
        <p:spPr>
          <a:xfrm>
            <a:off x="970350" y="187515"/>
            <a:ext cx="7500351" cy="705240"/>
          </a:xfrm>
        </p:spPr>
        <p:txBody>
          <a:bodyPr/>
          <a:lstStyle/>
          <a:p>
            <a:pPr algn="l"/>
            <a:r>
              <a:rPr lang="en-US" altLang="zh-CN" sz="3600" dirty="0" smtClean="0">
                <a:solidFill>
                  <a:schemeClr val="accent1">
                    <a:lumMod val="50000"/>
                  </a:schemeClr>
                </a:solidFill>
                <a:latin typeface="Impact" pitchFamily="34" charset="0"/>
                <a:ea typeface="微软雅黑" pitchFamily="34" charset="-122"/>
              </a:rPr>
              <a:t>Techniques &amp; Advice</a:t>
            </a:r>
            <a:endParaRPr lang="zh-CN" altLang="en-US" sz="3600" dirty="0">
              <a:solidFill>
                <a:schemeClr val="accent1">
                  <a:lumMod val="50000"/>
                </a:schemeClr>
              </a:solidFill>
              <a:latin typeface="Impact" pitchFamily="34" charset="0"/>
            </a:endParaRPr>
          </a:p>
        </p:txBody>
      </p:sp>
      <p:sp>
        <p:nvSpPr>
          <p:cNvPr id="38" name="内容占位符 37"/>
          <p:cNvSpPr>
            <a:spLocks noGrp="1"/>
          </p:cNvSpPr>
          <p:nvPr>
            <p:ph idx="1"/>
          </p:nvPr>
        </p:nvSpPr>
        <p:spPr>
          <a:xfrm>
            <a:off x="1258482" y="3068835"/>
            <a:ext cx="7275333" cy="792363"/>
          </a:xfrm>
          <a:noFill/>
          <a:ln w="9525">
            <a:noFill/>
            <a:miter lim="800000"/>
            <a:headEnd/>
            <a:tailEnd/>
          </a:ln>
        </p:spPr>
        <p:txBody>
          <a:bodyPr vert="horz" wrap="square" lIns="91440" tIns="45720" rIns="91440" bIns="45720" numCol="1" anchor="t" anchorCtr="0" compatLnSpc="1">
            <a:prstTxWarp prst="textNoShape">
              <a:avLst/>
            </a:prstTxWarp>
          </a:bodyPr>
          <a:lstStyle/>
          <a:p>
            <a:pPr>
              <a:buNone/>
            </a:pPr>
            <a:r>
              <a:rPr lang="zh-CN" altLang="en-US" sz="2800" dirty="0" smtClean="0">
                <a:solidFill>
                  <a:schemeClr val="bg1"/>
                </a:solidFill>
                <a:latin typeface="华文楷体" pitchFamily="2" charset="-122"/>
                <a:ea typeface="华文楷体" pitchFamily="2" charset="-122"/>
              </a:rPr>
              <a:t>      </a:t>
            </a:r>
            <a:r>
              <a:rPr lang="zh-CN" altLang="en-US" sz="2800" dirty="0" smtClean="0">
                <a:solidFill>
                  <a:schemeClr val="tx1">
                    <a:lumMod val="85000"/>
                    <a:lumOff val="15000"/>
                  </a:schemeClr>
                </a:solidFill>
                <a:latin typeface="华文楷体" pitchFamily="2" charset="-122"/>
                <a:ea typeface="华文楷体" pitchFamily="2" charset="-122"/>
              </a:rPr>
              <a:t>我乘坐的火车.</a:t>
            </a:r>
            <a:r>
              <a:rPr lang="en-US" altLang="zh-CN" sz="2800" dirty="0" smtClean="0">
                <a:solidFill>
                  <a:schemeClr val="tx1">
                    <a:lumMod val="85000"/>
                    <a:lumOff val="15000"/>
                  </a:schemeClr>
                </a:solidFill>
                <a:latin typeface="华文楷体" pitchFamily="2" charset="-122"/>
                <a:ea typeface="华文楷体" pitchFamily="2" charset="-122"/>
              </a:rPr>
              <a:t>.....</a:t>
            </a:r>
          </a:p>
          <a:p>
            <a:pPr>
              <a:buNone/>
            </a:pPr>
            <a:endParaRPr lang="en-US" altLang="zh-CN" sz="2800" dirty="0" smtClean="0">
              <a:solidFill>
                <a:schemeClr val="bg1"/>
              </a:solidFill>
              <a:latin typeface="华文楷体" pitchFamily="2" charset="-122"/>
              <a:ea typeface="华文楷体" pitchFamily="2" charset="-122"/>
            </a:endParaRPr>
          </a:p>
          <a:p>
            <a:pPr algn="just">
              <a:buNone/>
            </a:pPr>
            <a:endParaRPr lang="zh-CN" altLang="en-US" sz="2800" dirty="0" smtClean="0">
              <a:latin typeface="华文楷体" pitchFamily="2" charset="-122"/>
              <a:ea typeface="华文楷体" pitchFamily="2" charset="-122"/>
            </a:endParaRPr>
          </a:p>
        </p:txBody>
      </p:sp>
      <p:sp>
        <p:nvSpPr>
          <p:cNvPr id="18" name="圆角矩形 17"/>
          <p:cNvSpPr/>
          <p:nvPr/>
        </p:nvSpPr>
        <p:spPr bwMode="auto">
          <a:xfrm>
            <a:off x="1402548" y="2276472"/>
            <a:ext cx="6338904" cy="576264"/>
          </a:xfrm>
          <a:prstGeom prst="roundRect">
            <a:avLst/>
          </a:prstGeom>
          <a:solidFill>
            <a:schemeClr val="bg1">
              <a:lumMod val="85000"/>
            </a:schemeClr>
          </a:solidFill>
          <a:ln w="9525" cap="flat" cmpd="sng" algn="ctr">
            <a:solidFill>
              <a:schemeClr val="bg1"/>
            </a:solidFill>
            <a:prstDash val="solid"/>
            <a:round/>
            <a:headEnd type="none" w="med" len="med"/>
            <a:tailEnd type="none" w="med" len="med"/>
          </a:ln>
          <a:effectLst/>
          <a:scene3d>
            <a:camera prst="orthographicFront"/>
            <a:lightRig rig="threePt" dir="t"/>
          </a:scene3d>
          <a:sp3d>
            <a:bevelT/>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0" rIns="91440" bIns="0" numCol="1" rtlCol="0" anchor="t" anchorCtr="1" compatLnSpc="1">
            <a:prstTxWarp prst="textNoShape">
              <a:avLst/>
            </a:prstTxWarp>
          </a:bodyPr>
          <a:lstStyle/>
          <a:p>
            <a:pPr algn="ctr"/>
            <a:r>
              <a:rPr lang="en-US" altLang="zh-CN" sz="2800" dirty="0" smtClean="0">
                <a:latin typeface="Times New Roman" pitchFamily="18" charset="0"/>
                <a:cs typeface="Times New Roman" pitchFamily="18" charset="0"/>
              </a:rPr>
              <a:t>A train </a:t>
            </a:r>
            <a:r>
              <a:rPr lang="en-US" altLang="zh-CN" sz="2800" dirty="0" smtClean="0">
                <a:solidFill>
                  <a:srgbClr val="CC0000"/>
                </a:solidFill>
                <a:latin typeface="Times New Roman" pitchFamily="18" charset="0"/>
                <a:cs typeface="Times New Roman" pitchFamily="18" charset="0"/>
              </a:rPr>
              <a:t>in which</a:t>
            </a:r>
            <a:r>
              <a:rPr lang="en-US" altLang="zh-CN" sz="2800" dirty="0" smtClean="0">
                <a:latin typeface="Times New Roman" pitchFamily="18" charset="0"/>
                <a:cs typeface="Times New Roman" pitchFamily="18" charset="0"/>
              </a:rPr>
              <a:t> I was traveling …</a:t>
            </a:r>
          </a:p>
        </p:txBody>
      </p:sp>
      <p:sp>
        <p:nvSpPr>
          <p:cNvPr id="19" name="圆角矩形标注 18"/>
          <p:cNvSpPr/>
          <p:nvPr/>
        </p:nvSpPr>
        <p:spPr bwMode="auto">
          <a:xfrm>
            <a:off x="3707604" y="1268010"/>
            <a:ext cx="3097419" cy="648297"/>
          </a:xfrm>
          <a:prstGeom prst="wedgeRoundRectCallout">
            <a:avLst>
              <a:gd name="adj1" fmla="val -43006"/>
              <a:gd name="adj2" fmla="val 102509"/>
              <a:gd name="adj3" fmla="val 16667"/>
            </a:avLst>
          </a:prstGeom>
          <a:solidFill>
            <a:srgbClr val="FFFF99"/>
          </a:solidFill>
          <a:ln w="9525" cap="flat" cmpd="sng" algn="ctr">
            <a:noFill/>
            <a:prstDash val="solid"/>
            <a:round/>
            <a:headEnd type="none" w="med" len="med"/>
            <a:tailEnd type="none" w="med" len="med"/>
          </a:ln>
          <a:effectLst/>
          <a:scene3d>
            <a:camera prst="orthographicFront"/>
            <a:lightRig rig="threePt" dir="t"/>
          </a:scene3d>
          <a:sp3d>
            <a:bevelT/>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342900" marR="0" indent="-342900" defTabSz="914400" eaLnBrk="0" latinLnBrk="0" hangingPunct="0">
              <a:lnSpc>
                <a:spcPct val="100000"/>
              </a:lnSpc>
              <a:spcBef>
                <a:spcPct val="20000"/>
              </a:spcBef>
              <a:buClrTx/>
              <a:buSzTx/>
              <a:tabLst/>
            </a:pPr>
            <a:r>
              <a:rPr lang="en-US" altLang="zh-CN" sz="2800" b="1" dirty="0" smtClean="0">
                <a:latin typeface="华文楷体" pitchFamily="2" charset="-122"/>
                <a:ea typeface="华文楷体" pitchFamily="2" charset="-122"/>
                <a:sym typeface="Calibri" pitchFamily="34" charset="0"/>
              </a:rPr>
              <a:t> </a:t>
            </a:r>
            <a:r>
              <a:rPr lang="en-US" altLang="zh-CN" sz="2800" b="1" dirty="0" smtClean="0">
                <a:solidFill>
                  <a:srgbClr val="008000"/>
                </a:solidFill>
                <a:latin typeface="华文楷体" pitchFamily="2" charset="-122"/>
                <a:ea typeface="华文楷体" pitchFamily="2" charset="-122"/>
                <a:sym typeface="Calibri" pitchFamily="34" charset="0"/>
              </a:rPr>
              <a:t>Attributive Clause</a:t>
            </a:r>
            <a:endParaRPr lang="zh-CN" altLang="en-US" sz="2800" b="1" dirty="0" smtClean="0">
              <a:solidFill>
                <a:srgbClr val="008000"/>
              </a:solidFill>
              <a:latin typeface="华文楷体" pitchFamily="2" charset="-122"/>
              <a:ea typeface="华文楷体" pitchFamily="2" charset="-122"/>
              <a:sym typeface="Calibri" pitchFamily="34" charset="0"/>
            </a:endParaRPr>
          </a:p>
        </p:txBody>
      </p:sp>
      <p:sp>
        <p:nvSpPr>
          <p:cNvPr id="20" name="圆角矩形 19"/>
          <p:cNvSpPr/>
          <p:nvPr/>
        </p:nvSpPr>
        <p:spPr bwMode="auto">
          <a:xfrm>
            <a:off x="1042383" y="3861198"/>
            <a:ext cx="7059234" cy="2016924"/>
          </a:xfrm>
          <a:prstGeom prst="roundRect">
            <a:avLst/>
          </a:prstGeom>
          <a:solidFill>
            <a:schemeClr val="bg1"/>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n-US" altLang="zh-CN" sz="2800" dirty="0" smtClean="0">
                <a:latin typeface="Times New Roman" pitchFamily="18" charset="0"/>
                <a:cs typeface="Times New Roman" pitchFamily="18" charset="0"/>
              </a:rPr>
              <a:t>…they tell of friends </a:t>
            </a:r>
            <a:r>
              <a:rPr lang="en-US" altLang="zh-CN" sz="2800" dirty="0" smtClean="0">
                <a:solidFill>
                  <a:srgbClr val="FF0000"/>
                </a:solidFill>
                <a:latin typeface="Times New Roman" pitchFamily="18" charset="0"/>
                <a:cs typeface="Times New Roman" pitchFamily="18" charset="0"/>
              </a:rPr>
              <a:t>who</a:t>
            </a:r>
            <a:r>
              <a:rPr lang="en-US" altLang="zh-CN" sz="2800" dirty="0" smtClean="0">
                <a:latin typeface="Times New Roman" pitchFamily="18" charset="0"/>
                <a:cs typeface="Times New Roman" pitchFamily="18" charset="0"/>
              </a:rPr>
              <a:t> got lost at Hyde Park Corner and were only found again by accidentally running into a policeman in quite another part of the town. </a:t>
            </a:r>
            <a:endParaRPr lang="zh-CN" altLang="en-US" sz="2800"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8">
                                            <p:bg/>
                                          </p:spTgt>
                                        </p:tgtEl>
                                        <p:attrNameLst>
                                          <p:attrName>style.visibility</p:attrName>
                                        </p:attrNameLst>
                                      </p:cBhvr>
                                      <p:to>
                                        <p:strVal val="visible"/>
                                      </p:to>
                                    </p:set>
                                    <p:animEffect transition="in" filter="dissolve">
                                      <p:cBhvr>
                                        <p:cTn id="7" dur="500"/>
                                        <p:tgtEl>
                                          <p:spTgt spid="18">
                                            <p:bg/>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8">
                                            <p:txEl>
                                              <p:pRg st="0" end="0"/>
                                            </p:txEl>
                                          </p:spTgt>
                                        </p:tgtEl>
                                        <p:attrNameLst>
                                          <p:attrName>style.visibility</p:attrName>
                                        </p:attrNameLst>
                                      </p:cBhvr>
                                      <p:to>
                                        <p:strVal val="visible"/>
                                      </p:to>
                                    </p:set>
                                    <p:animEffect transition="in" filter="dissolve">
                                      <p:cBhvr>
                                        <p:cTn id="10" dur="500"/>
                                        <p:tgtEl>
                                          <p:spTgt spid="1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circle(in)">
                                      <p:cBhvr>
                                        <p:cTn id="15" dur="500"/>
                                        <p:tgtEl>
                                          <p:spTgt spid="19"/>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38">
                                            <p:txEl>
                                              <p:pRg st="0" end="0"/>
                                            </p:txEl>
                                          </p:spTgt>
                                        </p:tgtEl>
                                        <p:attrNameLst>
                                          <p:attrName>style.visibility</p:attrName>
                                        </p:attrNameLst>
                                      </p:cBhvr>
                                      <p:to>
                                        <p:strVal val="visible"/>
                                      </p:to>
                                    </p:set>
                                    <p:animEffect transition="in" filter="blinds(horizontal)">
                                      <p:cBhvr>
                                        <p:cTn id="20" dur="500"/>
                                        <p:tgtEl>
                                          <p:spTgt spid="38">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blinds(horizontal)">
                                      <p:cBhvr>
                                        <p:cTn id="2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uild="p"/>
      <p:bldP spid="18" grpId="0" uiExpand="1" build="allAtOnce" animBg="1"/>
      <p:bldP spid="19" grpId="0" animBg="1"/>
      <p:bldP spid="2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矩形 5"/>
          <p:cNvSpPr>
            <a:spLocks noChangeArrowheads="1"/>
          </p:cNvSpPr>
          <p:nvPr/>
        </p:nvSpPr>
        <p:spPr bwMode="auto">
          <a:xfrm>
            <a:off x="0" y="1071563"/>
            <a:ext cx="9144000" cy="5786437"/>
          </a:xfrm>
          <a:prstGeom prst="rect">
            <a:avLst/>
          </a:prstGeom>
          <a:solidFill>
            <a:srgbClr val="DD3187">
              <a:alpha val="62000"/>
            </a:srgbClr>
          </a:solidFill>
          <a:ln w="9525">
            <a:noFill/>
            <a:miter lim="800000"/>
            <a:headEnd/>
            <a:tailEnd/>
          </a:ln>
          <a:effectLst>
            <a:outerShdw blurRad="50800" dist="38100" dir="2700000" algn="tl" rotWithShape="0">
              <a:prstClr val="black">
                <a:alpha val="40000"/>
              </a:prstClr>
            </a:outerShdw>
          </a:effectLst>
        </p:spPr>
        <p:txBody>
          <a:bodyPr anchor="ctr"/>
          <a:lstStyle/>
          <a:p>
            <a:endParaRPr lang="zh-CN" altLang="en-US" dirty="0" smtClean="0">
              <a:solidFill>
                <a:schemeClr val="accent1"/>
              </a:solidFill>
            </a:endParaRPr>
          </a:p>
        </p:txBody>
      </p:sp>
      <p:sp>
        <p:nvSpPr>
          <p:cNvPr id="4098" name="矩形 4"/>
          <p:cNvSpPr>
            <a:spLocks noChangeArrowheads="1"/>
          </p:cNvSpPr>
          <p:nvPr/>
        </p:nvSpPr>
        <p:spPr bwMode="auto">
          <a:xfrm>
            <a:off x="754251" y="0"/>
            <a:ext cx="8358187" cy="1071563"/>
          </a:xfrm>
          <a:prstGeom prst="rect">
            <a:avLst/>
          </a:prstGeom>
          <a:solidFill>
            <a:srgbClr val="F1F1F1"/>
          </a:solidFill>
          <a:ln w="9525">
            <a:solidFill>
              <a:schemeClr val="bg2"/>
            </a:solidFill>
            <a:miter lim="800000"/>
            <a:headEnd/>
            <a:tailEnd/>
          </a:ln>
        </p:spPr>
        <p:txBody>
          <a:bodyPr anchor="ctr"/>
          <a:lstStyle/>
          <a:p>
            <a:pPr algn="ctr"/>
            <a:endParaRPr lang="zh-CN" altLang="en-US" dirty="0">
              <a:solidFill>
                <a:srgbClr val="FFFFFF"/>
              </a:solidFill>
              <a:latin typeface="宋体" pitchFamily="2" charset="-122"/>
              <a:sym typeface="宋体" pitchFamily="2" charset="-122"/>
            </a:endParaRPr>
          </a:p>
        </p:txBody>
      </p:sp>
      <p:sp>
        <p:nvSpPr>
          <p:cNvPr id="4103" name="矩形 10"/>
          <p:cNvSpPr>
            <a:spLocks noChangeArrowheads="1"/>
          </p:cNvSpPr>
          <p:nvPr/>
        </p:nvSpPr>
        <p:spPr bwMode="auto">
          <a:xfrm>
            <a:off x="0" y="0"/>
            <a:ext cx="857250" cy="1071563"/>
          </a:xfrm>
          <a:prstGeom prst="rect">
            <a:avLst/>
          </a:prstGeom>
          <a:solidFill>
            <a:srgbClr val="33CCCC"/>
          </a:solidFill>
          <a:ln w="9525">
            <a:noFill/>
            <a:miter lim="800000"/>
            <a:headEnd/>
            <a:tailEnd/>
          </a:ln>
        </p:spPr>
        <p:txBody>
          <a:bodyPr anchor="ctr"/>
          <a:lstStyle/>
          <a:p>
            <a:pPr algn="ctr"/>
            <a:r>
              <a:rPr lang="en-US" altLang="zh-CN" sz="4400" dirty="0" smtClean="0">
                <a:solidFill>
                  <a:srgbClr val="FFFFFF"/>
                </a:solidFill>
                <a:effectLst>
                  <a:outerShdw blurRad="38100" dist="38100" dir="2700000" algn="tl">
                    <a:srgbClr val="000000">
                      <a:alpha val="43137"/>
                    </a:srgbClr>
                  </a:outerShdw>
                </a:effectLst>
                <a:latin typeface="Impact" pitchFamily="34" charset="0"/>
                <a:sym typeface="宋体" pitchFamily="2" charset="-122"/>
              </a:rPr>
              <a:t>3</a:t>
            </a:r>
            <a:endParaRPr lang="zh-CN" altLang="en-US" sz="4400" dirty="0" smtClean="0">
              <a:solidFill>
                <a:srgbClr val="FFFFFF"/>
              </a:solidFill>
              <a:effectLst>
                <a:outerShdw blurRad="38100" dist="38100" dir="2700000" algn="tl">
                  <a:srgbClr val="000000">
                    <a:alpha val="43137"/>
                  </a:srgbClr>
                </a:outerShdw>
              </a:effectLst>
              <a:latin typeface="Impact" pitchFamily="34" charset="0"/>
              <a:sym typeface="宋体" pitchFamily="2" charset="-122"/>
            </a:endParaRPr>
          </a:p>
        </p:txBody>
      </p:sp>
      <p:grpSp>
        <p:nvGrpSpPr>
          <p:cNvPr id="2" name="Group 9"/>
          <p:cNvGrpSpPr>
            <a:grpSpLocks/>
          </p:cNvGrpSpPr>
          <p:nvPr/>
        </p:nvGrpSpPr>
        <p:grpSpPr bwMode="auto">
          <a:xfrm>
            <a:off x="1071563" y="563563"/>
            <a:ext cx="409575" cy="333375"/>
            <a:chOff x="0" y="0"/>
            <a:chExt cx="1259" cy="1024"/>
          </a:xfrm>
        </p:grpSpPr>
        <p:sp>
          <p:nvSpPr>
            <p:cNvPr id="4118" name="Freeform 23"/>
            <p:cNvSpPr>
              <a:spLocks/>
            </p:cNvSpPr>
            <p:nvPr/>
          </p:nvSpPr>
          <p:spPr bwMode="auto">
            <a:xfrm>
              <a:off x="0" y="0"/>
              <a:ext cx="1259" cy="598"/>
            </a:xfrm>
            <a:custGeom>
              <a:avLst/>
              <a:gdLst/>
              <a:ahLst/>
              <a:cxnLst/>
              <a:rect l="0" t="0" r="0" b="0"/>
              <a:pathLst/>
            </a:custGeom>
            <a:solidFill>
              <a:srgbClr val="262626"/>
            </a:solidFill>
            <a:ln w="9525">
              <a:noFill/>
              <a:round/>
              <a:headEnd/>
              <a:tailEnd/>
            </a:ln>
          </p:spPr>
          <p:txBody>
            <a:bodyPr/>
            <a:lstStyle/>
            <a:p>
              <a:endParaRPr lang="zh-CN" altLang="en-US"/>
            </a:p>
          </p:txBody>
        </p:sp>
        <p:sp>
          <p:nvSpPr>
            <p:cNvPr id="4119" name="Freeform 24"/>
            <p:cNvSpPr>
              <a:spLocks/>
            </p:cNvSpPr>
            <p:nvPr/>
          </p:nvSpPr>
          <p:spPr bwMode="auto">
            <a:xfrm>
              <a:off x="175" y="137"/>
              <a:ext cx="905" cy="887"/>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4106" name="Freeform 29"/>
          <p:cNvSpPr>
            <a:spLocks noEditPoints="1"/>
          </p:cNvSpPr>
          <p:nvPr/>
        </p:nvSpPr>
        <p:spPr bwMode="auto">
          <a:xfrm>
            <a:off x="2000250" y="563563"/>
            <a:ext cx="409575" cy="382587"/>
          </a:xfrm>
          <a:custGeom>
            <a:avLst/>
            <a:gdLst/>
            <a:ahLst/>
            <a:cxnLst/>
            <a:rect l="0" t="0" r="0" b="0"/>
            <a:pathLst/>
          </a:custGeom>
          <a:solidFill>
            <a:srgbClr val="76923C"/>
          </a:solidFill>
          <a:ln w="9525">
            <a:noFill/>
            <a:round/>
            <a:headEnd/>
            <a:tailEnd/>
          </a:ln>
        </p:spPr>
        <p:txBody>
          <a:bodyPr/>
          <a:lstStyle/>
          <a:p>
            <a:endParaRPr lang="zh-CN" altLang="en-US"/>
          </a:p>
        </p:txBody>
      </p:sp>
      <p:grpSp>
        <p:nvGrpSpPr>
          <p:cNvPr id="3" name="Group 13"/>
          <p:cNvGrpSpPr>
            <a:grpSpLocks/>
          </p:cNvGrpSpPr>
          <p:nvPr/>
        </p:nvGrpSpPr>
        <p:grpSpPr bwMode="auto">
          <a:xfrm>
            <a:off x="3876675" y="500063"/>
            <a:ext cx="381000" cy="382587"/>
            <a:chOff x="0" y="0"/>
            <a:chExt cx="1212" cy="1212"/>
          </a:xfrm>
        </p:grpSpPr>
        <p:sp>
          <p:nvSpPr>
            <p:cNvPr id="4116" name="Freeform 34"/>
            <p:cNvSpPr>
              <a:spLocks/>
            </p:cNvSpPr>
            <p:nvPr/>
          </p:nvSpPr>
          <p:spPr bwMode="auto">
            <a:xfrm>
              <a:off x="267" y="0"/>
              <a:ext cx="678" cy="549"/>
            </a:xfrm>
            <a:custGeom>
              <a:avLst/>
              <a:gdLst/>
              <a:ahLst/>
              <a:cxnLst/>
              <a:rect l="0" t="0" r="0" b="0"/>
              <a:pathLst/>
            </a:custGeom>
            <a:solidFill>
              <a:srgbClr val="262626"/>
            </a:solidFill>
            <a:ln w="9525">
              <a:noFill/>
              <a:round/>
              <a:headEnd/>
              <a:tailEnd/>
            </a:ln>
          </p:spPr>
          <p:txBody>
            <a:bodyPr/>
            <a:lstStyle/>
            <a:p>
              <a:endParaRPr lang="zh-CN" altLang="en-US"/>
            </a:p>
          </p:txBody>
        </p:sp>
        <p:sp>
          <p:nvSpPr>
            <p:cNvPr id="4117" name="Freeform 35"/>
            <p:cNvSpPr>
              <a:spLocks/>
            </p:cNvSpPr>
            <p:nvPr/>
          </p:nvSpPr>
          <p:spPr bwMode="auto">
            <a:xfrm>
              <a:off x="0" y="605"/>
              <a:ext cx="1212" cy="607"/>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4108" name="Freeform 40"/>
          <p:cNvSpPr>
            <a:spLocks noEditPoints="1"/>
          </p:cNvSpPr>
          <p:nvPr/>
        </p:nvSpPr>
        <p:spPr bwMode="auto">
          <a:xfrm>
            <a:off x="4741863" y="563563"/>
            <a:ext cx="473075" cy="319087"/>
          </a:xfrm>
          <a:custGeom>
            <a:avLst/>
            <a:gdLst/>
            <a:ahLst/>
            <a:cxnLst/>
            <a:rect l="0" t="0" r="0" b="0"/>
            <a:pathLst/>
          </a:custGeom>
          <a:solidFill>
            <a:srgbClr val="262626"/>
          </a:solidFill>
          <a:ln w="9525">
            <a:noFill/>
            <a:round/>
            <a:headEnd/>
            <a:tailEnd/>
          </a:ln>
        </p:spPr>
        <p:txBody>
          <a:bodyPr/>
          <a:lstStyle/>
          <a:p>
            <a:endParaRPr lang="zh-CN" altLang="en-US"/>
          </a:p>
        </p:txBody>
      </p:sp>
      <p:grpSp>
        <p:nvGrpSpPr>
          <p:cNvPr id="4" name="Group 17"/>
          <p:cNvGrpSpPr>
            <a:grpSpLocks/>
          </p:cNvGrpSpPr>
          <p:nvPr/>
        </p:nvGrpSpPr>
        <p:grpSpPr bwMode="auto">
          <a:xfrm>
            <a:off x="2984500" y="500063"/>
            <a:ext cx="303213" cy="382587"/>
            <a:chOff x="0" y="0"/>
            <a:chExt cx="1139825" cy="1436688"/>
          </a:xfrm>
        </p:grpSpPr>
        <p:sp>
          <p:nvSpPr>
            <p:cNvPr id="4114" name="Freeform 62"/>
            <p:cNvSpPr>
              <a:spLocks/>
            </p:cNvSpPr>
            <p:nvPr/>
          </p:nvSpPr>
          <p:spPr bwMode="auto">
            <a:xfrm>
              <a:off x="0" y="566738"/>
              <a:ext cx="1139825" cy="869950"/>
            </a:xfrm>
            <a:custGeom>
              <a:avLst/>
              <a:gdLst/>
              <a:ahLst/>
              <a:cxnLst/>
              <a:rect l="0" t="0" r="0" b="0"/>
              <a:pathLst/>
            </a:custGeom>
            <a:solidFill>
              <a:srgbClr val="262626"/>
            </a:solidFill>
            <a:ln w="9525">
              <a:noFill/>
              <a:round/>
              <a:headEnd/>
              <a:tailEnd/>
            </a:ln>
          </p:spPr>
          <p:txBody>
            <a:bodyPr/>
            <a:lstStyle/>
            <a:p>
              <a:endParaRPr lang="zh-CN" altLang="en-US"/>
            </a:p>
          </p:txBody>
        </p:sp>
        <p:sp>
          <p:nvSpPr>
            <p:cNvPr id="4115" name="Freeform 61"/>
            <p:cNvSpPr>
              <a:spLocks/>
            </p:cNvSpPr>
            <p:nvPr/>
          </p:nvSpPr>
          <p:spPr bwMode="auto">
            <a:xfrm>
              <a:off x="71438" y="0"/>
              <a:ext cx="990600" cy="495300"/>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24" name="标题 23"/>
          <p:cNvSpPr>
            <a:spLocks noGrp="1"/>
          </p:cNvSpPr>
          <p:nvPr>
            <p:ph type="title"/>
          </p:nvPr>
        </p:nvSpPr>
        <p:spPr>
          <a:xfrm>
            <a:off x="970350" y="187515"/>
            <a:ext cx="7500351" cy="705240"/>
          </a:xfrm>
        </p:spPr>
        <p:txBody>
          <a:bodyPr/>
          <a:lstStyle/>
          <a:p>
            <a:pPr algn="l"/>
            <a:r>
              <a:rPr lang="en-US" altLang="zh-CN" sz="3600" dirty="0" smtClean="0">
                <a:solidFill>
                  <a:schemeClr val="accent1">
                    <a:lumMod val="50000"/>
                  </a:schemeClr>
                </a:solidFill>
                <a:latin typeface="Impact" pitchFamily="34" charset="0"/>
                <a:ea typeface="微软雅黑" pitchFamily="34" charset="-122"/>
              </a:rPr>
              <a:t>Techniques &amp; Advice</a:t>
            </a:r>
            <a:endParaRPr lang="zh-CN" altLang="en-US" sz="3600" dirty="0">
              <a:solidFill>
                <a:schemeClr val="accent1">
                  <a:lumMod val="50000"/>
                </a:schemeClr>
              </a:solidFill>
              <a:latin typeface="Impact" pitchFamily="34" charset="0"/>
            </a:endParaRPr>
          </a:p>
        </p:txBody>
      </p:sp>
      <p:sp>
        <p:nvSpPr>
          <p:cNvPr id="38" name="内容占位符 37"/>
          <p:cNvSpPr>
            <a:spLocks noGrp="1"/>
          </p:cNvSpPr>
          <p:nvPr>
            <p:ph idx="1"/>
          </p:nvPr>
        </p:nvSpPr>
        <p:spPr>
          <a:xfrm>
            <a:off x="970350" y="4224280"/>
            <a:ext cx="7275333" cy="1728792"/>
          </a:xfrm>
        </p:spPr>
        <p:txBody>
          <a:bodyPr/>
          <a:lstStyle/>
          <a:p>
            <a:pPr>
              <a:buNone/>
            </a:pPr>
            <a:endParaRPr lang="en-US" altLang="zh-CN" sz="2800" dirty="0" smtClean="0">
              <a:solidFill>
                <a:schemeClr val="bg1"/>
              </a:solidFill>
              <a:latin typeface="华文楷体" pitchFamily="2" charset="-122"/>
              <a:ea typeface="华文楷体" pitchFamily="2" charset="-122"/>
              <a:cs typeface="Times New Roman" pitchFamily="18" charset="0"/>
            </a:endParaRPr>
          </a:p>
          <a:p>
            <a:pPr>
              <a:buNone/>
            </a:pPr>
            <a:r>
              <a:rPr lang="zh-CN" altLang="en-US" sz="2800" dirty="0" smtClean="0">
                <a:solidFill>
                  <a:schemeClr val="bg1"/>
                </a:solidFill>
                <a:latin typeface="华文楷体" pitchFamily="2" charset="-122"/>
                <a:ea typeface="华文楷体" pitchFamily="2" charset="-122"/>
                <a:cs typeface="Times New Roman" pitchFamily="18" charset="0"/>
              </a:rPr>
              <a:t>    </a:t>
            </a:r>
            <a:r>
              <a:rPr lang="zh-CN" altLang="en-US" sz="2800" dirty="0" smtClean="0">
                <a:solidFill>
                  <a:schemeClr val="tx1">
                    <a:lumMod val="85000"/>
                    <a:lumOff val="15000"/>
                  </a:schemeClr>
                </a:solidFill>
                <a:latin typeface="华文楷体" pitchFamily="2" charset="-122"/>
                <a:ea typeface="华文楷体" pitchFamily="2" charset="-122"/>
                <a:cs typeface="Times New Roman" pitchFamily="18" charset="0"/>
              </a:rPr>
              <a:t>途遇雪堆，阻碍了火车前行</a:t>
            </a:r>
            <a:r>
              <a:rPr lang="en-US" altLang="zh-CN" sz="2800" dirty="0" smtClean="0">
                <a:solidFill>
                  <a:schemeClr val="tx1">
                    <a:lumMod val="85000"/>
                    <a:lumOff val="15000"/>
                  </a:schemeClr>
                </a:solidFill>
                <a:latin typeface="华文楷体" pitchFamily="2" charset="-122"/>
                <a:ea typeface="华文楷体" pitchFamily="2" charset="-122"/>
                <a:cs typeface="Times New Roman" pitchFamily="18" charset="0"/>
              </a:rPr>
              <a:t>, </a:t>
            </a:r>
            <a:r>
              <a:rPr lang="zh-CN" altLang="en-US" sz="2800" dirty="0" smtClean="0">
                <a:solidFill>
                  <a:schemeClr val="tx1">
                    <a:lumMod val="85000"/>
                    <a:lumOff val="15000"/>
                  </a:schemeClr>
                </a:solidFill>
                <a:latin typeface="华文楷体" pitchFamily="2" charset="-122"/>
                <a:ea typeface="华文楷体" pitchFamily="2" charset="-122"/>
                <a:cs typeface="Times New Roman" pitchFamily="18" charset="0"/>
              </a:rPr>
              <a:t>所以</a:t>
            </a:r>
            <a:r>
              <a:rPr lang="en-US" altLang="zh-CN" sz="2800" dirty="0" smtClean="0">
                <a:solidFill>
                  <a:schemeClr val="tx1">
                    <a:lumMod val="85000"/>
                    <a:lumOff val="15000"/>
                  </a:schemeClr>
                </a:solidFill>
                <a:latin typeface="华文楷体" pitchFamily="2" charset="-122"/>
                <a:ea typeface="华文楷体" pitchFamily="2" charset="-122"/>
                <a:cs typeface="Times New Roman" pitchFamily="18" charset="0"/>
              </a:rPr>
              <a:t>/</a:t>
            </a:r>
            <a:r>
              <a:rPr lang="zh-CN" altLang="en-US" sz="2800" dirty="0" smtClean="0">
                <a:solidFill>
                  <a:schemeClr val="tx1">
                    <a:lumMod val="85000"/>
                    <a:lumOff val="15000"/>
                  </a:schemeClr>
                </a:solidFill>
                <a:latin typeface="华文楷体" pitchFamily="2" charset="-122"/>
                <a:ea typeface="华文楷体" pitchFamily="2" charset="-122"/>
                <a:cs typeface="Times New Roman" pitchFamily="18" charset="0"/>
              </a:rPr>
              <a:t>使得我们很晚才到纽约。</a:t>
            </a:r>
            <a:endParaRPr lang="en-US" altLang="zh-CN" sz="2800" dirty="0" smtClean="0">
              <a:solidFill>
                <a:schemeClr val="tx1">
                  <a:lumMod val="85000"/>
                  <a:lumOff val="15000"/>
                </a:schemeClr>
              </a:solidFill>
              <a:latin typeface="华文楷体" pitchFamily="2" charset="-122"/>
              <a:ea typeface="华文楷体" pitchFamily="2" charset="-122"/>
              <a:cs typeface="Times New Roman" pitchFamily="18" charset="0"/>
            </a:endParaRPr>
          </a:p>
          <a:p>
            <a:pPr>
              <a:buNone/>
            </a:pPr>
            <a:endParaRPr lang="en-US" altLang="zh-CN" sz="2800" dirty="0" smtClean="0">
              <a:latin typeface="华文楷体" pitchFamily="2" charset="-122"/>
              <a:ea typeface="华文楷体" pitchFamily="2" charset="-122"/>
              <a:cs typeface="Times New Roman" pitchFamily="18" charset="0"/>
            </a:endParaRPr>
          </a:p>
          <a:p>
            <a:pPr>
              <a:lnSpc>
                <a:spcPts val="3360"/>
              </a:lnSpc>
              <a:spcBef>
                <a:spcPts val="2400"/>
              </a:spcBef>
              <a:spcAft>
                <a:spcPts val="2400"/>
              </a:spcAft>
              <a:buNone/>
            </a:pPr>
            <a:endParaRPr lang="zh-CN" altLang="en-US" sz="2800" dirty="0">
              <a:latin typeface="Times New Roman" pitchFamily="18" charset="0"/>
              <a:cs typeface="Times New Roman" pitchFamily="18" charset="0"/>
            </a:endParaRPr>
          </a:p>
        </p:txBody>
      </p:sp>
      <p:sp>
        <p:nvSpPr>
          <p:cNvPr id="20" name="圆角矩形 19"/>
          <p:cNvSpPr/>
          <p:nvPr/>
        </p:nvSpPr>
        <p:spPr bwMode="auto">
          <a:xfrm>
            <a:off x="1474581" y="1772241"/>
            <a:ext cx="6338904" cy="1512693"/>
          </a:xfrm>
          <a:prstGeom prst="roundRect">
            <a:avLst/>
          </a:prstGeom>
          <a:solidFill>
            <a:schemeClr val="bg1">
              <a:lumMod val="85000"/>
            </a:schemeClr>
          </a:solidFill>
          <a:ln w="9525" cap="flat" cmpd="sng" algn="ctr">
            <a:solidFill>
              <a:schemeClr val="bg1"/>
            </a:solidFill>
            <a:prstDash val="solid"/>
            <a:round/>
            <a:headEnd type="none" w="med" len="med"/>
            <a:tailEnd type="none" w="med" len="med"/>
          </a:ln>
          <a:effectLst/>
          <a:scene3d>
            <a:camera prst="orthographicFront"/>
            <a:lightRig rig="threePt" dir="t"/>
          </a:scene3d>
          <a:sp3d>
            <a:bevelT/>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0" rIns="91440" bIns="0" numCol="1" rtlCol="0" anchor="t" anchorCtr="1" compatLnSpc="1">
            <a:prstTxWarp prst="textNoShape">
              <a:avLst/>
            </a:prstTxWarp>
          </a:bodyPr>
          <a:lstStyle/>
          <a:p>
            <a:r>
              <a:rPr lang="en-US" altLang="zh-CN" sz="2800" dirty="0" smtClean="0">
                <a:latin typeface="Times New Roman" pitchFamily="18" charset="0"/>
                <a:cs typeface="Times New Roman" pitchFamily="18" charset="0"/>
              </a:rPr>
              <a:t>…a train in which I was travelling became stuck in a snowdrift </a:t>
            </a:r>
            <a:r>
              <a:rPr lang="en-US" altLang="zh-CN" sz="2800" dirty="0" smtClean="0">
                <a:solidFill>
                  <a:srgbClr val="CC0000"/>
                </a:solidFill>
                <a:latin typeface="Times New Roman" pitchFamily="18" charset="0"/>
                <a:cs typeface="Times New Roman" pitchFamily="18" charset="0"/>
              </a:rPr>
              <a:t>so that </a:t>
            </a:r>
            <a:r>
              <a:rPr lang="en-US" altLang="zh-CN" sz="2800" dirty="0" smtClean="0">
                <a:latin typeface="Times New Roman" pitchFamily="18" charset="0"/>
                <a:cs typeface="Times New Roman" pitchFamily="18" charset="0"/>
              </a:rPr>
              <a:t>we did not arrive in New York…</a:t>
            </a:r>
          </a:p>
          <a:p>
            <a:endParaRPr lang="en-US" altLang="zh-CN" sz="2600" dirty="0" smtClean="0">
              <a:latin typeface="Times New Roman" pitchFamily="18" charset="0"/>
              <a:cs typeface="Times New Roman" pitchFamily="18" charset="0"/>
            </a:endParaRPr>
          </a:p>
        </p:txBody>
      </p:sp>
      <p:sp>
        <p:nvSpPr>
          <p:cNvPr id="21" name="圆角矩形标注 20"/>
          <p:cNvSpPr/>
          <p:nvPr/>
        </p:nvSpPr>
        <p:spPr bwMode="auto">
          <a:xfrm>
            <a:off x="5796562" y="3573066"/>
            <a:ext cx="2521154" cy="936427"/>
          </a:xfrm>
          <a:prstGeom prst="wedgeRoundRectCallout">
            <a:avLst>
              <a:gd name="adj1" fmla="val -31661"/>
              <a:gd name="adj2" fmla="val -136118"/>
              <a:gd name="adj3" fmla="val 16667"/>
            </a:avLst>
          </a:prstGeom>
          <a:solidFill>
            <a:srgbClr val="FFFF99"/>
          </a:solidFill>
          <a:ln w="9525" cap="flat" cmpd="sng" algn="ctr">
            <a:noFill/>
            <a:prstDash val="solid"/>
            <a:round/>
            <a:headEnd type="none" w="med" len="med"/>
            <a:tailEnd type="none" w="med" len="med"/>
          </a:ln>
          <a:effectLst/>
          <a:scene3d>
            <a:camera prst="orthographicFront"/>
            <a:lightRig rig="threePt" dir="t"/>
          </a:scene3d>
          <a:sp3d>
            <a:bevelT/>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r>
              <a:rPr lang="en-US" altLang="zh-CN" sz="2400" b="1" dirty="0" smtClean="0">
                <a:solidFill>
                  <a:srgbClr val="008000"/>
                </a:solidFill>
                <a:latin typeface="华文楷体" pitchFamily="2" charset="-122"/>
                <a:ea typeface="华文楷体" pitchFamily="2" charset="-122"/>
              </a:rPr>
              <a:t>Adverbial Clause of Results</a:t>
            </a:r>
            <a:endParaRPr kumimoji="0" lang="zh-CN" altLang="en-US" sz="2400" b="1" i="0" u="none" strike="noStrike" cap="none" normalizeH="0" baseline="0" dirty="0" smtClean="0">
              <a:ln>
                <a:noFill/>
              </a:ln>
              <a:solidFill>
                <a:srgbClr val="008000"/>
              </a:solidFill>
              <a:effectLst/>
              <a:latin typeface="华文楷体" pitchFamily="2" charset="-122"/>
              <a:ea typeface="华文楷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
                                            <p:bg/>
                                          </p:spTgt>
                                        </p:tgtEl>
                                        <p:attrNameLst>
                                          <p:attrName>style.visibility</p:attrName>
                                        </p:attrNameLst>
                                      </p:cBhvr>
                                      <p:to>
                                        <p:strVal val="visible"/>
                                      </p:to>
                                    </p:set>
                                    <p:animEffect transition="in" filter="dissolve">
                                      <p:cBhvr>
                                        <p:cTn id="7" dur="500"/>
                                        <p:tgtEl>
                                          <p:spTgt spid="20">
                                            <p:bg/>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0">
                                            <p:txEl>
                                              <p:pRg st="0" end="0"/>
                                            </p:txEl>
                                          </p:spTgt>
                                        </p:tgtEl>
                                        <p:attrNameLst>
                                          <p:attrName>style.visibility</p:attrName>
                                        </p:attrNameLst>
                                      </p:cBhvr>
                                      <p:to>
                                        <p:strVal val="visible"/>
                                      </p:to>
                                    </p:set>
                                    <p:animEffect transition="in" filter="dissolve">
                                      <p:cBhvr>
                                        <p:cTn id="10" dur="500"/>
                                        <p:tgtEl>
                                          <p:spTgt spid="20">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circle(in)">
                                      <p:cBhvr>
                                        <p:cTn id="15" dur="500"/>
                                        <p:tgtEl>
                                          <p:spTgt spid="21"/>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38">
                                            <p:txEl>
                                              <p:pRg st="1" end="1"/>
                                            </p:txEl>
                                          </p:spTgt>
                                        </p:tgtEl>
                                        <p:attrNameLst>
                                          <p:attrName>style.visibility</p:attrName>
                                        </p:attrNameLst>
                                      </p:cBhvr>
                                      <p:to>
                                        <p:strVal val="visible"/>
                                      </p:to>
                                    </p:set>
                                    <p:animEffect transition="in" filter="dissolve">
                                      <p:cBhvr>
                                        <p:cTn id="20" dur="500"/>
                                        <p:tgtEl>
                                          <p:spTgt spid="3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uiExpand="1" build="p"/>
      <p:bldP spid="20" grpId="0" uiExpand="1" build="allAtOnce" animBg="1"/>
      <p:bldP spid="2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矩形 5"/>
          <p:cNvSpPr>
            <a:spLocks noChangeArrowheads="1"/>
          </p:cNvSpPr>
          <p:nvPr/>
        </p:nvSpPr>
        <p:spPr bwMode="auto">
          <a:xfrm>
            <a:off x="0" y="1071546"/>
            <a:ext cx="9144000" cy="5786437"/>
          </a:xfrm>
          <a:prstGeom prst="rect">
            <a:avLst/>
          </a:prstGeom>
          <a:solidFill>
            <a:srgbClr val="DD3187">
              <a:alpha val="62000"/>
            </a:srgbClr>
          </a:solidFill>
          <a:ln w="9525">
            <a:noFill/>
            <a:miter lim="800000"/>
            <a:headEnd/>
            <a:tailEnd/>
          </a:ln>
          <a:effectLst>
            <a:outerShdw blurRad="50800" dist="38100" dir="2700000" algn="tl" rotWithShape="0">
              <a:prstClr val="black">
                <a:alpha val="40000"/>
              </a:prstClr>
            </a:outerShdw>
          </a:effectLst>
        </p:spPr>
        <p:txBody>
          <a:bodyPr anchor="ctr"/>
          <a:lstStyle/>
          <a:p>
            <a:endParaRPr lang="zh-CN" altLang="en-US" dirty="0" smtClean="0">
              <a:solidFill>
                <a:schemeClr val="accent1"/>
              </a:solidFill>
            </a:endParaRPr>
          </a:p>
        </p:txBody>
      </p:sp>
      <p:sp>
        <p:nvSpPr>
          <p:cNvPr id="4098" name="矩形 4"/>
          <p:cNvSpPr>
            <a:spLocks noChangeArrowheads="1"/>
          </p:cNvSpPr>
          <p:nvPr/>
        </p:nvSpPr>
        <p:spPr bwMode="auto">
          <a:xfrm>
            <a:off x="754251" y="0"/>
            <a:ext cx="8358187" cy="1071563"/>
          </a:xfrm>
          <a:prstGeom prst="rect">
            <a:avLst/>
          </a:prstGeom>
          <a:solidFill>
            <a:srgbClr val="F1F1F1"/>
          </a:solidFill>
          <a:ln w="9525">
            <a:solidFill>
              <a:schemeClr val="bg2"/>
            </a:solidFill>
            <a:miter lim="800000"/>
            <a:headEnd/>
            <a:tailEnd/>
          </a:ln>
        </p:spPr>
        <p:txBody>
          <a:bodyPr anchor="ctr"/>
          <a:lstStyle/>
          <a:p>
            <a:pPr algn="ctr"/>
            <a:endParaRPr lang="zh-CN" altLang="en-US" dirty="0">
              <a:solidFill>
                <a:srgbClr val="FFFFFF"/>
              </a:solidFill>
              <a:latin typeface="宋体" pitchFamily="2" charset="-122"/>
              <a:sym typeface="宋体" pitchFamily="2" charset="-122"/>
            </a:endParaRPr>
          </a:p>
        </p:txBody>
      </p:sp>
      <p:sp>
        <p:nvSpPr>
          <p:cNvPr id="4103" name="矩形 10"/>
          <p:cNvSpPr>
            <a:spLocks noChangeArrowheads="1"/>
          </p:cNvSpPr>
          <p:nvPr/>
        </p:nvSpPr>
        <p:spPr bwMode="auto">
          <a:xfrm>
            <a:off x="0" y="0"/>
            <a:ext cx="857250" cy="1071563"/>
          </a:xfrm>
          <a:prstGeom prst="rect">
            <a:avLst/>
          </a:prstGeom>
          <a:solidFill>
            <a:srgbClr val="33CCCC"/>
          </a:solidFill>
          <a:ln w="9525">
            <a:noFill/>
            <a:miter lim="800000"/>
            <a:headEnd/>
            <a:tailEnd/>
          </a:ln>
        </p:spPr>
        <p:txBody>
          <a:bodyPr anchor="ctr"/>
          <a:lstStyle/>
          <a:p>
            <a:pPr algn="ctr"/>
            <a:r>
              <a:rPr lang="en-US" altLang="zh-CN" sz="4400" dirty="0" smtClean="0">
                <a:solidFill>
                  <a:srgbClr val="FFFFFF"/>
                </a:solidFill>
                <a:effectLst>
                  <a:outerShdw blurRad="38100" dist="38100" dir="2700000" algn="tl">
                    <a:srgbClr val="000000">
                      <a:alpha val="43137"/>
                    </a:srgbClr>
                  </a:outerShdw>
                </a:effectLst>
                <a:latin typeface="Impact" pitchFamily="34" charset="0"/>
                <a:sym typeface="宋体" pitchFamily="2" charset="-122"/>
              </a:rPr>
              <a:t>3</a:t>
            </a:r>
            <a:endParaRPr lang="zh-CN" altLang="en-US" sz="4400" dirty="0" smtClean="0">
              <a:solidFill>
                <a:srgbClr val="FFFFFF"/>
              </a:solidFill>
              <a:effectLst>
                <a:outerShdw blurRad="38100" dist="38100" dir="2700000" algn="tl">
                  <a:srgbClr val="000000">
                    <a:alpha val="43137"/>
                  </a:srgbClr>
                </a:outerShdw>
              </a:effectLst>
              <a:latin typeface="Impact" pitchFamily="34" charset="0"/>
              <a:sym typeface="宋体" pitchFamily="2" charset="-122"/>
            </a:endParaRPr>
          </a:p>
        </p:txBody>
      </p:sp>
      <p:grpSp>
        <p:nvGrpSpPr>
          <p:cNvPr id="2" name="Group 9"/>
          <p:cNvGrpSpPr>
            <a:grpSpLocks/>
          </p:cNvGrpSpPr>
          <p:nvPr/>
        </p:nvGrpSpPr>
        <p:grpSpPr bwMode="auto">
          <a:xfrm>
            <a:off x="1071563" y="563563"/>
            <a:ext cx="409575" cy="333375"/>
            <a:chOff x="0" y="0"/>
            <a:chExt cx="1259" cy="1024"/>
          </a:xfrm>
        </p:grpSpPr>
        <p:sp>
          <p:nvSpPr>
            <p:cNvPr id="4118" name="Freeform 23"/>
            <p:cNvSpPr>
              <a:spLocks/>
            </p:cNvSpPr>
            <p:nvPr/>
          </p:nvSpPr>
          <p:spPr bwMode="auto">
            <a:xfrm>
              <a:off x="0" y="0"/>
              <a:ext cx="1259" cy="598"/>
            </a:xfrm>
            <a:custGeom>
              <a:avLst/>
              <a:gdLst/>
              <a:ahLst/>
              <a:cxnLst/>
              <a:rect l="0" t="0" r="0" b="0"/>
              <a:pathLst/>
            </a:custGeom>
            <a:solidFill>
              <a:srgbClr val="262626"/>
            </a:solidFill>
            <a:ln w="9525">
              <a:noFill/>
              <a:round/>
              <a:headEnd/>
              <a:tailEnd/>
            </a:ln>
          </p:spPr>
          <p:txBody>
            <a:bodyPr/>
            <a:lstStyle/>
            <a:p>
              <a:endParaRPr lang="zh-CN" altLang="en-US"/>
            </a:p>
          </p:txBody>
        </p:sp>
        <p:sp>
          <p:nvSpPr>
            <p:cNvPr id="4119" name="Freeform 24"/>
            <p:cNvSpPr>
              <a:spLocks/>
            </p:cNvSpPr>
            <p:nvPr/>
          </p:nvSpPr>
          <p:spPr bwMode="auto">
            <a:xfrm>
              <a:off x="175" y="137"/>
              <a:ext cx="905" cy="887"/>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4106" name="Freeform 29"/>
          <p:cNvSpPr>
            <a:spLocks noEditPoints="1"/>
          </p:cNvSpPr>
          <p:nvPr/>
        </p:nvSpPr>
        <p:spPr bwMode="auto">
          <a:xfrm>
            <a:off x="2000250" y="563563"/>
            <a:ext cx="409575" cy="382587"/>
          </a:xfrm>
          <a:custGeom>
            <a:avLst/>
            <a:gdLst/>
            <a:ahLst/>
            <a:cxnLst/>
            <a:rect l="0" t="0" r="0" b="0"/>
            <a:pathLst/>
          </a:custGeom>
          <a:solidFill>
            <a:srgbClr val="76923C"/>
          </a:solidFill>
          <a:ln w="9525">
            <a:noFill/>
            <a:round/>
            <a:headEnd/>
            <a:tailEnd/>
          </a:ln>
        </p:spPr>
        <p:txBody>
          <a:bodyPr/>
          <a:lstStyle/>
          <a:p>
            <a:endParaRPr lang="zh-CN" altLang="en-US"/>
          </a:p>
        </p:txBody>
      </p:sp>
      <p:grpSp>
        <p:nvGrpSpPr>
          <p:cNvPr id="3" name="Group 13"/>
          <p:cNvGrpSpPr>
            <a:grpSpLocks/>
          </p:cNvGrpSpPr>
          <p:nvPr/>
        </p:nvGrpSpPr>
        <p:grpSpPr bwMode="auto">
          <a:xfrm>
            <a:off x="3876675" y="500063"/>
            <a:ext cx="381000" cy="382587"/>
            <a:chOff x="0" y="0"/>
            <a:chExt cx="1212" cy="1212"/>
          </a:xfrm>
        </p:grpSpPr>
        <p:sp>
          <p:nvSpPr>
            <p:cNvPr id="4116" name="Freeform 34"/>
            <p:cNvSpPr>
              <a:spLocks/>
            </p:cNvSpPr>
            <p:nvPr/>
          </p:nvSpPr>
          <p:spPr bwMode="auto">
            <a:xfrm>
              <a:off x="267" y="0"/>
              <a:ext cx="678" cy="549"/>
            </a:xfrm>
            <a:custGeom>
              <a:avLst/>
              <a:gdLst/>
              <a:ahLst/>
              <a:cxnLst/>
              <a:rect l="0" t="0" r="0" b="0"/>
              <a:pathLst/>
            </a:custGeom>
            <a:solidFill>
              <a:srgbClr val="262626"/>
            </a:solidFill>
            <a:ln w="9525">
              <a:noFill/>
              <a:round/>
              <a:headEnd/>
              <a:tailEnd/>
            </a:ln>
          </p:spPr>
          <p:txBody>
            <a:bodyPr/>
            <a:lstStyle/>
            <a:p>
              <a:endParaRPr lang="zh-CN" altLang="en-US"/>
            </a:p>
          </p:txBody>
        </p:sp>
        <p:sp>
          <p:nvSpPr>
            <p:cNvPr id="4117" name="Freeform 35"/>
            <p:cNvSpPr>
              <a:spLocks/>
            </p:cNvSpPr>
            <p:nvPr/>
          </p:nvSpPr>
          <p:spPr bwMode="auto">
            <a:xfrm>
              <a:off x="0" y="605"/>
              <a:ext cx="1212" cy="607"/>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4108" name="Freeform 40"/>
          <p:cNvSpPr>
            <a:spLocks noEditPoints="1"/>
          </p:cNvSpPr>
          <p:nvPr/>
        </p:nvSpPr>
        <p:spPr bwMode="auto">
          <a:xfrm>
            <a:off x="4741863" y="563563"/>
            <a:ext cx="473075" cy="319087"/>
          </a:xfrm>
          <a:custGeom>
            <a:avLst/>
            <a:gdLst/>
            <a:ahLst/>
            <a:cxnLst/>
            <a:rect l="0" t="0" r="0" b="0"/>
            <a:pathLst/>
          </a:custGeom>
          <a:solidFill>
            <a:srgbClr val="262626"/>
          </a:solidFill>
          <a:ln w="9525">
            <a:noFill/>
            <a:round/>
            <a:headEnd/>
            <a:tailEnd/>
          </a:ln>
        </p:spPr>
        <p:txBody>
          <a:bodyPr/>
          <a:lstStyle/>
          <a:p>
            <a:endParaRPr lang="zh-CN" altLang="en-US"/>
          </a:p>
        </p:txBody>
      </p:sp>
      <p:grpSp>
        <p:nvGrpSpPr>
          <p:cNvPr id="4" name="Group 17"/>
          <p:cNvGrpSpPr>
            <a:grpSpLocks/>
          </p:cNvGrpSpPr>
          <p:nvPr/>
        </p:nvGrpSpPr>
        <p:grpSpPr bwMode="auto">
          <a:xfrm>
            <a:off x="2984500" y="500063"/>
            <a:ext cx="303213" cy="382587"/>
            <a:chOff x="0" y="0"/>
            <a:chExt cx="1139825" cy="1436688"/>
          </a:xfrm>
        </p:grpSpPr>
        <p:sp>
          <p:nvSpPr>
            <p:cNvPr id="4114" name="Freeform 62"/>
            <p:cNvSpPr>
              <a:spLocks/>
            </p:cNvSpPr>
            <p:nvPr/>
          </p:nvSpPr>
          <p:spPr bwMode="auto">
            <a:xfrm>
              <a:off x="0" y="566738"/>
              <a:ext cx="1139825" cy="869950"/>
            </a:xfrm>
            <a:custGeom>
              <a:avLst/>
              <a:gdLst/>
              <a:ahLst/>
              <a:cxnLst/>
              <a:rect l="0" t="0" r="0" b="0"/>
              <a:pathLst/>
            </a:custGeom>
            <a:solidFill>
              <a:srgbClr val="262626"/>
            </a:solidFill>
            <a:ln w="9525">
              <a:noFill/>
              <a:round/>
              <a:headEnd/>
              <a:tailEnd/>
            </a:ln>
          </p:spPr>
          <p:txBody>
            <a:bodyPr/>
            <a:lstStyle/>
            <a:p>
              <a:endParaRPr lang="zh-CN" altLang="en-US"/>
            </a:p>
          </p:txBody>
        </p:sp>
        <p:sp>
          <p:nvSpPr>
            <p:cNvPr id="4115" name="Freeform 61"/>
            <p:cNvSpPr>
              <a:spLocks/>
            </p:cNvSpPr>
            <p:nvPr/>
          </p:nvSpPr>
          <p:spPr bwMode="auto">
            <a:xfrm>
              <a:off x="71438" y="0"/>
              <a:ext cx="990600" cy="495300"/>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24" name="标题 23"/>
          <p:cNvSpPr>
            <a:spLocks noGrp="1"/>
          </p:cNvSpPr>
          <p:nvPr>
            <p:ph type="title"/>
          </p:nvPr>
        </p:nvSpPr>
        <p:spPr>
          <a:xfrm>
            <a:off x="970350" y="187515"/>
            <a:ext cx="7500351" cy="705240"/>
          </a:xfrm>
        </p:spPr>
        <p:txBody>
          <a:bodyPr/>
          <a:lstStyle/>
          <a:p>
            <a:pPr algn="l"/>
            <a:r>
              <a:rPr lang="en-US" altLang="zh-CN" sz="3600" dirty="0" smtClean="0">
                <a:solidFill>
                  <a:schemeClr val="accent1">
                    <a:lumMod val="50000"/>
                  </a:schemeClr>
                </a:solidFill>
                <a:latin typeface="Impact" pitchFamily="34" charset="0"/>
                <a:ea typeface="微软雅黑" pitchFamily="34" charset="-122"/>
              </a:rPr>
              <a:t>Techniques &amp; Advice</a:t>
            </a:r>
            <a:endParaRPr lang="zh-CN" altLang="en-US" sz="3600" dirty="0">
              <a:solidFill>
                <a:schemeClr val="accent1">
                  <a:lumMod val="50000"/>
                </a:schemeClr>
              </a:solidFill>
              <a:latin typeface="Impact" pitchFamily="34" charset="0"/>
            </a:endParaRPr>
          </a:p>
        </p:txBody>
      </p:sp>
      <p:sp>
        <p:nvSpPr>
          <p:cNvPr id="38" name="内容占位符 37"/>
          <p:cNvSpPr>
            <a:spLocks noGrp="1"/>
          </p:cNvSpPr>
          <p:nvPr>
            <p:ph idx="1"/>
          </p:nvPr>
        </p:nvSpPr>
        <p:spPr>
          <a:xfrm>
            <a:off x="642910" y="4500570"/>
            <a:ext cx="8034971" cy="1428759"/>
          </a:xfrm>
        </p:spPr>
        <p:txBody>
          <a:bodyPr/>
          <a:lstStyle/>
          <a:p>
            <a:pPr>
              <a:buNone/>
            </a:pPr>
            <a:r>
              <a:rPr lang="zh-CN" altLang="en-US" sz="2800" dirty="0" smtClean="0">
                <a:solidFill>
                  <a:schemeClr val="tx1">
                    <a:lumMod val="85000"/>
                    <a:lumOff val="15000"/>
                  </a:schemeClr>
                </a:solidFill>
                <a:latin typeface="华文楷体" pitchFamily="2" charset="-122"/>
                <a:ea typeface="华文楷体" pitchFamily="2" charset="-122"/>
              </a:rPr>
              <a:t>前置</a:t>
            </a:r>
            <a:r>
              <a:rPr lang="zh-CN" altLang="en-US" sz="2800" dirty="0" smtClean="0">
                <a:solidFill>
                  <a:schemeClr val="tx1">
                    <a:lumMod val="85000"/>
                    <a:lumOff val="15000"/>
                  </a:schemeClr>
                </a:solidFill>
                <a:latin typeface="华文楷体" pitchFamily="2" charset="-122"/>
                <a:ea typeface="华文楷体" pitchFamily="2" charset="-122"/>
              </a:rPr>
              <a:t>：</a:t>
            </a:r>
            <a:r>
              <a:rPr lang="zh-CN" altLang="en-US" sz="2800" dirty="0" smtClean="0">
                <a:solidFill>
                  <a:schemeClr val="tx1">
                    <a:lumMod val="85000"/>
                    <a:lumOff val="15000"/>
                  </a:schemeClr>
                </a:solidFill>
                <a:latin typeface="华文楷体" pitchFamily="2" charset="-122"/>
                <a:ea typeface="华文楷体" pitchFamily="2" charset="-122"/>
              </a:rPr>
              <a:t>随后车上的食物告罄。在火车最后驶抵纽           </a:t>
            </a:r>
            <a:endParaRPr lang="en-US" altLang="zh-CN" sz="2800" dirty="0" smtClean="0">
              <a:solidFill>
                <a:schemeClr val="tx1">
                  <a:lumMod val="85000"/>
                  <a:lumOff val="15000"/>
                </a:schemeClr>
              </a:solidFill>
              <a:latin typeface="华文楷体" pitchFamily="2" charset="-122"/>
              <a:ea typeface="华文楷体" pitchFamily="2" charset="-122"/>
            </a:endParaRPr>
          </a:p>
          <a:p>
            <a:pPr>
              <a:buNone/>
            </a:pPr>
            <a:r>
              <a:rPr lang="en-US" altLang="zh-CN" sz="2800" dirty="0" smtClean="0">
                <a:solidFill>
                  <a:schemeClr val="tx1">
                    <a:lumMod val="85000"/>
                    <a:lumOff val="15000"/>
                  </a:schemeClr>
                </a:solidFill>
                <a:latin typeface="华文楷体" pitchFamily="2" charset="-122"/>
                <a:ea typeface="华文楷体" pitchFamily="2" charset="-122"/>
              </a:rPr>
              <a:t>      </a:t>
            </a:r>
            <a:r>
              <a:rPr lang="zh-CN" altLang="en-US" sz="2800" dirty="0" smtClean="0">
                <a:solidFill>
                  <a:schemeClr val="tx1">
                    <a:lumMod val="85000"/>
                    <a:lumOff val="15000"/>
                  </a:schemeClr>
                </a:solidFill>
                <a:latin typeface="华文楷体" pitchFamily="2" charset="-122"/>
                <a:ea typeface="华文楷体" pitchFamily="2" charset="-122"/>
              </a:rPr>
              <a:t>约之前，中间不知熬过了多少个小时。</a:t>
            </a:r>
          </a:p>
          <a:p>
            <a:pPr>
              <a:buNone/>
            </a:pPr>
            <a:endParaRPr lang="en-US" altLang="zh-CN" sz="2800" dirty="0" smtClean="0">
              <a:solidFill>
                <a:schemeClr val="tx1">
                  <a:lumMod val="85000"/>
                  <a:lumOff val="15000"/>
                </a:schemeClr>
              </a:solidFill>
              <a:latin typeface="华文楷体" pitchFamily="2" charset="-122"/>
              <a:ea typeface="华文楷体" pitchFamily="2" charset="-122"/>
            </a:endParaRPr>
          </a:p>
          <a:p>
            <a:pPr>
              <a:lnSpc>
                <a:spcPts val="3360"/>
              </a:lnSpc>
              <a:spcBef>
                <a:spcPts val="2400"/>
              </a:spcBef>
              <a:spcAft>
                <a:spcPts val="2400"/>
              </a:spcAft>
              <a:buNone/>
            </a:pPr>
            <a:endParaRPr lang="zh-CN" altLang="en-US" sz="2400" dirty="0">
              <a:latin typeface="华文楷体" pitchFamily="2" charset="-122"/>
              <a:ea typeface="华文楷体" pitchFamily="2" charset="-122"/>
              <a:cs typeface="Times New Roman" pitchFamily="18" charset="0"/>
            </a:endParaRPr>
          </a:p>
        </p:txBody>
      </p:sp>
      <p:sp>
        <p:nvSpPr>
          <p:cNvPr id="18" name="圆角矩形 17"/>
          <p:cNvSpPr/>
          <p:nvPr/>
        </p:nvSpPr>
        <p:spPr bwMode="auto">
          <a:xfrm>
            <a:off x="1402548" y="2132406"/>
            <a:ext cx="6338904" cy="1512693"/>
          </a:xfrm>
          <a:prstGeom prst="roundRect">
            <a:avLst/>
          </a:prstGeom>
          <a:solidFill>
            <a:schemeClr val="bg1">
              <a:lumMod val="85000"/>
            </a:schemeClr>
          </a:solidFill>
          <a:ln w="9525" cap="flat" cmpd="sng" algn="ctr">
            <a:solidFill>
              <a:schemeClr val="bg1"/>
            </a:solidFill>
            <a:prstDash val="solid"/>
            <a:round/>
            <a:headEnd type="none" w="med" len="med"/>
            <a:tailEnd type="none" w="med" len="med"/>
          </a:ln>
          <a:effectLst/>
          <a:scene3d>
            <a:camera prst="orthographicFront"/>
            <a:lightRig rig="threePt" dir="t"/>
          </a:scene3d>
          <a:sp3d>
            <a:bevelT/>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0" rIns="91440" bIns="0" numCol="1" rtlCol="0" anchor="t" anchorCtr="1" compatLnSpc="1">
            <a:prstTxWarp prst="textNoShape">
              <a:avLst/>
            </a:prstTxWarp>
          </a:bodyPr>
          <a:lstStyle/>
          <a:p>
            <a:r>
              <a:rPr lang="en-US" altLang="zh-CN" sz="2800" dirty="0" smtClean="0">
                <a:latin typeface="Times New Roman" pitchFamily="18" charset="0"/>
                <a:cs typeface="Times New Roman" pitchFamily="18" charset="0"/>
              </a:rPr>
              <a:t>…we did not arrive in New York until a great many hours </a:t>
            </a:r>
            <a:r>
              <a:rPr lang="en-US" altLang="zh-CN" sz="2800" dirty="0" smtClean="0">
                <a:solidFill>
                  <a:srgbClr val="CC0000"/>
                </a:solidFill>
                <a:latin typeface="Times New Roman" pitchFamily="18" charset="0"/>
                <a:cs typeface="Times New Roman" pitchFamily="18" charset="0"/>
              </a:rPr>
              <a:t>after</a:t>
            </a:r>
            <a:r>
              <a:rPr lang="en-US" altLang="zh-CN" sz="2800" dirty="0" smtClean="0">
                <a:latin typeface="Times New Roman" pitchFamily="18" charset="0"/>
                <a:cs typeface="Times New Roman" pitchFamily="18" charset="0"/>
              </a:rPr>
              <a:t> all the food on the train had been eaten up.</a:t>
            </a:r>
          </a:p>
          <a:p>
            <a:endParaRPr lang="en-US" altLang="zh-CN" sz="2800" dirty="0" smtClean="0">
              <a:latin typeface="Times New Roman" pitchFamily="18" charset="0"/>
              <a:cs typeface="Times New Roman" pitchFamily="18" charset="0"/>
            </a:endParaRPr>
          </a:p>
        </p:txBody>
      </p:sp>
      <p:sp>
        <p:nvSpPr>
          <p:cNvPr id="19" name="圆角矩形标注 18"/>
          <p:cNvSpPr/>
          <p:nvPr/>
        </p:nvSpPr>
        <p:spPr bwMode="auto">
          <a:xfrm>
            <a:off x="4860131" y="1268010"/>
            <a:ext cx="3889783" cy="576265"/>
          </a:xfrm>
          <a:prstGeom prst="wedgeRoundRectCallout">
            <a:avLst>
              <a:gd name="adj1" fmla="val -60191"/>
              <a:gd name="adj2" fmla="val 207642"/>
              <a:gd name="adj3" fmla="val 16667"/>
            </a:avLst>
          </a:prstGeom>
          <a:solidFill>
            <a:srgbClr val="FFFF99"/>
          </a:solidFill>
          <a:ln w="9525" cap="flat" cmpd="sng" algn="ctr">
            <a:noFill/>
            <a:prstDash val="solid"/>
            <a:round/>
            <a:headEnd type="none" w="med" len="med"/>
            <a:tailEnd type="none" w="med" len="med"/>
          </a:ln>
          <a:effectLst/>
          <a:scene3d>
            <a:camera prst="orthographicFront"/>
            <a:lightRig rig="threePt" dir="t"/>
          </a:scene3d>
          <a:sp3d>
            <a:bevelT/>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 typeface="Arial" pitchFamily="34" charset="0"/>
              <a:buNone/>
              <a:tabLst/>
            </a:pPr>
            <a:r>
              <a:rPr lang="en-US" altLang="zh-CN" sz="2800" b="1" dirty="0" smtClean="0">
                <a:solidFill>
                  <a:srgbClr val="008000"/>
                </a:solidFill>
                <a:latin typeface="华文楷体" pitchFamily="2" charset="-122"/>
                <a:ea typeface="华文楷体" pitchFamily="2" charset="-122"/>
                <a:sym typeface="Calibri" pitchFamily="34" charset="0"/>
              </a:rPr>
              <a:t>Adverbial Clause of Time</a:t>
            </a:r>
            <a:endParaRPr lang="zh-CN" altLang="en-US" sz="2800" b="1" dirty="0" smtClean="0">
              <a:solidFill>
                <a:srgbClr val="008000"/>
              </a:solidFill>
              <a:latin typeface="华文楷体" pitchFamily="2" charset="-122"/>
              <a:ea typeface="华文楷体" pitchFamily="2" charset="-122"/>
              <a:sym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8">
                                            <p:bg/>
                                          </p:spTgt>
                                        </p:tgtEl>
                                        <p:attrNameLst>
                                          <p:attrName>style.visibility</p:attrName>
                                        </p:attrNameLst>
                                      </p:cBhvr>
                                      <p:to>
                                        <p:strVal val="visible"/>
                                      </p:to>
                                    </p:set>
                                    <p:animEffect transition="in" filter="dissolve">
                                      <p:cBhvr>
                                        <p:cTn id="7" dur="500"/>
                                        <p:tgtEl>
                                          <p:spTgt spid="18">
                                            <p:bg/>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8">
                                            <p:txEl>
                                              <p:pRg st="0" end="0"/>
                                            </p:txEl>
                                          </p:spTgt>
                                        </p:tgtEl>
                                        <p:attrNameLst>
                                          <p:attrName>style.visibility</p:attrName>
                                        </p:attrNameLst>
                                      </p:cBhvr>
                                      <p:to>
                                        <p:strVal val="visible"/>
                                      </p:to>
                                    </p:set>
                                    <p:animEffect transition="in" filter="dissolve">
                                      <p:cBhvr>
                                        <p:cTn id="10" dur="500"/>
                                        <p:tgtEl>
                                          <p:spTgt spid="1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circle(in)">
                                      <p:cBhvr>
                                        <p:cTn id="15" dur="500"/>
                                        <p:tgtEl>
                                          <p:spTgt spid="19"/>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38">
                                            <p:txEl>
                                              <p:pRg st="0" end="0"/>
                                            </p:txEl>
                                          </p:spTgt>
                                        </p:tgtEl>
                                        <p:attrNameLst>
                                          <p:attrName>style.visibility</p:attrName>
                                        </p:attrNameLst>
                                      </p:cBhvr>
                                      <p:to>
                                        <p:strVal val="visible"/>
                                      </p:to>
                                    </p:set>
                                    <p:animEffect transition="in" filter="dissolve">
                                      <p:cBhvr>
                                        <p:cTn id="20" dur="500"/>
                                        <p:tgtEl>
                                          <p:spTgt spid="38">
                                            <p:txEl>
                                              <p:pRg st="0" end="0"/>
                                            </p:txEl>
                                          </p:spTgt>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38">
                                            <p:txEl>
                                              <p:pRg st="1" end="1"/>
                                            </p:txEl>
                                          </p:spTgt>
                                        </p:tgtEl>
                                        <p:attrNameLst>
                                          <p:attrName>style.visibility</p:attrName>
                                        </p:attrNameLst>
                                      </p:cBhvr>
                                      <p:to>
                                        <p:strVal val="visible"/>
                                      </p:to>
                                    </p:set>
                                    <p:animEffect transition="in" filter="dissolve">
                                      <p:cBhvr>
                                        <p:cTn id="23" dur="500"/>
                                        <p:tgtEl>
                                          <p:spTgt spid="3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uiExpand="1" build="p"/>
      <p:bldP spid="18" grpId="0" uiExpand="1" build="allAtOnce" animBg="1"/>
      <p:bldP spid="1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矩形 5"/>
          <p:cNvSpPr>
            <a:spLocks noChangeArrowheads="1"/>
          </p:cNvSpPr>
          <p:nvPr/>
        </p:nvSpPr>
        <p:spPr bwMode="auto">
          <a:xfrm>
            <a:off x="0" y="1071563"/>
            <a:ext cx="9144000" cy="5786437"/>
          </a:xfrm>
          <a:prstGeom prst="rect">
            <a:avLst/>
          </a:prstGeom>
          <a:solidFill>
            <a:srgbClr val="DD3187">
              <a:alpha val="62000"/>
            </a:srgbClr>
          </a:solidFill>
          <a:ln w="9525">
            <a:noFill/>
            <a:miter lim="800000"/>
            <a:headEnd/>
            <a:tailEnd/>
          </a:ln>
          <a:effectLst>
            <a:outerShdw blurRad="50800" dist="38100" dir="2700000" algn="tl" rotWithShape="0">
              <a:prstClr val="black">
                <a:alpha val="40000"/>
              </a:prstClr>
            </a:outerShdw>
          </a:effectLst>
        </p:spPr>
        <p:txBody>
          <a:bodyPr anchor="ctr"/>
          <a:lstStyle/>
          <a:p>
            <a:endParaRPr lang="zh-CN" altLang="en-US" dirty="0" smtClean="0">
              <a:solidFill>
                <a:schemeClr val="accent1"/>
              </a:solidFill>
            </a:endParaRPr>
          </a:p>
        </p:txBody>
      </p:sp>
      <p:sp>
        <p:nvSpPr>
          <p:cNvPr id="4098" name="矩形 4"/>
          <p:cNvSpPr>
            <a:spLocks noChangeArrowheads="1"/>
          </p:cNvSpPr>
          <p:nvPr/>
        </p:nvSpPr>
        <p:spPr bwMode="auto">
          <a:xfrm>
            <a:off x="754251" y="0"/>
            <a:ext cx="8358187" cy="1071563"/>
          </a:xfrm>
          <a:prstGeom prst="rect">
            <a:avLst/>
          </a:prstGeom>
          <a:solidFill>
            <a:srgbClr val="F1F1F1"/>
          </a:solidFill>
          <a:ln w="9525">
            <a:solidFill>
              <a:schemeClr val="bg2"/>
            </a:solidFill>
            <a:miter lim="800000"/>
            <a:headEnd/>
            <a:tailEnd/>
          </a:ln>
        </p:spPr>
        <p:txBody>
          <a:bodyPr anchor="ctr"/>
          <a:lstStyle/>
          <a:p>
            <a:pPr algn="ctr"/>
            <a:endParaRPr lang="zh-CN" altLang="en-US" dirty="0">
              <a:solidFill>
                <a:srgbClr val="FFFFFF"/>
              </a:solidFill>
              <a:latin typeface="宋体" pitchFamily="2" charset="-122"/>
              <a:sym typeface="宋体" pitchFamily="2" charset="-122"/>
            </a:endParaRPr>
          </a:p>
        </p:txBody>
      </p:sp>
      <p:sp>
        <p:nvSpPr>
          <p:cNvPr id="4103" name="矩形 10"/>
          <p:cNvSpPr>
            <a:spLocks noChangeArrowheads="1"/>
          </p:cNvSpPr>
          <p:nvPr/>
        </p:nvSpPr>
        <p:spPr bwMode="auto">
          <a:xfrm>
            <a:off x="0" y="0"/>
            <a:ext cx="857250" cy="1071563"/>
          </a:xfrm>
          <a:prstGeom prst="rect">
            <a:avLst/>
          </a:prstGeom>
          <a:solidFill>
            <a:srgbClr val="33CCCC"/>
          </a:solidFill>
          <a:ln w="9525">
            <a:noFill/>
            <a:miter lim="800000"/>
            <a:headEnd/>
            <a:tailEnd/>
          </a:ln>
        </p:spPr>
        <p:txBody>
          <a:bodyPr anchor="ctr"/>
          <a:lstStyle/>
          <a:p>
            <a:pPr algn="ctr"/>
            <a:r>
              <a:rPr lang="en-US" altLang="zh-CN" sz="4400" dirty="0" smtClean="0">
                <a:solidFill>
                  <a:srgbClr val="FFFFFF"/>
                </a:solidFill>
                <a:effectLst>
                  <a:outerShdw blurRad="38100" dist="38100" dir="2700000" algn="tl">
                    <a:srgbClr val="000000">
                      <a:alpha val="43137"/>
                    </a:srgbClr>
                  </a:outerShdw>
                </a:effectLst>
                <a:latin typeface="Impact" pitchFamily="34" charset="0"/>
                <a:sym typeface="宋体" pitchFamily="2" charset="-122"/>
              </a:rPr>
              <a:t>3</a:t>
            </a:r>
            <a:endParaRPr lang="zh-CN" altLang="en-US" sz="4400" dirty="0" smtClean="0">
              <a:solidFill>
                <a:srgbClr val="FFFFFF"/>
              </a:solidFill>
              <a:effectLst>
                <a:outerShdw blurRad="38100" dist="38100" dir="2700000" algn="tl">
                  <a:srgbClr val="000000">
                    <a:alpha val="43137"/>
                  </a:srgbClr>
                </a:outerShdw>
              </a:effectLst>
              <a:latin typeface="Impact" pitchFamily="34" charset="0"/>
              <a:sym typeface="宋体" pitchFamily="2" charset="-122"/>
            </a:endParaRPr>
          </a:p>
        </p:txBody>
      </p:sp>
      <p:grpSp>
        <p:nvGrpSpPr>
          <p:cNvPr id="2" name="Group 9"/>
          <p:cNvGrpSpPr>
            <a:grpSpLocks/>
          </p:cNvGrpSpPr>
          <p:nvPr/>
        </p:nvGrpSpPr>
        <p:grpSpPr bwMode="auto">
          <a:xfrm>
            <a:off x="1071563" y="563563"/>
            <a:ext cx="409575" cy="333375"/>
            <a:chOff x="0" y="0"/>
            <a:chExt cx="1259" cy="1024"/>
          </a:xfrm>
        </p:grpSpPr>
        <p:sp>
          <p:nvSpPr>
            <p:cNvPr id="4118" name="Freeform 23"/>
            <p:cNvSpPr>
              <a:spLocks/>
            </p:cNvSpPr>
            <p:nvPr/>
          </p:nvSpPr>
          <p:spPr bwMode="auto">
            <a:xfrm>
              <a:off x="0" y="0"/>
              <a:ext cx="1259" cy="598"/>
            </a:xfrm>
            <a:custGeom>
              <a:avLst/>
              <a:gdLst/>
              <a:ahLst/>
              <a:cxnLst/>
              <a:rect l="0" t="0" r="0" b="0"/>
              <a:pathLst/>
            </a:custGeom>
            <a:solidFill>
              <a:srgbClr val="262626"/>
            </a:solidFill>
            <a:ln w="9525">
              <a:noFill/>
              <a:round/>
              <a:headEnd/>
              <a:tailEnd/>
            </a:ln>
          </p:spPr>
          <p:txBody>
            <a:bodyPr/>
            <a:lstStyle/>
            <a:p>
              <a:endParaRPr lang="zh-CN" altLang="en-US"/>
            </a:p>
          </p:txBody>
        </p:sp>
        <p:sp>
          <p:nvSpPr>
            <p:cNvPr id="4119" name="Freeform 24"/>
            <p:cNvSpPr>
              <a:spLocks/>
            </p:cNvSpPr>
            <p:nvPr/>
          </p:nvSpPr>
          <p:spPr bwMode="auto">
            <a:xfrm>
              <a:off x="175" y="137"/>
              <a:ext cx="905" cy="887"/>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4106" name="Freeform 29"/>
          <p:cNvSpPr>
            <a:spLocks noEditPoints="1"/>
          </p:cNvSpPr>
          <p:nvPr/>
        </p:nvSpPr>
        <p:spPr bwMode="auto">
          <a:xfrm>
            <a:off x="2000250" y="563563"/>
            <a:ext cx="409575" cy="382587"/>
          </a:xfrm>
          <a:custGeom>
            <a:avLst/>
            <a:gdLst/>
            <a:ahLst/>
            <a:cxnLst/>
            <a:rect l="0" t="0" r="0" b="0"/>
            <a:pathLst/>
          </a:custGeom>
          <a:solidFill>
            <a:srgbClr val="76923C"/>
          </a:solidFill>
          <a:ln w="9525">
            <a:noFill/>
            <a:round/>
            <a:headEnd/>
            <a:tailEnd/>
          </a:ln>
        </p:spPr>
        <p:txBody>
          <a:bodyPr/>
          <a:lstStyle/>
          <a:p>
            <a:endParaRPr lang="zh-CN" altLang="en-US"/>
          </a:p>
        </p:txBody>
      </p:sp>
      <p:grpSp>
        <p:nvGrpSpPr>
          <p:cNvPr id="3" name="Group 13"/>
          <p:cNvGrpSpPr>
            <a:grpSpLocks/>
          </p:cNvGrpSpPr>
          <p:nvPr/>
        </p:nvGrpSpPr>
        <p:grpSpPr bwMode="auto">
          <a:xfrm>
            <a:off x="3876675" y="500063"/>
            <a:ext cx="381000" cy="382587"/>
            <a:chOff x="0" y="0"/>
            <a:chExt cx="1212" cy="1212"/>
          </a:xfrm>
        </p:grpSpPr>
        <p:sp>
          <p:nvSpPr>
            <p:cNvPr id="4116" name="Freeform 34"/>
            <p:cNvSpPr>
              <a:spLocks/>
            </p:cNvSpPr>
            <p:nvPr/>
          </p:nvSpPr>
          <p:spPr bwMode="auto">
            <a:xfrm>
              <a:off x="267" y="0"/>
              <a:ext cx="678" cy="549"/>
            </a:xfrm>
            <a:custGeom>
              <a:avLst/>
              <a:gdLst/>
              <a:ahLst/>
              <a:cxnLst/>
              <a:rect l="0" t="0" r="0" b="0"/>
              <a:pathLst/>
            </a:custGeom>
            <a:solidFill>
              <a:srgbClr val="262626"/>
            </a:solidFill>
            <a:ln w="9525">
              <a:noFill/>
              <a:round/>
              <a:headEnd/>
              <a:tailEnd/>
            </a:ln>
          </p:spPr>
          <p:txBody>
            <a:bodyPr/>
            <a:lstStyle/>
            <a:p>
              <a:endParaRPr lang="zh-CN" altLang="en-US"/>
            </a:p>
          </p:txBody>
        </p:sp>
        <p:sp>
          <p:nvSpPr>
            <p:cNvPr id="4117" name="Freeform 35"/>
            <p:cNvSpPr>
              <a:spLocks/>
            </p:cNvSpPr>
            <p:nvPr/>
          </p:nvSpPr>
          <p:spPr bwMode="auto">
            <a:xfrm>
              <a:off x="0" y="605"/>
              <a:ext cx="1212" cy="607"/>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4108" name="Freeform 40"/>
          <p:cNvSpPr>
            <a:spLocks noEditPoints="1"/>
          </p:cNvSpPr>
          <p:nvPr/>
        </p:nvSpPr>
        <p:spPr bwMode="auto">
          <a:xfrm>
            <a:off x="4741863" y="563563"/>
            <a:ext cx="473075" cy="319087"/>
          </a:xfrm>
          <a:custGeom>
            <a:avLst/>
            <a:gdLst/>
            <a:ahLst/>
            <a:cxnLst/>
            <a:rect l="0" t="0" r="0" b="0"/>
            <a:pathLst/>
          </a:custGeom>
          <a:solidFill>
            <a:srgbClr val="262626"/>
          </a:solidFill>
          <a:ln w="9525">
            <a:noFill/>
            <a:round/>
            <a:headEnd/>
            <a:tailEnd/>
          </a:ln>
        </p:spPr>
        <p:txBody>
          <a:bodyPr/>
          <a:lstStyle/>
          <a:p>
            <a:endParaRPr lang="zh-CN" altLang="en-US"/>
          </a:p>
        </p:txBody>
      </p:sp>
      <p:grpSp>
        <p:nvGrpSpPr>
          <p:cNvPr id="4" name="Group 17"/>
          <p:cNvGrpSpPr>
            <a:grpSpLocks/>
          </p:cNvGrpSpPr>
          <p:nvPr/>
        </p:nvGrpSpPr>
        <p:grpSpPr bwMode="auto">
          <a:xfrm>
            <a:off x="2984500" y="500063"/>
            <a:ext cx="303213" cy="382587"/>
            <a:chOff x="0" y="0"/>
            <a:chExt cx="1139825" cy="1436688"/>
          </a:xfrm>
        </p:grpSpPr>
        <p:sp>
          <p:nvSpPr>
            <p:cNvPr id="4114" name="Freeform 62"/>
            <p:cNvSpPr>
              <a:spLocks/>
            </p:cNvSpPr>
            <p:nvPr/>
          </p:nvSpPr>
          <p:spPr bwMode="auto">
            <a:xfrm>
              <a:off x="0" y="566738"/>
              <a:ext cx="1139825" cy="869950"/>
            </a:xfrm>
            <a:custGeom>
              <a:avLst/>
              <a:gdLst/>
              <a:ahLst/>
              <a:cxnLst/>
              <a:rect l="0" t="0" r="0" b="0"/>
              <a:pathLst/>
            </a:custGeom>
            <a:solidFill>
              <a:srgbClr val="262626"/>
            </a:solidFill>
            <a:ln w="9525">
              <a:noFill/>
              <a:round/>
              <a:headEnd/>
              <a:tailEnd/>
            </a:ln>
          </p:spPr>
          <p:txBody>
            <a:bodyPr/>
            <a:lstStyle/>
            <a:p>
              <a:endParaRPr lang="zh-CN" altLang="en-US"/>
            </a:p>
          </p:txBody>
        </p:sp>
        <p:sp>
          <p:nvSpPr>
            <p:cNvPr id="4115" name="Freeform 61"/>
            <p:cNvSpPr>
              <a:spLocks/>
            </p:cNvSpPr>
            <p:nvPr/>
          </p:nvSpPr>
          <p:spPr bwMode="auto">
            <a:xfrm>
              <a:off x="71438" y="0"/>
              <a:ext cx="990600" cy="495300"/>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24" name="标题 23"/>
          <p:cNvSpPr>
            <a:spLocks noGrp="1"/>
          </p:cNvSpPr>
          <p:nvPr>
            <p:ph type="title"/>
          </p:nvPr>
        </p:nvSpPr>
        <p:spPr>
          <a:xfrm>
            <a:off x="970350" y="187515"/>
            <a:ext cx="7500351" cy="705240"/>
          </a:xfrm>
        </p:spPr>
        <p:txBody>
          <a:bodyPr/>
          <a:lstStyle/>
          <a:p>
            <a:pPr algn="l"/>
            <a:r>
              <a:rPr lang="en-US" altLang="zh-CN" sz="3600" dirty="0" smtClean="0">
                <a:solidFill>
                  <a:schemeClr val="accent1">
                    <a:lumMod val="50000"/>
                  </a:schemeClr>
                </a:solidFill>
                <a:latin typeface="Impact" pitchFamily="34" charset="0"/>
                <a:ea typeface="微软雅黑" pitchFamily="34" charset="-122"/>
              </a:rPr>
              <a:t>Techniques &amp; Advice</a:t>
            </a:r>
            <a:endParaRPr lang="zh-CN" altLang="en-US" sz="3600" dirty="0">
              <a:solidFill>
                <a:schemeClr val="accent1">
                  <a:lumMod val="50000"/>
                </a:schemeClr>
              </a:solidFill>
              <a:latin typeface="Impact" pitchFamily="34" charset="0"/>
            </a:endParaRPr>
          </a:p>
        </p:txBody>
      </p:sp>
      <p:sp>
        <p:nvSpPr>
          <p:cNvPr id="18" name="圆角矩形 17"/>
          <p:cNvSpPr/>
          <p:nvPr/>
        </p:nvSpPr>
        <p:spPr bwMode="auto">
          <a:xfrm>
            <a:off x="826284" y="1340043"/>
            <a:ext cx="7491432" cy="2449122"/>
          </a:xfrm>
          <a:prstGeom prst="roundRect">
            <a:avLst/>
          </a:prstGeom>
          <a:solidFill>
            <a:schemeClr val="bg1">
              <a:lumMod val="85000"/>
            </a:schemeClr>
          </a:solidFill>
          <a:ln w="9525" cap="flat" cmpd="sng" algn="ctr">
            <a:solidFill>
              <a:schemeClr val="bg1"/>
            </a:solidFill>
            <a:prstDash val="solid"/>
            <a:round/>
            <a:headEnd type="none" w="med" len="med"/>
            <a:tailEnd type="none" w="med" len="med"/>
          </a:ln>
          <a:effectLst/>
          <a:scene3d>
            <a:camera prst="orthographicFront"/>
            <a:lightRig rig="threePt" dir="t"/>
          </a:scene3d>
          <a:sp3d>
            <a:bevelT/>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0" rIns="91440" bIns="0" numCol="1" rtlCol="0" anchor="t" anchorCtr="1" compatLnSpc="1">
            <a:prstTxWarp prst="textNoShape">
              <a:avLst/>
            </a:prstTxWarp>
          </a:bodyPr>
          <a:lstStyle/>
          <a:p>
            <a:r>
              <a:rPr lang="en-US" altLang="zh-CN" sz="2800" dirty="0" smtClean="0">
                <a:solidFill>
                  <a:schemeClr val="accent6">
                    <a:lumMod val="75000"/>
                  </a:schemeClr>
                </a:solidFill>
                <a:latin typeface="Times New Roman" pitchFamily="18" charset="0"/>
                <a:cs typeface="Times New Roman" pitchFamily="18" charset="0"/>
              </a:rPr>
              <a:t>On my first visit to America</a:t>
            </a:r>
            <a:r>
              <a:rPr lang="en-US" altLang="zh-CN" sz="2800" dirty="0" smtClean="0">
                <a:solidFill>
                  <a:schemeClr val="accent2"/>
                </a:solidFill>
                <a:latin typeface="Times New Roman" pitchFamily="18" charset="0"/>
                <a:cs typeface="Times New Roman" pitchFamily="18" charset="0"/>
              </a:rPr>
              <a:t>, </a:t>
            </a:r>
            <a:r>
              <a:rPr lang="en-US" altLang="zh-CN" sz="2800" dirty="0" smtClean="0">
                <a:solidFill>
                  <a:srgbClr val="7030A0"/>
                </a:solidFill>
                <a:latin typeface="Times New Roman" pitchFamily="18" charset="0"/>
                <a:cs typeface="Times New Roman" pitchFamily="18" charset="0"/>
              </a:rPr>
              <a:t>thirty-five years ago</a:t>
            </a:r>
            <a:r>
              <a:rPr lang="en-US" altLang="zh-CN" sz="2800" dirty="0" smtClean="0">
                <a:latin typeface="Times New Roman" pitchFamily="18" charset="0"/>
                <a:cs typeface="Times New Roman" pitchFamily="18" charset="0"/>
              </a:rPr>
              <a:t>, </a:t>
            </a:r>
            <a:r>
              <a:rPr lang="en-US" altLang="zh-CN" sz="2800" u="sng" dirty="0" smtClean="0">
                <a:latin typeface="Times New Roman" pitchFamily="18" charset="0"/>
                <a:cs typeface="Times New Roman" pitchFamily="18" charset="0"/>
              </a:rPr>
              <a:t>a train</a:t>
            </a:r>
            <a:r>
              <a:rPr lang="en-US" altLang="zh-CN" sz="2800" dirty="0" smtClean="0">
                <a:solidFill>
                  <a:schemeClr val="tx2">
                    <a:lumMod val="60000"/>
                    <a:lumOff val="40000"/>
                  </a:schemeClr>
                </a:solidFill>
                <a:latin typeface="Times New Roman" pitchFamily="18" charset="0"/>
                <a:cs typeface="Times New Roman" pitchFamily="18" charset="0"/>
              </a:rPr>
              <a:t> in which I was travelling </a:t>
            </a:r>
            <a:r>
              <a:rPr lang="en-US" altLang="zh-CN" sz="2800" u="sng" dirty="0" smtClean="0">
                <a:latin typeface="Times New Roman" pitchFamily="18" charset="0"/>
                <a:cs typeface="Times New Roman" pitchFamily="18" charset="0"/>
              </a:rPr>
              <a:t>became stuck</a:t>
            </a:r>
            <a:r>
              <a:rPr lang="en-US" altLang="zh-CN" sz="2800" dirty="0" smtClean="0">
                <a:latin typeface="Times New Roman" pitchFamily="18" charset="0"/>
                <a:cs typeface="Times New Roman" pitchFamily="18" charset="0"/>
              </a:rPr>
              <a:t> </a:t>
            </a:r>
            <a:r>
              <a:rPr lang="en-US" altLang="zh-CN" sz="2800" dirty="0" smtClean="0">
                <a:solidFill>
                  <a:srgbClr val="C00000"/>
                </a:solidFill>
                <a:latin typeface="Times New Roman" pitchFamily="18" charset="0"/>
                <a:cs typeface="Times New Roman" pitchFamily="18" charset="0"/>
              </a:rPr>
              <a:t>in a snowdrift </a:t>
            </a:r>
            <a:r>
              <a:rPr lang="en-US" altLang="zh-CN" sz="2800" dirty="0" smtClean="0">
                <a:solidFill>
                  <a:srgbClr val="000066"/>
                </a:solidFill>
                <a:latin typeface="Times New Roman" pitchFamily="18" charset="0"/>
                <a:cs typeface="Times New Roman" pitchFamily="18" charset="0"/>
              </a:rPr>
              <a:t>so that we did not arrive in New York until a great many hours </a:t>
            </a:r>
            <a:r>
              <a:rPr lang="en-US" altLang="zh-CN" sz="2800" dirty="0" smtClean="0">
                <a:solidFill>
                  <a:srgbClr val="008000"/>
                </a:solidFill>
                <a:latin typeface="Times New Roman" pitchFamily="18" charset="0"/>
                <a:cs typeface="Times New Roman" pitchFamily="18" charset="0"/>
              </a:rPr>
              <a:t>after all the food on the train had been eaten up.</a:t>
            </a:r>
          </a:p>
          <a:p>
            <a:endParaRPr lang="en-US" altLang="zh-CN" sz="2600" dirty="0" smtClean="0">
              <a:latin typeface="Times New Roman" pitchFamily="18" charset="0"/>
              <a:cs typeface="Times New Roman" pitchFamily="18" charset="0"/>
            </a:endParaRPr>
          </a:p>
        </p:txBody>
      </p:sp>
      <p:sp>
        <p:nvSpPr>
          <p:cNvPr id="19" name="圆角矩形 18"/>
          <p:cNvSpPr/>
          <p:nvPr/>
        </p:nvSpPr>
        <p:spPr bwMode="auto">
          <a:xfrm>
            <a:off x="826284" y="4149330"/>
            <a:ext cx="7491432" cy="2449122"/>
          </a:xfrm>
          <a:prstGeom prst="roundRect">
            <a:avLst/>
          </a:prstGeom>
          <a:solidFill>
            <a:schemeClr val="bg1">
              <a:lumMod val="85000"/>
            </a:schemeClr>
          </a:solidFill>
          <a:ln w="9525" cap="flat" cmpd="sng" algn="ctr">
            <a:solidFill>
              <a:schemeClr val="bg1"/>
            </a:solidFill>
            <a:prstDash val="solid"/>
            <a:round/>
            <a:headEnd type="none" w="med" len="med"/>
            <a:tailEnd type="none" w="med" len="med"/>
          </a:ln>
          <a:effectLst/>
          <a:scene3d>
            <a:camera prst="orthographicFront"/>
            <a:lightRig rig="threePt" dir="t"/>
          </a:scene3d>
          <a:sp3d>
            <a:bevelT/>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0" rIns="91440" bIns="0" numCol="1" rtlCol="0" anchor="t" anchorCtr="1" compatLnSpc="1">
            <a:prstTxWarp prst="textNoShape">
              <a:avLst/>
            </a:prstTxWarp>
          </a:bodyPr>
          <a:lstStyle/>
          <a:p>
            <a:r>
              <a:rPr lang="en-US" altLang="zh-CN" sz="2800" dirty="0" smtClean="0">
                <a:solidFill>
                  <a:srgbClr val="7030A0"/>
                </a:solidFill>
                <a:latin typeface="华文楷体" pitchFamily="2" charset="-122"/>
                <a:ea typeface="华文楷体" pitchFamily="2" charset="-122"/>
              </a:rPr>
              <a:t>35</a:t>
            </a:r>
            <a:r>
              <a:rPr lang="zh-CN" altLang="zh-CN" sz="2800" dirty="0" smtClean="0">
                <a:solidFill>
                  <a:srgbClr val="7030A0"/>
                </a:solidFill>
                <a:latin typeface="华文楷体" pitchFamily="2" charset="-122"/>
                <a:ea typeface="华文楷体" pitchFamily="2" charset="-122"/>
              </a:rPr>
              <a:t>年前</a:t>
            </a:r>
            <a:r>
              <a:rPr lang="zh-CN" altLang="zh-CN" sz="2800" dirty="0" smtClean="0">
                <a:latin typeface="华文楷体" pitchFamily="2" charset="-122"/>
                <a:ea typeface="华文楷体" pitchFamily="2" charset="-122"/>
              </a:rPr>
              <a:t>，</a:t>
            </a:r>
            <a:r>
              <a:rPr lang="zh-CN" altLang="zh-CN" sz="2800" dirty="0" smtClean="0">
                <a:solidFill>
                  <a:schemeClr val="accent6"/>
                </a:solidFill>
                <a:latin typeface="华文楷体" pitchFamily="2" charset="-122"/>
                <a:ea typeface="华文楷体" pitchFamily="2" charset="-122"/>
              </a:rPr>
              <a:t>我首次抵达美利坚访问</a:t>
            </a:r>
            <a:r>
              <a:rPr lang="zh-CN" altLang="zh-CN" sz="2800" dirty="0" smtClean="0">
                <a:latin typeface="华文楷体" pitchFamily="2" charset="-122"/>
                <a:ea typeface="华文楷体" pitchFamily="2" charset="-122"/>
              </a:rPr>
              <a:t>，旅途中</a:t>
            </a:r>
            <a:r>
              <a:rPr lang="zh-CN" altLang="zh-CN" sz="2800" dirty="0" smtClean="0">
                <a:solidFill>
                  <a:srgbClr val="CC0000"/>
                </a:solidFill>
                <a:latin typeface="华文楷体" pitchFamily="2" charset="-122"/>
                <a:ea typeface="华文楷体" pitchFamily="2" charset="-122"/>
              </a:rPr>
              <a:t>遇狂风卷起大雪堆，</a:t>
            </a:r>
            <a:r>
              <a:rPr lang="zh-CN" altLang="en-US" sz="2800" dirty="0" smtClean="0">
                <a:solidFill>
                  <a:schemeClr val="tx2">
                    <a:lumMod val="60000"/>
                    <a:lumOff val="40000"/>
                  </a:schemeClr>
                </a:solidFill>
                <a:latin typeface="华文楷体" pitchFamily="2" charset="-122"/>
                <a:ea typeface="华文楷体" pitchFamily="2" charset="-122"/>
              </a:rPr>
              <a:t>我乘坐的</a:t>
            </a:r>
            <a:r>
              <a:rPr lang="zh-CN" altLang="zh-CN" sz="2800" u="sng" dirty="0" smtClean="0">
                <a:latin typeface="华文楷体" pitchFamily="2" charset="-122"/>
                <a:ea typeface="华文楷体" pitchFamily="2" charset="-122"/>
              </a:rPr>
              <a:t>火车受阻，长时间不能动弹</a:t>
            </a:r>
            <a:r>
              <a:rPr lang="zh-CN" altLang="zh-CN" sz="2800" dirty="0" smtClean="0">
                <a:latin typeface="华文楷体" pitchFamily="2" charset="-122"/>
                <a:ea typeface="华文楷体" pitchFamily="2" charset="-122"/>
              </a:rPr>
              <a:t>。</a:t>
            </a:r>
            <a:r>
              <a:rPr lang="zh-CN" altLang="zh-CN" sz="2800" dirty="0" smtClean="0">
                <a:solidFill>
                  <a:srgbClr val="008000"/>
                </a:solidFill>
                <a:latin typeface="华文楷体" pitchFamily="2" charset="-122"/>
                <a:ea typeface="华文楷体" pitchFamily="2" charset="-122"/>
              </a:rPr>
              <a:t>随后车上的食物告罄</a:t>
            </a:r>
            <a:r>
              <a:rPr lang="zh-CN" altLang="zh-CN" sz="2800" dirty="0" smtClean="0">
                <a:latin typeface="华文楷体" pitchFamily="2" charset="-122"/>
                <a:ea typeface="华文楷体" pitchFamily="2" charset="-122"/>
              </a:rPr>
              <a:t>。</a:t>
            </a:r>
            <a:r>
              <a:rPr lang="zh-CN" altLang="zh-CN" sz="2800" dirty="0" smtClean="0">
                <a:solidFill>
                  <a:srgbClr val="000066"/>
                </a:solidFill>
                <a:latin typeface="华文楷体" pitchFamily="2" charset="-122"/>
                <a:ea typeface="华文楷体" pitchFamily="2" charset="-122"/>
                <a:cs typeface="Times New Roman" pitchFamily="18" charset="0"/>
              </a:rPr>
              <a:t>在火车最后驶抵纽</a:t>
            </a:r>
            <a:r>
              <a:rPr lang="zh-CN" altLang="zh-CN" sz="2800" dirty="0" smtClean="0">
                <a:solidFill>
                  <a:srgbClr val="000066"/>
                </a:solidFill>
                <a:latin typeface="华文楷体" pitchFamily="2" charset="-122"/>
                <a:ea typeface="华文楷体" pitchFamily="2" charset="-122"/>
                <a:cs typeface="Times New Roman" pitchFamily="18" charset="0"/>
              </a:rPr>
              <a:t>约之</a:t>
            </a:r>
            <a:r>
              <a:rPr lang="zh-CN" altLang="zh-CN" sz="2800" dirty="0" smtClean="0">
                <a:solidFill>
                  <a:srgbClr val="000066"/>
                </a:solidFill>
                <a:latin typeface="华文楷体" pitchFamily="2" charset="-122"/>
                <a:ea typeface="华文楷体" pitchFamily="2" charset="-122"/>
                <a:cs typeface="Times New Roman" pitchFamily="18" charset="0"/>
              </a:rPr>
              <a:t>前，中间不知熬过了多少个小时。</a:t>
            </a:r>
            <a:endParaRPr lang="zh-CN" altLang="en-US" sz="2800" dirty="0" smtClean="0">
              <a:solidFill>
                <a:srgbClr val="000066"/>
              </a:solidFill>
              <a:latin typeface="华文楷体" pitchFamily="2" charset="-122"/>
              <a:ea typeface="华文楷体" pitchFamily="2" charset="-122"/>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18">
                                            <p:bg/>
                                          </p:spTgt>
                                        </p:tgtEl>
                                        <p:attrNameLst>
                                          <p:attrName>style.visibility</p:attrName>
                                        </p:attrNameLst>
                                      </p:cBhvr>
                                      <p:to>
                                        <p:strVal val="visible"/>
                                      </p:to>
                                    </p:set>
                                    <p:animEffect transition="in" filter="strips(downRight)">
                                      <p:cBhvr>
                                        <p:cTn id="7" dur="500"/>
                                        <p:tgtEl>
                                          <p:spTgt spid="18">
                                            <p:bg/>
                                          </p:spTgt>
                                        </p:tgtEl>
                                      </p:cBhvr>
                                    </p:animEffect>
                                  </p:childTnLst>
                                </p:cTn>
                              </p:par>
                              <p:par>
                                <p:cTn id="8" presetID="18" presetClass="entr" presetSubtype="6" fill="hold" grpId="0" nodeType="withEffect">
                                  <p:stCondLst>
                                    <p:cond delay="0"/>
                                  </p:stCondLst>
                                  <p:childTnLst>
                                    <p:set>
                                      <p:cBhvr>
                                        <p:cTn id="9" dur="1" fill="hold">
                                          <p:stCondLst>
                                            <p:cond delay="0"/>
                                          </p:stCondLst>
                                        </p:cTn>
                                        <p:tgtEl>
                                          <p:spTgt spid="18">
                                            <p:txEl>
                                              <p:pRg st="0" end="0"/>
                                            </p:txEl>
                                          </p:spTgt>
                                        </p:tgtEl>
                                        <p:attrNameLst>
                                          <p:attrName>style.visibility</p:attrName>
                                        </p:attrNameLst>
                                      </p:cBhvr>
                                      <p:to>
                                        <p:strVal val="visible"/>
                                      </p:to>
                                    </p:set>
                                    <p:animEffect transition="in" filter="strips(downRight)">
                                      <p:cBhvr>
                                        <p:cTn id="10" dur="500"/>
                                        <p:tgtEl>
                                          <p:spTgt spid="18">
                                            <p:txEl>
                                              <p:pRg st="0" end="0"/>
                                            </p:txEl>
                                          </p:spTgt>
                                        </p:tgtEl>
                                      </p:cBhvr>
                                    </p:animEffect>
                                  </p:childTnLst>
                                </p:cTn>
                              </p:par>
                              <p:par>
                                <p:cTn id="11" presetID="18" presetClass="entr" presetSubtype="6" fill="hold" grpId="0" nodeType="withEffect">
                                  <p:stCondLst>
                                    <p:cond delay="0"/>
                                  </p:stCondLst>
                                  <p:childTnLst>
                                    <p:set>
                                      <p:cBhvr>
                                        <p:cTn id="12" dur="1" fill="hold">
                                          <p:stCondLst>
                                            <p:cond delay="0"/>
                                          </p:stCondLst>
                                        </p:cTn>
                                        <p:tgtEl>
                                          <p:spTgt spid="19">
                                            <p:bg/>
                                          </p:spTgt>
                                        </p:tgtEl>
                                        <p:attrNameLst>
                                          <p:attrName>style.visibility</p:attrName>
                                        </p:attrNameLst>
                                      </p:cBhvr>
                                      <p:to>
                                        <p:strVal val="visible"/>
                                      </p:to>
                                    </p:set>
                                    <p:animEffect transition="in" filter="strips(downRight)">
                                      <p:cBhvr>
                                        <p:cTn id="13" dur="500"/>
                                        <p:tgtEl>
                                          <p:spTgt spid="19">
                                            <p:bg/>
                                          </p:spTgt>
                                        </p:tgtEl>
                                      </p:cBhvr>
                                    </p:animEffect>
                                  </p:childTnLst>
                                </p:cTn>
                              </p:par>
                              <p:par>
                                <p:cTn id="14" presetID="18" presetClass="entr" presetSubtype="6" fill="hold" grpId="0" nodeType="withEffect">
                                  <p:stCondLst>
                                    <p:cond delay="0"/>
                                  </p:stCondLst>
                                  <p:childTnLst>
                                    <p:set>
                                      <p:cBhvr>
                                        <p:cTn id="15" dur="1" fill="hold">
                                          <p:stCondLst>
                                            <p:cond delay="0"/>
                                          </p:stCondLst>
                                        </p:cTn>
                                        <p:tgtEl>
                                          <p:spTgt spid="19">
                                            <p:txEl>
                                              <p:pRg st="0" end="0"/>
                                            </p:txEl>
                                          </p:spTgt>
                                        </p:tgtEl>
                                        <p:attrNameLst>
                                          <p:attrName>style.visibility</p:attrName>
                                        </p:attrNameLst>
                                      </p:cBhvr>
                                      <p:to>
                                        <p:strVal val="visible"/>
                                      </p:to>
                                    </p:set>
                                    <p:animEffect transition="in" filter="strips(downRight)">
                                      <p:cBhvr>
                                        <p:cTn id="16"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allAtOnce" animBg="1"/>
      <p:bldP spid="19" grpId="0" build="allAtOnce"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矩形 5"/>
          <p:cNvSpPr>
            <a:spLocks noChangeArrowheads="1"/>
          </p:cNvSpPr>
          <p:nvPr/>
        </p:nvSpPr>
        <p:spPr bwMode="auto">
          <a:xfrm>
            <a:off x="0" y="1071563"/>
            <a:ext cx="9144000" cy="5786437"/>
          </a:xfrm>
          <a:prstGeom prst="rect">
            <a:avLst/>
          </a:prstGeom>
          <a:solidFill>
            <a:srgbClr val="FFFFCC"/>
          </a:solidFill>
          <a:ln w="9525">
            <a:noFill/>
            <a:miter lim="800000"/>
            <a:headEnd/>
            <a:tailEnd/>
          </a:ln>
          <a:effectLst>
            <a:outerShdw blurRad="50800" dist="38100" dir="2700000" algn="tl" rotWithShape="0">
              <a:prstClr val="black">
                <a:alpha val="40000"/>
              </a:prstClr>
            </a:outerShdw>
          </a:effectLst>
        </p:spPr>
        <p:txBody>
          <a:bodyPr anchor="ctr"/>
          <a:lstStyle/>
          <a:p>
            <a:pPr marL="342900" lvl="0" indent="-342900" eaLnBrk="0" hangingPunct="0">
              <a:lnSpc>
                <a:spcPts val="3360"/>
              </a:lnSpc>
              <a:spcBef>
                <a:spcPts val="2400"/>
              </a:spcBef>
              <a:spcAft>
                <a:spcPts val="2400"/>
              </a:spcAft>
            </a:pPr>
            <a:endParaRPr lang="zh-CN" altLang="en-US" sz="2800" kern="0" dirty="0" smtClean="0">
              <a:latin typeface="Britannic Bold" pitchFamily="34" charset="0"/>
              <a:ea typeface="宋体"/>
              <a:cs typeface="Times New Roman" pitchFamily="18" charset="0"/>
              <a:sym typeface="Calibri" pitchFamily="34" charset="0"/>
            </a:endParaRPr>
          </a:p>
        </p:txBody>
      </p:sp>
      <p:sp>
        <p:nvSpPr>
          <p:cNvPr id="4098" name="矩形 4"/>
          <p:cNvSpPr>
            <a:spLocks noChangeArrowheads="1"/>
          </p:cNvSpPr>
          <p:nvPr/>
        </p:nvSpPr>
        <p:spPr bwMode="auto">
          <a:xfrm>
            <a:off x="754251" y="0"/>
            <a:ext cx="8358187" cy="1071563"/>
          </a:xfrm>
          <a:prstGeom prst="rect">
            <a:avLst/>
          </a:prstGeom>
          <a:solidFill>
            <a:schemeClr val="accent5">
              <a:lumMod val="20000"/>
              <a:lumOff val="80000"/>
            </a:schemeClr>
          </a:solidFill>
          <a:ln w="9525">
            <a:solidFill>
              <a:schemeClr val="bg2"/>
            </a:solidFill>
            <a:miter lim="800000"/>
            <a:headEnd/>
            <a:tailEnd/>
          </a:ln>
        </p:spPr>
        <p:txBody>
          <a:bodyPr anchor="ctr"/>
          <a:lstStyle/>
          <a:p>
            <a:pPr algn="ctr"/>
            <a:endParaRPr lang="zh-CN" altLang="en-US" dirty="0">
              <a:solidFill>
                <a:srgbClr val="FFFFFF"/>
              </a:solidFill>
              <a:latin typeface="宋体" pitchFamily="2" charset="-122"/>
              <a:sym typeface="宋体" pitchFamily="2" charset="-122"/>
            </a:endParaRPr>
          </a:p>
        </p:txBody>
      </p:sp>
      <p:sp>
        <p:nvSpPr>
          <p:cNvPr id="4103" name="矩形 10"/>
          <p:cNvSpPr>
            <a:spLocks noChangeArrowheads="1"/>
          </p:cNvSpPr>
          <p:nvPr/>
        </p:nvSpPr>
        <p:spPr bwMode="auto">
          <a:xfrm>
            <a:off x="0" y="0"/>
            <a:ext cx="857250" cy="1071563"/>
          </a:xfrm>
          <a:prstGeom prst="rect">
            <a:avLst/>
          </a:prstGeom>
          <a:solidFill>
            <a:schemeClr val="tx2">
              <a:lumMod val="75000"/>
            </a:schemeClr>
          </a:solidFill>
          <a:ln w="9525">
            <a:noFill/>
            <a:miter lim="800000"/>
            <a:headEnd/>
            <a:tailEnd/>
          </a:ln>
        </p:spPr>
        <p:txBody>
          <a:bodyPr anchor="ctr"/>
          <a:lstStyle/>
          <a:p>
            <a:pPr algn="ctr"/>
            <a:r>
              <a:rPr lang="en-US" altLang="zh-CN" sz="4400" dirty="0" smtClean="0">
                <a:solidFill>
                  <a:srgbClr val="FFFFFF"/>
                </a:solidFill>
                <a:effectLst>
                  <a:outerShdw blurRad="38100" dist="38100" dir="2700000" algn="tl">
                    <a:srgbClr val="000000">
                      <a:alpha val="43137"/>
                    </a:srgbClr>
                  </a:outerShdw>
                </a:effectLst>
                <a:latin typeface="Impact" pitchFamily="34" charset="0"/>
                <a:sym typeface="宋体" pitchFamily="2" charset="-122"/>
              </a:rPr>
              <a:t>4</a:t>
            </a:r>
            <a:endParaRPr lang="zh-CN" altLang="en-US" sz="4400" dirty="0" smtClean="0">
              <a:solidFill>
                <a:srgbClr val="FFFFFF"/>
              </a:solidFill>
              <a:effectLst>
                <a:outerShdw blurRad="38100" dist="38100" dir="2700000" algn="tl">
                  <a:srgbClr val="000000">
                    <a:alpha val="43137"/>
                  </a:srgbClr>
                </a:outerShdw>
              </a:effectLst>
              <a:latin typeface="Impact" pitchFamily="34" charset="0"/>
              <a:sym typeface="宋体" pitchFamily="2" charset="-122"/>
            </a:endParaRPr>
          </a:p>
        </p:txBody>
      </p:sp>
      <p:grpSp>
        <p:nvGrpSpPr>
          <p:cNvPr id="2" name="Group 9"/>
          <p:cNvGrpSpPr>
            <a:grpSpLocks/>
          </p:cNvGrpSpPr>
          <p:nvPr/>
        </p:nvGrpSpPr>
        <p:grpSpPr bwMode="auto">
          <a:xfrm>
            <a:off x="1071563" y="563563"/>
            <a:ext cx="409575" cy="333375"/>
            <a:chOff x="0" y="0"/>
            <a:chExt cx="1259" cy="1024"/>
          </a:xfrm>
        </p:grpSpPr>
        <p:sp>
          <p:nvSpPr>
            <p:cNvPr id="4118" name="Freeform 23"/>
            <p:cNvSpPr>
              <a:spLocks/>
            </p:cNvSpPr>
            <p:nvPr/>
          </p:nvSpPr>
          <p:spPr bwMode="auto">
            <a:xfrm>
              <a:off x="0" y="0"/>
              <a:ext cx="1259" cy="598"/>
            </a:xfrm>
            <a:custGeom>
              <a:avLst/>
              <a:gdLst/>
              <a:ahLst/>
              <a:cxnLst/>
              <a:rect l="0" t="0" r="0" b="0"/>
              <a:pathLst/>
            </a:custGeom>
            <a:solidFill>
              <a:srgbClr val="262626"/>
            </a:solidFill>
            <a:ln w="9525">
              <a:noFill/>
              <a:round/>
              <a:headEnd/>
              <a:tailEnd/>
            </a:ln>
          </p:spPr>
          <p:txBody>
            <a:bodyPr/>
            <a:lstStyle/>
            <a:p>
              <a:endParaRPr lang="zh-CN" altLang="en-US"/>
            </a:p>
          </p:txBody>
        </p:sp>
        <p:sp>
          <p:nvSpPr>
            <p:cNvPr id="4119" name="Freeform 24"/>
            <p:cNvSpPr>
              <a:spLocks/>
            </p:cNvSpPr>
            <p:nvPr/>
          </p:nvSpPr>
          <p:spPr bwMode="auto">
            <a:xfrm>
              <a:off x="175" y="137"/>
              <a:ext cx="905" cy="887"/>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4106" name="Freeform 29"/>
          <p:cNvSpPr>
            <a:spLocks noEditPoints="1"/>
          </p:cNvSpPr>
          <p:nvPr/>
        </p:nvSpPr>
        <p:spPr bwMode="auto">
          <a:xfrm>
            <a:off x="2000250" y="563563"/>
            <a:ext cx="409575" cy="382587"/>
          </a:xfrm>
          <a:custGeom>
            <a:avLst/>
            <a:gdLst/>
            <a:ahLst/>
            <a:cxnLst/>
            <a:rect l="0" t="0" r="0" b="0"/>
            <a:pathLst/>
          </a:custGeom>
          <a:solidFill>
            <a:srgbClr val="76923C"/>
          </a:solidFill>
          <a:ln w="9525">
            <a:noFill/>
            <a:round/>
            <a:headEnd/>
            <a:tailEnd/>
          </a:ln>
        </p:spPr>
        <p:txBody>
          <a:bodyPr/>
          <a:lstStyle/>
          <a:p>
            <a:endParaRPr lang="zh-CN" altLang="en-US"/>
          </a:p>
        </p:txBody>
      </p:sp>
      <p:grpSp>
        <p:nvGrpSpPr>
          <p:cNvPr id="3" name="Group 13"/>
          <p:cNvGrpSpPr>
            <a:grpSpLocks/>
          </p:cNvGrpSpPr>
          <p:nvPr/>
        </p:nvGrpSpPr>
        <p:grpSpPr bwMode="auto">
          <a:xfrm>
            <a:off x="3876675" y="500063"/>
            <a:ext cx="381000" cy="382587"/>
            <a:chOff x="0" y="0"/>
            <a:chExt cx="1212" cy="1212"/>
          </a:xfrm>
        </p:grpSpPr>
        <p:sp>
          <p:nvSpPr>
            <p:cNvPr id="4116" name="Freeform 34"/>
            <p:cNvSpPr>
              <a:spLocks/>
            </p:cNvSpPr>
            <p:nvPr/>
          </p:nvSpPr>
          <p:spPr bwMode="auto">
            <a:xfrm>
              <a:off x="267" y="0"/>
              <a:ext cx="678" cy="549"/>
            </a:xfrm>
            <a:custGeom>
              <a:avLst/>
              <a:gdLst/>
              <a:ahLst/>
              <a:cxnLst/>
              <a:rect l="0" t="0" r="0" b="0"/>
              <a:pathLst/>
            </a:custGeom>
            <a:solidFill>
              <a:srgbClr val="262626"/>
            </a:solidFill>
            <a:ln w="9525">
              <a:noFill/>
              <a:round/>
              <a:headEnd/>
              <a:tailEnd/>
            </a:ln>
          </p:spPr>
          <p:txBody>
            <a:bodyPr/>
            <a:lstStyle/>
            <a:p>
              <a:endParaRPr lang="zh-CN" altLang="en-US"/>
            </a:p>
          </p:txBody>
        </p:sp>
        <p:sp>
          <p:nvSpPr>
            <p:cNvPr id="4117" name="Freeform 35"/>
            <p:cNvSpPr>
              <a:spLocks/>
            </p:cNvSpPr>
            <p:nvPr/>
          </p:nvSpPr>
          <p:spPr bwMode="auto">
            <a:xfrm>
              <a:off x="0" y="605"/>
              <a:ext cx="1212" cy="607"/>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4108" name="Freeform 40"/>
          <p:cNvSpPr>
            <a:spLocks noEditPoints="1"/>
          </p:cNvSpPr>
          <p:nvPr/>
        </p:nvSpPr>
        <p:spPr bwMode="auto">
          <a:xfrm>
            <a:off x="4741863" y="563563"/>
            <a:ext cx="473075" cy="319087"/>
          </a:xfrm>
          <a:custGeom>
            <a:avLst/>
            <a:gdLst/>
            <a:ahLst/>
            <a:cxnLst/>
            <a:rect l="0" t="0" r="0" b="0"/>
            <a:pathLst/>
          </a:custGeom>
          <a:solidFill>
            <a:srgbClr val="262626"/>
          </a:solidFill>
          <a:ln w="9525">
            <a:noFill/>
            <a:round/>
            <a:headEnd/>
            <a:tailEnd/>
          </a:ln>
        </p:spPr>
        <p:txBody>
          <a:bodyPr/>
          <a:lstStyle/>
          <a:p>
            <a:endParaRPr lang="zh-CN" altLang="en-US"/>
          </a:p>
        </p:txBody>
      </p:sp>
      <p:grpSp>
        <p:nvGrpSpPr>
          <p:cNvPr id="4" name="Group 17"/>
          <p:cNvGrpSpPr>
            <a:grpSpLocks/>
          </p:cNvGrpSpPr>
          <p:nvPr/>
        </p:nvGrpSpPr>
        <p:grpSpPr bwMode="auto">
          <a:xfrm>
            <a:off x="2984500" y="500063"/>
            <a:ext cx="303213" cy="382587"/>
            <a:chOff x="0" y="0"/>
            <a:chExt cx="1139825" cy="1436688"/>
          </a:xfrm>
        </p:grpSpPr>
        <p:sp>
          <p:nvSpPr>
            <p:cNvPr id="4114" name="Freeform 62"/>
            <p:cNvSpPr>
              <a:spLocks/>
            </p:cNvSpPr>
            <p:nvPr/>
          </p:nvSpPr>
          <p:spPr bwMode="auto">
            <a:xfrm>
              <a:off x="0" y="566738"/>
              <a:ext cx="1139825" cy="869950"/>
            </a:xfrm>
            <a:custGeom>
              <a:avLst/>
              <a:gdLst/>
              <a:ahLst/>
              <a:cxnLst/>
              <a:rect l="0" t="0" r="0" b="0"/>
              <a:pathLst/>
            </a:custGeom>
            <a:solidFill>
              <a:srgbClr val="262626"/>
            </a:solidFill>
            <a:ln w="9525">
              <a:noFill/>
              <a:round/>
              <a:headEnd/>
              <a:tailEnd/>
            </a:ln>
          </p:spPr>
          <p:txBody>
            <a:bodyPr/>
            <a:lstStyle/>
            <a:p>
              <a:endParaRPr lang="zh-CN" altLang="en-US"/>
            </a:p>
          </p:txBody>
        </p:sp>
        <p:sp>
          <p:nvSpPr>
            <p:cNvPr id="4115" name="Freeform 61"/>
            <p:cNvSpPr>
              <a:spLocks/>
            </p:cNvSpPr>
            <p:nvPr/>
          </p:nvSpPr>
          <p:spPr bwMode="auto">
            <a:xfrm>
              <a:off x="71438" y="0"/>
              <a:ext cx="990600" cy="495300"/>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24" name="标题 23"/>
          <p:cNvSpPr>
            <a:spLocks noGrp="1"/>
          </p:cNvSpPr>
          <p:nvPr>
            <p:ph type="title"/>
          </p:nvPr>
        </p:nvSpPr>
        <p:spPr>
          <a:xfrm>
            <a:off x="970350" y="187515"/>
            <a:ext cx="7500351" cy="705240"/>
          </a:xfrm>
        </p:spPr>
        <p:txBody>
          <a:bodyPr/>
          <a:lstStyle/>
          <a:p>
            <a:pPr algn="l"/>
            <a:r>
              <a:rPr lang="en-US" altLang="zh-CN" sz="3600" dirty="0" smtClean="0">
                <a:solidFill>
                  <a:schemeClr val="tx2"/>
                </a:solidFill>
                <a:latin typeface="Impact" pitchFamily="34" charset="0"/>
                <a:ea typeface="微软雅黑" pitchFamily="34" charset="-122"/>
              </a:rPr>
              <a:t>Conclusion and Assignment</a:t>
            </a:r>
            <a:endParaRPr lang="zh-CN" altLang="en-US" sz="3600" dirty="0" smtClean="0">
              <a:solidFill>
                <a:schemeClr val="tx2"/>
              </a:solidFill>
              <a:latin typeface="Impact" pitchFamily="34" charset="0"/>
              <a:ea typeface="微软雅黑" pitchFamily="34" charset="-122"/>
            </a:endParaRPr>
          </a:p>
        </p:txBody>
      </p:sp>
      <p:sp>
        <p:nvSpPr>
          <p:cNvPr id="26" name="圆角矩形 25"/>
          <p:cNvSpPr/>
          <p:nvPr/>
        </p:nvSpPr>
        <p:spPr bwMode="auto">
          <a:xfrm>
            <a:off x="322053" y="1916308"/>
            <a:ext cx="2881320" cy="720329"/>
          </a:xfrm>
          <a:prstGeom prst="roundRect">
            <a:avLst/>
          </a:prstGeom>
          <a:solidFill>
            <a:schemeClr val="bg2"/>
          </a:solidFill>
          <a:ln w="9525" cap="flat" cmpd="sng" algn="ctr">
            <a:noFill/>
            <a:prstDash val="solid"/>
            <a:round/>
            <a:headEnd type="none" w="med" len="med"/>
            <a:tailEnd type="none" w="med" len="med"/>
          </a:ln>
          <a:effectLst/>
          <a:scene3d>
            <a:camera prst="orthographicFront"/>
            <a:lightRig rig="threePt" dir="t"/>
          </a:scene3d>
          <a:sp3d>
            <a:bevelT/>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 typeface="Arial" pitchFamily="34" charset="0"/>
              <a:buNone/>
              <a:tabLst/>
            </a:pPr>
            <a:r>
              <a:rPr lang="en-US" altLang="zh-CN" sz="2800" b="1" dirty="0" smtClean="0">
                <a:latin typeface="Times New Roman" pitchFamily="18" charset="0"/>
                <a:cs typeface="Times New Roman" pitchFamily="18" charset="0"/>
              </a:rPr>
              <a:t>Rearrangement</a:t>
            </a:r>
            <a:endParaRPr kumimoji="0" lang="zh-CN" altLang="en-US" sz="28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7" name="圆角矩形 26"/>
          <p:cNvSpPr/>
          <p:nvPr/>
        </p:nvSpPr>
        <p:spPr bwMode="auto">
          <a:xfrm>
            <a:off x="3635571" y="1916306"/>
            <a:ext cx="2233023" cy="720331"/>
          </a:xfrm>
          <a:prstGeom prst="roundRect">
            <a:avLst/>
          </a:prstGeom>
          <a:solidFill>
            <a:schemeClr val="bg2"/>
          </a:solidFill>
          <a:ln w="9525" cap="flat" cmpd="sng" algn="ctr">
            <a:noFill/>
            <a:prstDash val="solid"/>
            <a:round/>
            <a:headEnd type="none" w="med" len="med"/>
            <a:tailEnd type="none" w="med" len="med"/>
          </a:ln>
          <a:effectLst/>
          <a:scene3d>
            <a:camera prst="orthographicFront"/>
            <a:lightRig rig="threePt" dir="t"/>
          </a:scene3d>
          <a:sp3d>
            <a:bevelT/>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ctr"/>
            <a:r>
              <a:rPr lang="en-US" altLang="zh-CN" sz="2800" b="1" dirty="0" smtClean="0">
                <a:latin typeface="Times New Roman" pitchFamily="18" charset="0"/>
                <a:cs typeface="Times New Roman" pitchFamily="18" charset="0"/>
              </a:rPr>
              <a:t>Adjustment</a:t>
            </a:r>
            <a:endParaRPr lang="zh-CN" altLang="en-US" sz="2800" b="1" dirty="0" smtClean="0">
              <a:latin typeface="Times New Roman" pitchFamily="18" charset="0"/>
              <a:cs typeface="Times New Roman" pitchFamily="18" charset="0"/>
            </a:endParaRPr>
          </a:p>
        </p:txBody>
      </p:sp>
      <p:sp>
        <p:nvSpPr>
          <p:cNvPr id="28" name="圆角矩形 27"/>
          <p:cNvSpPr/>
          <p:nvPr/>
        </p:nvSpPr>
        <p:spPr bwMode="auto">
          <a:xfrm>
            <a:off x="6372825" y="1916307"/>
            <a:ext cx="2160990" cy="720330"/>
          </a:xfrm>
          <a:prstGeom prst="roundRect">
            <a:avLst/>
          </a:prstGeom>
          <a:solidFill>
            <a:schemeClr val="bg2"/>
          </a:solidFill>
          <a:ln w="9525" cap="flat" cmpd="sng" algn="ctr">
            <a:noFill/>
            <a:prstDash val="solid"/>
            <a:round/>
            <a:headEnd type="none" w="med" len="med"/>
            <a:tailEnd type="none" w="med" len="med"/>
          </a:ln>
          <a:effectLst/>
          <a:scene3d>
            <a:camera prst="orthographicFront"/>
            <a:lightRig rig="threePt" dir="t"/>
          </a:scene3d>
          <a:sp3d>
            <a:bevelT/>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ctr"/>
            <a:r>
              <a:rPr lang="en-US" altLang="zh-CN" sz="2800" b="1" dirty="0" smtClean="0">
                <a:latin typeface="Times New Roman" pitchFamily="18" charset="0"/>
                <a:cs typeface="Times New Roman" pitchFamily="18" charset="0"/>
              </a:rPr>
              <a:t>Polishing</a:t>
            </a:r>
            <a:endParaRPr lang="zh-CN" altLang="en-US" sz="2800" b="1" dirty="0" smtClean="0">
              <a:latin typeface="Times New Roman" pitchFamily="18" charset="0"/>
              <a:cs typeface="Times New Roman" pitchFamily="18" charset="0"/>
            </a:endParaRPr>
          </a:p>
        </p:txBody>
      </p:sp>
      <p:sp>
        <p:nvSpPr>
          <p:cNvPr id="29" name="圆角矩形 28"/>
          <p:cNvSpPr/>
          <p:nvPr/>
        </p:nvSpPr>
        <p:spPr bwMode="auto">
          <a:xfrm>
            <a:off x="3203373" y="4365430"/>
            <a:ext cx="2881320" cy="720329"/>
          </a:xfrm>
          <a:prstGeom prst="roundRect">
            <a:avLst/>
          </a:prstGeom>
          <a:solidFill>
            <a:srgbClr val="3333CC"/>
          </a:solidFill>
          <a:ln w="9525" cap="flat" cmpd="sng" algn="ctr">
            <a:noFill/>
            <a:prstDash val="solid"/>
            <a:round/>
            <a:headEnd type="none" w="med" len="med"/>
            <a:tailEnd type="none" w="med" len="med"/>
          </a:ln>
          <a:effectLst/>
          <a:scene3d>
            <a:camera prst="orthographicFront"/>
            <a:lightRig rig="threePt" dir="t"/>
          </a:scene3d>
          <a:sp3d>
            <a:bevelT/>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 typeface="Arial" pitchFamily="34" charset="0"/>
              <a:buNone/>
              <a:tabLst/>
            </a:pPr>
            <a:r>
              <a:rPr lang="en-US" altLang="zh-CN" sz="2800" b="1" dirty="0" smtClean="0">
                <a:solidFill>
                  <a:schemeClr val="accent3"/>
                </a:solidFill>
                <a:latin typeface="Times New Roman" pitchFamily="18" charset="0"/>
                <a:cs typeface="Times New Roman" pitchFamily="18" charset="0"/>
              </a:rPr>
              <a:t>Literariness</a:t>
            </a:r>
            <a:endParaRPr kumimoji="0" lang="zh-CN" altLang="en-US" sz="2800" b="1" i="0" u="none" strike="noStrike" cap="none" normalizeH="0" baseline="0" dirty="0" smtClean="0">
              <a:ln>
                <a:noFill/>
              </a:ln>
              <a:solidFill>
                <a:schemeClr val="accent3"/>
              </a:solidFill>
              <a:effectLst/>
              <a:latin typeface="Times New Roman" pitchFamily="18" charset="0"/>
              <a:cs typeface="Times New Roman" pitchFamily="18" charset="0"/>
            </a:endParaRPr>
          </a:p>
        </p:txBody>
      </p:sp>
      <p:cxnSp>
        <p:nvCxnSpPr>
          <p:cNvPr id="35" name="直接箭头连接符 34"/>
          <p:cNvCxnSpPr/>
          <p:nvPr/>
        </p:nvCxnSpPr>
        <p:spPr bwMode="auto">
          <a:xfrm>
            <a:off x="1906779" y="2780703"/>
            <a:ext cx="1728792" cy="1296594"/>
          </a:xfrm>
          <a:prstGeom prst="straightConnector1">
            <a:avLst/>
          </a:prstGeom>
          <a:solidFill>
            <a:schemeClr val="accent1"/>
          </a:solidFill>
          <a:ln w="34925" cap="flat" cmpd="sng" algn="ctr">
            <a:solidFill>
              <a:schemeClr val="tx1"/>
            </a:solidFill>
            <a:prstDash val="solid"/>
            <a:round/>
            <a:headEnd type="none" w="med" len="med"/>
            <a:tailEnd type="arrow" w="lg" len="lg"/>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37" name="直接箭头连接符 36"/>
          <p:cNvCxnSpPr/>
          <p:nvPr/>
        </p:nvCxnSpPr>
        <p:spPr bwMode="auto">
          <a:xfrm>
            <a:off x="4716066" y="2924769"/>
            <a:ext cx="0" cy="1152528"/>
          </a:xfrm>
          <a:prstGeom prst="straightConnector1">
            <a:avLst/>
          </a:prstGeom>
          <a:solidFill>
            <a:schemeClr val="accent1"/>
          </a:solidFill>
          <a:ln w="34925" cap="flat" cmpd="sng" algn="ctr">
            <a:solidFill>
              <a:schemeClr val="tx1"/>
            </a:solidFill>
            <a:prstDash val="solid"/>
            <a:round/>
            <a:headEnd type="none" w="med" len="med"/>
            <a:tailEnd type="arrow" w="lg" len="lg"/>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39" name="直接箭头连接符 38"/>
          <p:cNvCxnSpPr/>
          <p:nvPr/>
        </p:nvCxnSpPr>
        <p:spPr bwMode="auto">
          <a:xfrm flipH="1">
            <a:off x="5580462" y="2780703"/>
            <a:ext cx="1872859" cy="1296594"/>
          </a:xfrm>
          <a:prstGeom prst="straightConnector1">
            <a:avLst/>
          </a:prstGeom>
          <a:solidFill>
            <a:schemeClr val="accent1"/>
          </a:solidFill>
          <a:ln w="34925" cap="flat" cmpd="sng" algn="ctr">
            <a:solidFill>
              <a:schemeClr val="tx1"/>
            </a:solidFill>
            <a:prstDash val="solid"/>
            <a:round/>
            <a:headEnd type="none" w="med" len="med"/>
            <a:tailEnd type="arrow" w="lg" len="lg"/>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dissolv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blinds(horizontal)">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blinds(horizontal)">
                                      <p:cBhvr>
                                        <p:cTn id="17" dur="5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5"/>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37"/>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39"/>
                                        </p:tgtEl>
                                        <p:attrNameLst>
                                          <p:attrName>style.visibility</p:attrName>
                                        </p:attrNameLst>
                                      </p:cBhvr>
                                      <p:to>
                                        <p:strVal val="visible"/>
                                      </p:to>
                                    </p:set>
                                  </p:childTnLst>
                                </p:cTn>
                              </p:par>
                              <p:par>
                                <p:cTn id="26" presetID="3" presetClass="entr" presetSubtype="10"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blinds(horizontal)">
                                      <p:cBhvr>
                                        <p:cTn id="2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矩形 5"/>
          <p:cNvSpPr>
            <a:spLocks noChangeArrowheads="1"/>
          </p:cNvSpPr>
          <p:nvPr/>
        </p:nvSpPr>
        <p:spPr bwMode="auto">
          <a:xfrm>
            <a:off x="0" y="1071563"/>
            <a:ext cx="9144000" cy="5786437"/>
          </a:xfrm>
          <a:prstGeom prst="rect">
            <a:avLst/>
          </a:prstGeom>
          <a:solidFill>
            <a:srgbClr val="FFFFCC"/>
          </a:solidFill>
          <a:ln w="9525">
            <a:noFill/>
            <a:miter lim="800000"/>
            <a:headEnd/>
            <a:tailEnd/>
          </a:ln>
          <a:effectLst>
            <a:outerShdw blurRad="50800" dist="38100" dir="2700000" algn="tl" rotWithShape="0">
              <a:prstClr val="black">
                <a:alpha val="40000"/>
              </a:prstClr>
            </a:outerShdw>
          </a:effectLst>
        </p:spPr>
        <p:txBody>
          <a:bodyPr anchor="ctr"/>
          <a:lstStyle/>
          <a:p>
            <a:endParaRPr lang="zh-CN" altLang="en-US" dirty="0" smtClean="0"/>
          </a:p>
        </p:txBody>
      </p:sp>
      <p:sp>
        <p:nvSpPr>
          <p:cNvPr id="4098" name="矩形 4"/>
          <p:cNvSpPr>
            <a:spLocks noChangeArrowheads="1"/>
          </p:cNvSpPr>
          <p:nvPr/>
        </p:nvSpPr>
        <p:spPr bwMode="auto">
          <a:xfrm>
            <a:off x="754251" y="0"/>
            <a:ext cx="8358187" cy="1071563"/>
          </a:xfrm>
          <a:prstGeom prst="rect">
            <a:avLst/>
          </a:prstGeom>
          <a:solidFill>
            <a:schemeClr val="accent5">
              <a:lumMod val="20000"/>
              <a:lumOff val="80000"/>
            </a:schemeClr>
          </a:solidFill>
          <a:ln w="9525">
            <a:solidFill>
              <a:schemeClr val="bg2"/>
            </a:solidFill>
            <a:miter lim="800000"/>
            <a:headEnd/>
            <a:tailEnd/>
          </a:ln>
        </p:spPr>
        <p:txBody>
          <a:bodyPr anchor="ctr"/>
          <a:lstStyle/>
          <a:p>
            <a:pPr algn="ctr"/>
            <a:endParaRPr lang="zh-CN" altLang="en-US" dirty="0">
              <a:solidFill>
                <a:srgbClr val="FFFFFF"/>
              </a:solidFill>
              <a:latin typeface="宋体" pitchFamily="2" charset="-122"/>
              <a:sym typeface="宋体" pitchFamily="2" charset="-122"/>
            </a:endParaRPr>
          </a:p>
        </p:txBody>
      </p:sp>
      <p:sp>
        <p:nvSpPr>
          <p:cNvPr id="4103" name="矩形 10"/>
          <p:cNvSpPr>
            <a:spLocks noChangeArrowheads="1"/>
          </p:cNvSpPr>
          <p:nvPr/>
        </p:nvSpPr>
        <p:spPr bwMode="auto">
          <a:xfrm>
            <a:off x="0" y="0"/>
            <a:ext cx="857250" cy="1071563"/>
          </a:xfrm>
          <a:prstGeom prst="rect">
            <a:avLst/>
          </a:prstGeom>
          <a:solidFill>
            <a:schemeClr val="tx2">
              <a:lumMod val="75000"/>
            </a:schemeClr>
          </a:solidFill>
          <a:ln w="9525">
            <a:noFill/>
            <a:miter lim="800000"/>
            <a:headEnd/>
            <a:tailEnd/>
          </a:ln>
        </p:spPr>
        <p:txBody>
          <a:bodyPr anchor="ctr"/>
          <a:lstStyle/>
          <a:p>
            <a:pPr algn="ctr"/>
            <a:r>
              <a:rPr lang="en-US" altLang="zh-CN" sz="4400" dirty="0" smtClean="0">
                <a:solidFill>
                  <a:srgbClr val="FFFFFF"/>
                </a:solidFill>
                <a:effectLst>
                  <a:outerShdw blurRad="38100" dist="38100" dir="2700000" algn="tl">
                    <a:srgbClr val="000000">
                      <a:alpha val="43137"/>
                    </a:srgbClr>
                  </a:outerShdw>
                </a:effectLst>
                <a:latin typeface="Impact" pitchFamily="34" charset="0"/>
                <a:sym typeface="宋体" pitchFamily="2" charset="-122"/>
              </a:rPr>
              <a:t>4</a:t>
            </a:r>
            <a:endParaRPr lang="zh-CN" altLang="en-US" sz="4400" dirty="0" smtClean="0">
              <a:solidFill>
                <a:srgbClr val="FFFFFF"/>
              </a:solidFill>
              <a:effectLst>
                <a:outerShdw blurRad="38100" dist="38100" dir="2700000" algn="tl">
                  <a:srgbClr val="000000">
                    <a:alpha val="43137"/>
                  </a:srgbClr>
                </a:outerShdw>
              </a:effectLst>
              <a:latin typeface="Impact" pitchFamily="34" charset="0"/>
              <a:sym typeface="宋体" pitchFamily="2" charset="-122"/>
            </a:endParaRPr>
          </a:p>
        </p:txBody>
      </p:sp>
      <p:grpSp>
        <p:nvGrpSpPr>
          <p:cNvPr id="2" name="Group 9"/>
          <p:cNvGrpSpPr>
            <a:grpSpLocks/>
          </p:cNvGrpSpPr>
          <p:nvPr/>
        </p:nvGrpSpPr>
        <p:grpSpPr bwMode="auto">
          <a:xfrm>
            <a:off x="1071563" y="563563"/>
            <a:ext cx="409575" cy="333375"/>
            <a:chOff x="0" y="0"/>
            <a:chExt cx="1259" cy="1024"/>
          </a:xfrm>
        </p:grpSpPr>
        <p:sp>
          <p:nvSpPr>
            <p:cNvPr id="4118" name="Freeform 23"/>
            <p:cNvSpPr>
              <a:spLocks/>
            </p:cNvSpPr>
            <p:nvPr/>
          </p:nvSpPr>
          <p:spPr bwMode="auto">
            <a:xfrm>
              <a:off x="0" y="0"/>
              <a:ext cx="1259" cy="598"/>
            </a:xfrm>
            <a:custGeom>
              <a:avLst/>
              <a:gdLst/>
              <a:ahLst/>
              <a:cxnLst/>
              <a:rect l="0" t="0" r="0" b="0"/>
              <a:pathLst/>
            </a:custGeom>
            <a:solidFill>
              <a:srgbClr val="262626"/>
            </a:solidFill>
            <a:ln w="9525">
              <a:noFill/>
              <a:round/>
              <a:headEnd/>
              <a:tailEnd/>
            </a:ln>
          </p:spPr>
          <p:txBody>
            <a:bodyPr/>
            <a:lstStyle/>
            <a:p>
              <a:endParaRPr lang="zh-CN" altLang="en-US"/>
            </a:p>
          </p:txBody>
        </p:sp>
        <p:sp>
          <p:nvSpPr>
            <p:cNvPr id="4119" name="Freeform 24"/>
            <p:cNvSpPr>
              <a:spLocks/>
            </p:cNvSpPr>
            <p:nvPr/>
          </p:nvSpPr>
          <p:spPr bwMode="auto">
            <a:xfrm>
              <a:off x="175" y="137"/>
              <a:ext cx="905" cy="887"/>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4106" name="Freeform 29"/>
          <p:cNvSpPr>
            <a:spLocks noEditPoints="1"/>
          </p:cNvSpPr>
          <p:nvPr/>
        </p:nvSpPr>
        <p:spPr bwMode="auto">
          <a:xfrm>
            <a:off x="2000250" y="563563"/>
            <a:ext cx="409575" cy="382587"/>
          </a:xfrm>
          <a:custGeom>
            <a:avLst/>
            <a:gdLst/>
            <a:ahLst/>
            <a:cxnLst/>
            <a:rect l="0" t="0" r="0" b="0"/>
            <a:pathLst/>
          </a:custGeom>
          <a:solidFill>
            <a:srgbClr val="76923C"/>
          </a:solidFill>
          <a:ln w="9525">
            <a:noFill/>
            <a:round/>
            <a:headEnd/>
            <a:tailEnd/>
          </a:ln>
        </p:spPr>
        <p:txBody>
          <a:bodyPr/>
          <a:lstStyle/>
          <a:p>
            <a:endParaRPr lang="zh-CN" altLang="en-US"/>
          </a:p>
        </p:txBody>
      </p:sp>
      <p:grpSp>
        <p:nvGrpSpPr>
          <p:cNvPr id="3" name="Group 13"/>
          <p:cNvGrpSpPr>
            <a:grpSpLocks/>
          </p:cNvGrpSpPr>
          <p:nvPr/>
        </p:nvGrpSpPr>
        <p:grpSpPr bwMode="auto">
          <a:xfrm>
            <a:off x="3876675" y="500063"/>
            <a:ext cx="381000" cy="382587"/>
            <a:chOff x="0" y="0"/>
            <a:chExt cx="1212" cy="1212"/>
          </a:xfrm>
        </p:grpSpPr>
        <p:sp>
          <p:nvSpPr>
            <p:cNvPr id="4116" name="Freeform 34"/>
            <p:cNvSpPr>
              <a:spLocks/>
            </p:cNvSpPr>
            <p:nvPr/>
          </p:nvSpPr>
          <p:spPr bwMode="auto">
            <a:xfrm>
              <a:off x="267" y="0"/>
              <a:ext cx="678" cy="549"/>
            </a:xfrm>
            <a:custGeom>
              <a:avLst/>
              <a:gdLst/>
              <a:ahLst/>
              <a:cxnLst/>
              <a:rect l="0" t="0" r="0" b="0"/>
              <a:pathLst/>
            </a:custGeom>
            <a:solidFill>
              <a:srgbClr val="262626"/>
            </a:solidFill>
            <a:ln w="9525">
              <a:noFill/>
              <a:round/>
              <a:headEnd/>
              <a:tailEnd/>
            </a:ln>
          </p:spPr>
          <p:txBody>
            <a:bodyPr/>
            <a:lstStyle/>
            <a:p>
              <a:endParaRPr lang="zh-CN" altLang="en-US"/>
            </a:p>
          </p:txBody>
        </p:sp>
        <p:sp>
          <p:nvSpPr>
            <p:cNvPr id="4117" name="Freeform 35"/>
            <p:cNvSpPr>
              <a:spLocks/>
            </p:cNvSpPr>
            <p:nvPr/>
          </p:nvSpPr>
          <p:spPr bwMode="auto">
            <a:xfrm>
              <a:off x="0" y="605"/>
              <a:ext cx="1212" cy="607"/>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4108" name="Freeform 40"/>
          <p:cNvSpPr>
            <a:spLocks noEditPoints="1"/>
          </p:cNvSpPr>
          <p:nvPr/>
        </p:nvSpPr>
        <p:spPr bwMode="auto">
          <a:xfrm>
            <a:off x="4741863" y="563563"/>
            <a:ext cx="473075" cy="319087"/>
          </a:xfrm>
          <a:custGeom>
            <a:avLst/>
            <a:gdLst/>
            <a:ahLst/>
            <a:cxnLst/>
            <a:rect l="0" t="0" r="0" b="0"/>
            <a:pathLst/>
          </a:custGeom>
          <a:solidFill>
            <a:srgbClr val="262626"/>
          </a:solidFill>
          <a:ln w="9525">
            <a:noFill/>
            <a:round/>
            <a:headEnd/>
            <a:tailEnd/>
          </a:ln>
        </p:spPr>
        <p:txBody>
          <a:bodyPr/>
          <a:lstStyle/>
          <a:p>
            <a:endParaRPr lang="zh-CN" altLang="en-US"/>
          </a:p>
        </p:txBody>
      </p:sp>
      <p:grpSp>
        <p:nvGrpSpPr>
          <p:cNvPr id="4" name="Group 17"/>
          <p:cNvGrpSpPr>
            <a:grpSpLocks/>
          </p:cNvGrpSpPr>
          <p:nvPr/>
        </p:nvGrpSpPr>
        <p:grpSpPr bwMode="auto">
          <a:xfrm>
            <a:off x="2984500" y="500063"/>
            <a:ext cx="303213" cy="382587"/>
            <a:chOff x="0" y="0"/>
            <a:chExt cx="1139825" cy="1436688"/>
          </a:xfrm>
        </p:grpSpPr>
        <p:sp>
          <p:nvSpPr>
            <p:cNvPr id="4114" name="Freeform 62"/>
            <p:cNvSpPr>
              <a:spLocks/>
            </p:cNvSpPr>
            <p:nvPr/>
          </p:nvSpPr>
          <p:spPr bwMode="auto">
            <a:xfrm>
              <a:off x="0" y="566738"/>
              <a:ext cx="1139825" cy="869950"/>
            </a:xfrm>
            <a:custGeom>
              <a:avLst/>
              <a:gdLst/>
              <a:ahLst/>
              <a:cxnLst/>
              <a:rect l="0" t="0" r="0" b="0"/>
              <a:pathLst/>
            </a:custGeom>
            <a:solidFill>
              <a:srgbClr val="262626"/>
            </a:solidFill>
            <a:ln w="9525">
              <a:noFill/>
              <a:round/>
              <a:headEnd/>
              <a:tailEnd/>
            </a:ln>
          </p:spPr>
          <p:txBody>
            <a:bodyPr/>
            <a:lstStyle/>
            <a:p>
              <a:endParaRPr lang="zh-CN" altLang="en-US"/>
            </a:p>
          </p:txBody>
        </p:sp>
        <p:sp>
          <p:nvSpPr>
            <p:cNvPr id="4115" name="Freeform 61"/>
            <p:cNvSpPr>
              <a:spLocks/>
            </p:cNvSpPr>
            <p:nvPr/>
          </p:nvSpPr>
          <p:spPr bwMode="auto">
            <a:xfrm>
              <a:off x="71438" y="0"/>
              <a:ext cx="990600" cy="495300"/>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24" name="标题 23"/>
          <p:cNvSpPr>
            <a:spLocks noGrp="1"/>
          </p:cNvSpPr>
          <p:nvPr>
            <p:ph type="title"/>
          </p:nvPr>
        </p:nvSpPr>
        <p:spPr>
          <a:xfrm>
            <a:off x="970350" y="187515"/>
            <a:ext cx="7500351" cy="705240"/>
          </a:xfrm>
        </p:spPr>
        <p:txBody>
          <a:bodyPr/>
          <a:lstStyle/>
          <a:p>
            <a:pPr algn="l"/>
            <a:r>
              <a:rPr lang="en-US" altLang="zh-CN" sz="3600" dirty="0" smtClean="0">
                <a:solidFill>
                  <a:schemeClr val="tx2"/>
                </a:solidFill>
                <a:latin typeface="Impact" pitchFamily="34" charset="0"/>
                <a:ea typeface="微软雅黑" pitchFamily="34" charset="-122"/>
              </a:rPr>
              <a:t>Conclusion and Assignment</a:t>
            </a:r>
            <a:endParaRPr lang="zh-CN" altLang="en-US" sz="3600" dirty="0" smtClean="0">
              <a:solidFill>
                <a:schemeClr val="tx2"/>
              </a:solidFill>
              <a:latin typeface="Impact" pitchFamily="34" charset="0"/>
              <a:ea typeface="微软雅黑" pitchFamily="34" charset="-122"/>
            </a:endParaRPr>
          </a:p>
        </p:txBody>
      </p:sp>
      <p:sp>
        <p:nvSpPr>
          <p:cNvPr id="18" name="圆角矩形 17"/>
          <p:cNvSpPr/>
          <p:nvPr/>
        </p:nvSpPr>
        <p:spPr bwMode="auto">
          <a:xfrm>
            <a:off x="322053" y="1484109"/>
            <a:ext cx="8499894" cy="5013727"/>
          </a:xfrm>
          <a:prstGeom prst="roundRect">
            <a:avLst/>
          </a:prstGeom>
          <a:solidFill>
            <a:srgbClr val="3333CC">
              <a:alpha val="79000"/>
            </a:srgbClr>
          </a:solidFill>
          <a:ln w="9525" cap="flat" cmpd="sng" algn="ctr">
            <a:solidFill>
              <a:schemeClr val="bg1"/>
            </a:solidFill>
            <a:prstDash val="solid"/>
            <a:round/>
            <a:headEnd type="none" w="med" len="med"/>
            <a:tailEnd type="none" w="med" len="med"/>
          </a:ln>
          <a:effectLst/>
          <a:scene3d>
            <a:camera prst="orthographicFront"/>
            <a:lightRig rig="threePt" dir="t"/>
          </a:scene3d>
          <a:sp3d>
            <a:bevelT/>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0" rIns="91440" bIns="0" numCol="1" rtlCol="0" anchor="t" anchorCtr="1" compatLnSpc="1">
            <a:prstTxWarp prst="textNoShape">
              <a:avLst/>
            </a:prstTxWarp>
          </a:bodyPr>
          <a:lstStyle/>
          <a:p>
            <a:pPr algn="just"/>
            <a:r>
              <a:rPr lang="en-US" altLang="zh-CN" sz="2400" dirty="0" smtClean="0">
                <a:solidFill>
                  <a:schemeClr val="bg1"/>
                </a:solidFill>
                <a:latin typeface="Times New Roman" pitchFamily="18" charset="0"/>
                <a:cs typeface="Times New Roman" pitchFamily="18" charset="0"/>
              </a:rPr>
              <a:t>Para. 2:</a:t>
            </a:r>
          </a:p>
          <a:p>
            <a:pPr algn="just"/>
            <a:r>
              <a:rPr lang="en-US" altLang="zh-CN" sz="2400" dirty="0" smtClean="0">
                <a:solidFill>
                  <a:schemeClr val="bg1"/>
                </a:solidFill>
                <a:latin typeface="Times New Roman" pitchFamily="18" charset="0"/>
                <a:cs typeface="Times New Roman" pitchFamily="18" charset="0"/>
              </a:rPr>
              <a:t>      I observed the same thing in a really bad London fog. An ordinary fog is a mere nuisance, but a fog so bad that you cannot see your own feet brings consolation even to the most melancholic. People begin to speak to complete strangers –a thing which in London is not much done. They recall the far worse fogs that they remember in their youth; they tell of friends who got lost at Hyde Park Corner and were only found again by accidentally running into a policeman in quite another part of the town. Everybody laughs, everybody is jolly –until the fog clears, when they again become sober, grave and responsible citizens.</a:t>
            </a:r>
            <a:endParaRPr lang="en-US" altLang="zh-CN" sz="2400" dirty="0" smtClean="0">
              <a:solidFill>
                <a:schemeClr val="bg1"/>
              </a:solidFill>
              <a:latin typeface="Times New Roman" pitchFamily="18" charset="0"/>
              <a:ea typeface="华文楷体" pitchFamily="2" charset="-122"/>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18">
                                            <p:bg/>
                                          </p:spTgt>
                                        </p:tgtEl>
                                        <p:attrNameLst>
                                          <p:attrName>style.visibility</p:attrName>
                                        </p:attrNameLst>
                                      </p:cBhvr>
                                      <p:to>
                                        <p:strVal val="visible"/>
                                      </p:to>
                                    </p:set>
                                    <p:animEffect transition="in" filter="strips(downRight)">
                                      <p:cBhvr>
                                        <p:cTn id="7" dur="500"/>
                                        <p:tgtEl>
                                          <p:spTgt spid="18">
                                            <p:bg/>
                                          </p:spTgt>
                                        </p:tgtEl>
                                      </p:cBhvr>
                                    </p:animEffect>
                                  </p:childTnLst>
                                </p:cTn>
                              </p:par>
                              <p:par>
                                <p:cTn id="8" presetID="18" presetClass="entr" presetSubtype="6" fill="hold" nodeType="withEffect">
                                  <p:stCondLst>
                                    <p:cond delay="0"/>
                                  </p:stCondLst>
                                  <p:childTnLst>
                                    <p:set>
                                      <p:cBhvr>
                                        <p:cTn id="9" dur="1" fill="hold">
                                          <p:stCondLst>
                                            <p:cond delay="0"/>
                                          </p:stCondLst>
                                        </p:cTn>
                                        <p:tgtEl>
                                          <p:spTgt spid="18">
                                            <p:txEl>
                                              <p:pRg st="1" end="1"/>
                                            </p:txEl>
                                          </p:spTgt>
                                        </p:tgtEl>
                                        <p:attrNameLst>
                                          <p:attrName>style.visibility</p:attrName>
                                        </p:attrNameLst>
                                      </p:cBhvr>
                                      <p:to>
                                        <p:strVal val="visible"/>
                                      </p:to>
                                    </p:set>
                                    <p:animEffect transition="in" filter="strips(downRight)">
                                      <p:cBhvr>
                                        <p:cTn id="10" dur="500"/>
                                        <p:tgtEl>
                                          <p:spTgt spid="1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allAtOnce"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矩形 5"/>
          <p:cNvSpPr>
            <a:spLocks noChangeArrowheads="1"/>
          </p:cNvSpPr>
          <p:nvPr/>
        </p:nvSpPr>
        <p:spPr bwMode="auto">
          <a:xfrm>
            <a:off x="0" y="0"/>
            <a:ext cx="9144000" cy="6900863"/>
          </a:xfrm>
          <a:prstGeom prst="rect">
            <a:avLst/>
          </a:prstGeom>
          <a:solidFill>
            <a:schemeClr val="accent1">
              <a:lumMod val="60000"/>
              <a:lumOff val="40000"/>
            </a:schemeClr>
          </a:solidFill>
          <a:ln w="9525">
            <a:noFill/>
            <a:miter lim="800000"/>
            <a:headEnd/>
            <a:tailEnd/>
          </a:ln>
        </p:spPr>
        <p:txBody>
          <a:bodyPr anchor="ctr"/>
          <a:lstStyle/>
          <a:p>
            <a:pPr algn="ctr">
              <a:defRPr/>
            </a:pPr>
            <a:endParaRPr lang="zh-CN" altLang="en-US" dirty="0">
              <a:solidFill>
                <a:srgbClr val="FFFFFF"/>
              </a:solidFill>
              <a:latin typeface="宋体" pitchFamily="2" charset="-122"/>
              <a:sym typeface="宋体" pitchFamily="2" charset="-122"/>
            </a:endParaRPr>
          </a:p>
        </p:txBody>
      </p:sp>
      <p:sp>
        <p:nvSpPr>
          <p:cNvPr id="3075" name="Rettangolo arrotondato 27"/>
          <p:cNvSpPr>
            <a:spLocks noChangeArrowheads="1"/>
          </p:cNvSpPr>
          <p:nvPr/>
        </p:nvSpPr>
        <p:spPr bwMode="auto">
          <a:xfrm>
            <a:off x="4071938" y="1357313"/>
            <a:ext cx="4498975" cy="1790700"/>
          </a:xfrm>
          <a:prstGeom prst="roundRect">
            <a:avLst>
              <a:gd name="adj" fmla="val 16667"/>
            </a:avLst>
          </a:prstGeom>
          <a:noFill/>
          <a:ln w="9525">
            <a:noFill/>
            <a:round/>
            <a:headEnd/>
            <a:tailEnd/>
          </a:ln>
        </p:spPr>
        <p:txBody>
          <a:bodyPr anchor="ctr"/>
          <a:lstStyle/>
          <a:p>
            <a:pPr algn="ctr"/>
            <a:endParaRPr lang="zh-CN" altLang="en-US" sz="4800">
              <a:solidFill>
                <a:schemeClr val="bg1"/>
              </a:solidFill>
              <a:latin typeface="Arial Black" pitchFamily="34" charset="0"/>
              <a:sym typeface="Arial Black" pitchFamily="34" charset="0"/>
            </a:endParaRPr>
          </a:p>
        </p:txBody>
      </p:sp>
      <p:sp>
        <p:nvSpPr>
          <p:cNvPr id="2053" name="矩形 8"/>
          <p:cNvSpPr>
            <a:spLocks noChangeArrowheads="1"/>
          </p:cNvSpPr>
          <p:nvPr/>
        </p:nvSpPr>
        <p:spPr bwMode="auto">
          <a:xfrm>
            <a:off x="4424771" y="2638821"/>
            <a:ext cx="4613275" cy="646113"/>
          </a:xfrm>
          <a:prstGeom prst="rect">
            <a:avLst/>
          </a:prstGeom>
          <a:noFill/>
          <a:ln w="9525">
            <a:noFill/>
            <a:miter lim="800000"/>
            <a:headEnd/>
            <a:tailEnd/>
          </a:ln>
        </p:spPr>
        <p:txBody>
          <a:bodyPr>
            <a:spAutoFit/>
          </a:bodyPr>
          <a:lstStyle/>
          <a:p>
            <a:pPr algn="ctr">
              <a:defRPr/>
            </a:pPr>
            <a:r>
              <a:rPr lang="en-US" altLang="zh-CN" sz="3600" dirty="0">
                <a:solidFill>
                  <a:schemeClr val="bg2">
                    <a:lumMod val="10000"/>
                  </a:schemeClr>
                </a:solidFill>
                <a:effectLst>
                  <a:outerShdw blurRad="38100" dist="38100" dir="2700000" algn="tl">
                    <a:srgbClr val="000000">
                      <a:alpha val="43137"/>
                    </a:srgbClr>
                  </a:outerShdw>
                </a:effectLst>
                <a:latin typeface="Impact" pitchFamily="34" charset="0"/>
                <a:sym typeface="Impact" pitchFamily="34" charset="0"/>
              </a:rPr>
              <a:t>Why We Enjoy </a:t>
            </a:r>
            <a:r>
              <a:rPr lang="en-US" altLang="zh-CN" sz="3600" dirty="0" smtClean="0">
                <a:solidFill>
                  <a:schemeClr val="bg2">
                    <a:lumMod val="10000"/>
                  </a:schemeClr>
                </a:solidFill>
                <a:effectLst>
                  <a:outerShdw blurRad="38100" dist="38100" dir="2700000" algn="tl">
                    <a:srgbClr val="000000">
                      <a:alpha val="43137"/>
                    </a:srgbClr>
                  </a:outerShdw>
                </a:effectLst>
                <a:latin typeface="Impact" pitchFamily="34" charset="0"/>
                <a:sym typeface="Impact" pitchFamily="34" charset="0"/>
              </a:rPr>
              <a:t>Mishaps</a:t>
            </a:r>
            <a:endParaRPr lang="zh-CN" altLang="en-US" dirty="0">
              <a:solidFill>
                <a:schemeClr val="bg2">
                  <a:lumMod val="10000"/>
                </a:schemeClr>
              </a:solidFill>
              <a:effectLst>
                <a:outerShdw blurRad="38100" dist="38100" dir="2700000" algn="tl">
                  <a:srgbClr val="000000">
                    <a:alpha val="43137"/>
                  </a:srgbClr>
                </a:outerShdw>
              </a:effectLst>
            </a:endParaRPr>
          </a:p>
        </p:txBody>
      </p:sp>
      <p:sp>
        <p:nvSpPr>
          <p:cNvPr id="3078" name="Freeform 46"/>
          <p:cNvSpPr>
            <a:spLocks/>
          </p:cNvSpPr>
          <p:nvPr/>
        </p:nvSpPr>
        <p:spPr bwMode="auto">
          <a:xfrm rot="-5400000">
            <a:off x="7510463" y="5029200"/>
            <a:ext cx="123825" cy="85725"/>
          </a:xfrm>
          <a:custGeom>
            <a:avLst/>
            <a:gdLst/>
            <a:ahLst/>
            <a:cxnLst/>
            <a:rect l="0" t="0" r="0" b="0"/>
            <a:pathLst/>
          </a:custGeom>
          <a:solidFill>
            <a:schemeClr val="bg1"/>
          </a:solidFill>
          <a:ln w="9525">
            <a:noFill/>
            <a:round/>
            <a:headEnd/>
            <a:tailEnd/>
          </a:ln>
        </p:spPr>
        <p:txBody>
          <a:bodyPr/>
          <a:lstStyle/>
          <a:p>
            <a:endParaRPr lang="zh-CN" altLang="en-US"/>
          </a:p>
        </p:txBody>
      </p:sp>
      <p:sp>
        <p:nvSpPr>
          <p:cNvPr id="3079" name="AutoShape 59"/>
          <p:cNvSpPr>
            <a:spLocks noChangeAspect="1" noChangeArrowheads="1" noTextEdit="1"/>
          </p:cNvSpPr>
          <p:nvPr/>
        </p:nvSpPr>
        <p:spPr bwMode="auto">
          <a:xfrm>
            <a:off x="6715125" y="825500"/>
            <a:ext cx="1136650" cy="1541463"/>
          </a:xfrm>
          <a:prstGeom prst="rect">
            <a:avLst/>
          </a:prstGeom>
          <a:noFill/>
          <a:ln w="9525">
            <a:noFill/>
            <a:miter lim="800000"/>
            <a:headEnd/>
            <a:tailEnd/>
          </a:ln>
        </p:spPr>
        <p:txBody>
          <a:bodyPr/>
          <a:lstStyle/>
          <a:p>
            <a:endParaRPr lang="zh-CN" altLang="en-US"/>
          </a:p>
        </p:txBody>
      </p:sp>
      <p:grpSp>
        <p:nvGrpSpPr>
          <p:cNvPr id="3080" name="Group 12"/>
          <p:cNvGrpSpPr>
            <a:grpSpLocks/>
          </p:cNvGrpSpPr>
          <p:nvPr/>
        </p:nvGrpSpPr>
        <p:grpSpPr bwMode="auto">
          <a:xfrm>
            <a:off x="857250" y="760413"/>
            <a:ext cx="409575" cy="333375"/>
            <a:chOff x="0" y="0"/>
            <a:chExt cx="1259" cy="1024"/>
          </a:xfrm>
        </p:grpSpPr>
        <p:sp>
          <p:nvSpPr>
            <p:cNvPr id="3090" name="Freeform 23"/>
            <p:cNvSpPr>
              <a:spLocks/>
            </p:cNvSpPr>
            <p:nvPr/>
          </p:nvSpPr>
          <p:spPr bwMode="auto">
            <a:xfrm>
              <a:off x="0" y="0"/>
              <a:ext cx="1259" cy="598"/>
            </a:xfrm>
            <a:custGeom>
              <a:avLst/>
              <a:gdLst/>
              <a:ahLst/>
              <a:cxnLst/>
              <a:rect l="0" t="0" r="0" b="0"/>
              <a:pathLst/>
            </a:custGeom>
            <a:solidFill>
              <a:srgbClr val="38B8D5"/>
            </a:solidFill>
            <a:ln w="9525">
              <a:noFill/>
              <a:round/>
              <a:headEnd/>
              <a:tailEnd/>
            </a:ln>
          </p:spPr>
          <p:txBody>
            <a:bodyPr/>
            <a:lstStyle/>
            <a:p>
              <a:endParaRPr lang="zh-CN" altLang="en-US"/>
            </a:p>
          </p:txBody>
        </p:sp>
        <p:sp>
          <p:nvSpPr>
            <p:cNvPr id="3091" name="Freeform 24"/>
            <p:cNvSpPr>
              <a:spLocks/>
            </p:cNvSpPr>
            <p:nvPr/>
          </p:nvSpPr>
          <p:spPr bwMode="auto">
            <a:xfrm>
              <a:off x="175" y="137"/>
              <a:ext cx="905" cy="887"/>
            </a:xfrm>
            <a:custGeom>
              <a:avLst/>
              <a:gdLst/>
              <a:ahLst/>
              <a:cxnLst/>
              <a:rect l="0" t="0" r="0" b="0"/>
              <a:pathLst/>
            </a:custGeom>
            <a:solidFill>
              <a:srgbClr val="38B8D5"/>
            </a:solidFill>
            <a:ln w="9525">
              <a:noFill/>
              <a:round/>
              <a:headEnd/>
              <a:tailEnd/>
            </a:ln>
          </p:spPr>
          <p:txBody>
            <a:bodyPr/>
            <a:lstStyle/>
            <a:p>
              <a:endParaRPr lang="zh-CN" altLang="en-US"/>
            </a:p>
          </p:txBody>
        </p:sp>
      </p:grpSp>
      <p:sp>
        <p:nvSpPr>
          <p:cNvPr id="3081" name="Freeform 29"/>
          <p:cNvSpPr>
            <a:spLocks noEditPoints="1"/>
          </p:cNvSpPr>
          <p:nvPr/>
        </p:nvSpPr>
        <p:spPr bwMode="auto">
          <a:xfrm>
            <a:off x="1787525" y="760413"/>
            <a:ext cx="407988" cy="382587"/>
          </a:xfrm>
          <a:custGeom>
            <a:avLst/>
            <a:gdLst/>
            <a:ahLst/>
            <a:cxnLst/>
            <a:rect l="0" t="0" r="0" b="0"/>
            <a:pathLst/>
          </a:custGeom>
          <a:solidFill>
            <a:srgbClr val="000000"/>
          </a:solidFill>
          <a:ln w="9525">
            <a:noFill/>
            <a:round/>
            <a:headEnd/>
            <a:tailEnd/>
          </a:ln>
        </p:spPr>
        <p:txBody>
          <a:bodyPr/>
          <a:lstStyle/>
          <a:p>
            <a:endParaRPr lang="zh-CN" altLang="en-US"/>
          </a:p>
        </p:txBody>
      </p:sp>
      <p:grpSp>
        <p:nvGrpSpPr>
          <p:cNvPr id="3082" name="Group 16"/>
          <p:cNvGrpSpPr>
            <a:grpSpLocks/>
          </p:cNvGrpSpPr>
          <p:nvPr/>
        </p:nvGrpSpPr>
        <p:grpSpPr bwMode="auto">
          <a:xfrm>
            <a:off x="3662363" y="696913"/>
            <a:ext cx="382587" cy="382587"/>
            <a:chOff x="0" y="0"/>
            <a:chExt cx="1212" cy="1212"/>
          </a:xfrm>
        </p:grpSpPr>
        <p:sp>
          <p:nvSpPr>
            <p:cNvPr id="3088" name="Freeform 34"/>
            <p:cNvSpPr>
              <a:spLocks/>
            </p:cNvSpPr>
            <p:nvPr/>
          </p:nvSpPr>
          <p:spPr bwMode="auto">
            <a:xfrm>
              <a:off x="267" y="0"/>
              <a:ext cx="678" cy="549"/>
            </a:xfrm>
            <a:custGeom>
              <a:avLst/>
              <a:gdLst/>
              <a:ahLst/>
              <a:cxnLst/>
              <a:rect l="0" t="0" r="0" b="0"/>
              <a:pathLst/>
            </a:custGeom>
            <a:solidFill>
              <a:srgbClr val="000000"/>
            </a:solidFill>
            <a:ln w="9525">
              <a:noFill/>
              <a:round/>
              <a:headEnd/>
              <a:tailEnd/>
            </a:ln>
          </p:spPr>
          <p:txBody>
            <a:bodyPr/>
            <a:lstStyle/>
            <a:p>
              <a:endParaRPr lang="zh-CN" altLang="en-US"/>
            </a:p>
          </p:txBody>
        </p:sp>
        <p:sp>
          <p:nvSpPr>
            <p:cNvPr id="3089" name="Freeform 35"/>
            <p:cNvSpPr>
              <a:spLocks/>
            </p:cNvSpPr>
            <p:nvPr/>
          </p:nvSpPr>
          <p:spPr bwMode="auto">
            <a:xfrm>
              <a:off x="0" y="605"/>
              <a:ext cx="1212" cy="607"/>
            </a:xfrm>
            <a:custGeom>
              <a:avLst/>
              <a:gdLst/>
              <a:ahLst/>
              <a:cxnLst/>
              <a:rect l="0" t="0" r="0" b="0"/>
              <a:pathLst/>
            </a:custGeom>
            <a:solidFill>
              <a:srgbClr val="000000"/>
            </a:solidFill>
            <a:ln w="9525">
              <a:noFill/>
              <a:round/>
              <a:headEnd/>
              <a:tailEnd/>
            </a:ln>
          </p:spPr>
          <p:txBody>
            <a:bodyPr/>
            <a:lstStyle/>
            <a:p>
              <a:endParaRPr lang="zh-CN" altLang="en-US"/>
            </a:p>
          </p:txBody>
        </p:sp>
      </p:grpSp>
      <p:sp>
        <p:nvSpPr>
          <p:cNvPr id="3083" name="Freeform 40"/>
          <p:cNvSpPr>
            <a:spLocks noEditPoints="1"/>
          </p:cNvSpPr>
          <p:nvPr/>
        </p:nvSpPr>
        <p:spPr bwMode="auto">
          <a:xfrm>
            <a:off x="4527550" y="760413"/>
            <a:ext cx="473075" cy="319087"/>
          </a:xfrm>
          <a:custGeom>
            <a:avLst/>
            <a:gdLst/>
            <a:ahLst/>
            <a:cxnLst/>
            <a:rect l="0" t="0" r="0" b="0"/>
            <a:pathLst/>
          </a:custGeom>
          <a:solidFill>
            <a:srgbClr val="000000"/>
          </a:solidFill>
          <a:ln w="9525">
            <a:noFill/>
            <a:round/>
            <a:headEnd/>
            <a:tailEnd/>
          </a:ln>
        </p:spPr>
        <p:txBody>
          <a:bodyPr/>
          <a:lstStyle/>
          <a:p>
            <a:endParaRPr lang="zh-CN" altLang="en-US"/>
          </a:p>
        </p:txBody>
      </p:sp>
      <p:grpSp>
        <p:nvGrpSpPr>
          <p:cNvPr id="3084" name="Group 20"/>
          <p:cNvGrpSpPr>
            <a:grpSpLocks/>
          </p:cNvGrpSpPr>
          <p:nvPr/>
        </p:nvGrpSpPr>
        <p:grpSpPr bwMode="auto">
          <a:xfrm>
            <a:off x="2770188" y="696913"/>
            <a:ext cx="303212" cy="382587"/>
            <a:chOff x="0" y="0"/>
            <a:chExt cx="1139825" cy="1436688"/>
          </a:xfrm>
        </p:grpSpPr>
        <p:sp>
          <p:nvSpPr>
            <p:cNvPr id="3086" name="Freeform 62"/>
            <p:cNvSpPr>
              <a:spLocks/>
            </p:cNvSpPr>
            <p:nvPr/>
          </p:nvSpPr>
          <p:spPr bwMode="auto">
            <a:xfrm>
              <a:off x="0" y="566738"/>
              <a:ext cx="1139825" cy="869950"/>
            </a:xfrm>
            <a:custGeom>
              <a:avLst/>
              <a:gdLst/>
              <a:ahLst/>
              <a:cxnLst/>
              <a:rect l="0" t="0" r="0" b="0"/>
              <a:pathLst/>
            </a:custGeom>
            <a:solidFill>
              <a:srgbClr val="000000"/>
            </a:solidFill>
            <a:ln w="9525">
              <a:noFill/>
              <a:round/>
              <a:headEnd/>
              <a:tailEnd/>
            </a:ln>
          </p:spPr>
          <p:txBody>
            <a:bodyPr/>
            <a:lstStyle/>
            <a:p>
              <a:endParaRPr lang="zh-CN" altLang="en-US"/>
            </a:p>
          </p:txBody>
        </p:sp>
        <p:sp>
          <p:nvSpPr>
            <p:cNvPr id="3087" name="Freeform 61"/>
            <p:cNvSpPr>
              <a:spLocks/>
            </p:cNvSpPr>
            <p:nvPr/>
          </p:nvSpPr>
          <p:spPr bwMode="auto">
            <a:xfrm>
              <a:off x="71438" y="0"/>
              <a:ext cx="990600" cy="495300"/>
            </a:xfrm>
            <a:custGeom>
              <a:avLst/>
              <a:gdLst/>
              <a:ahLst/>
              <a:cxnLst/>
              <a:rect l="0" t="0" r="0" b="0"/>
              <a:pathLst/>
            </a:custGeom>
            <a:solidFill>
              <a:srgbClr val="000000"/>
            </a:solidFill>
            <a:ln w="9525">
              <a:noFill/>
              <a:round/>
              <a:headEnd/>
              <a:tailEnd/>
            </a:ln>
          </p:spPr>
          <p:txBody>
            <a:bodyPr/>
            <a:lstStyle/>
            <a:p>
              <a:endParaRPr lang="zh-CN" altLang="en-US"/>
            </a:p>
          </p:txBody>
        </p:sp>
      </p:grpSp>
      <p:pic>
        <p:nvPicPr>
          <p:cNvPr id="1026" name="Picture 2" descr="C:\Documents and Settings\Administrator\桌面\赵 逐字稿\素材\b.jpg"/>
          <p:cNvPicPr>
            <a:picLocks noChangeAspect="1" noChangeArrowheads="1"/>
          </p:cNvPicPr>
          <p:nvPr/>
        </p:nvPicPr>
        <p:blipFill>
          <a:blip r:embed="rId3" cstate="print"/>
          <a:srcRect/>
          <a:stretch>
            <a:fillRect/>
          </a:stretch>
        </p:blipFill>
        <p:spPr bwMode="auto">
          <a:xfrm>
            <a:off x="2627109" y="1195978"/>
            <a:ext cx="3961815" cy="4610111"/>
          </a:xfrm>
          <a:prstGeom prst="rect">
            <a:avLst/>
          </a:prstGeom>
          <a:noFill/>
        </p:spPr>
      </p:pic>
      <p:sp>
        <p:nvSpPr>
          <p:cNvPr id="19" name="TextBox 18"/>
          <p:cNvSpPr txBox="1"/>
          <p:nvPr/>
        </p:nvSpPr>
        <p:spPr>
          <a:xfrm>
            <a:off x="5796561" y="3492522"/>
            <a:ext cx="1826141" cy="584775"/>
          </a:xfrm>
          <a:prstGeom prst="rect">
            <a:avLst/>
          </a:prstGeom>
          <a:noFill/>
          <a:effectLst>
            <a:outerShdw blurRad="50800" dist="38100" dir="2700000" algn="tl" rotWithShape="0">
              <a:prstClr val="black">
                <a:alpha val="40000"/>
              </a:prstClr>
            </a:outerShdw>
          </a:effectLst>
        </p:spPr>
        <p:txBody>
          <a:bodyPr wrap="none" rtlCol="0">
            <a:spAutoFit/>
          </a:bodyPr>
          <a:lstStyle/>
          <a:p>
            <a:r>
              <a:rPr lang="zh-CN" altLang="en-US" sz="3200" b="1" dirty="0" smtClean="0">
                <a:solidFill>
                  <a:schemeClr val="bg2">
                    <a:lumMod val="10000"/>
                  </a:schemeClr>
                </a:solidFill>
                <a:latin typeface="隶书" pitchFamily="49" charset="-122"/>
                <a:ea typeface="隶书" pitchFamily="49" charset="-122"/>
              </a:rPr>
              <a:t>小祸怡情</a:t>
            </a:r>
            <a:endParaRPr lang="zh-CN" altLang="en-US" sz="3200" b="1" dirty="0">
              <a:solidFill>
                <a:schemeClr val="bg2">
                  <a:lumMod val="10000"/>
                </a:schemeClr>
              </a:solidFill>
              <a:latin typeface="隶书" pitchFamily="49" charset="-122"/>
              <a:ea typeface="隶书"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linds(horizontal)">
                                      <p:cBhvr>
                                        <p:cTn id="7" dur="500"/>
                                        <p:tgtEl>
                                          <p:spTgt spid="1026"/>
                                        </p:tgtEl>
                                      </p:cBhvr>
                                    </p:animEffect>
                                  </p:childTnLst>
                                </p:cTn>
                              </p:par>
                            </p:childTnLst>
                          </p:cTn>
                        </p:par>
                        <p:par>
                          <p:cTn id="8" fill="hold">
                            <p:stCondLst>
                              <p:cond delay="500"/>
                            </p:stCondLst>
                            <p:childTnLst>
                              <p:par>
                                <p:cTn id="9" presetID="35" presetClass="path" presetSubtype="0" accel="50000" decel="50000" fill="hold" nodeType="afterEffect">
                                  <p:stCondLst>
                                    <p:cond delay="0"/>
                                  </p:stCondLst>
                                  <p:childTnLst>
                                    <p:animMotion origin="layout" path="M 0 0  L -0.25 0  E" pathEditMode="relative" ptsTypes="">
                                      <p:cBhvr>
                                        <p:cTn id="10" dur="2000" fill="hold"/>
                                        <p:tgtEl>
                                          <p:spTgt spid="1026"/>
                                        </p:tgtEl>
                                        <p:attrNameLst>
                                          <p:attrName>ppt_x</p:attrName>
                                          <p:attrName>ppt_y</p:attrName>
                                        </p:attrNameLst>
                                      </p:cBhvr>
                                    </p:animMotion>
                                  </p:childTnLst>
                                </p:cTn>
                              </p:par>
                            </p:childTnLst>
                          </p:cTn>
                        </p:par>
                        <p:par>
                          <p:cTn id="11" fill="hold">
                            <p:stCondLst>
                              <p:cond delay="2500"/>
                            </p:stCondLst>
                            <p:childTnLst>
                              <p:par>
                                <p:cTn id="12" presetID="3" presetClass="entr" presetSubtype="10" fill="hold" grpId="0" nodeType="afterEffect">
                                  <p:stCondLst>
                                    <p:cond delay="0"/>
                                  </p:stCondLst>
                                  <p:childTnLst>
                                    <p:set>
                                      <p:cBhvr>
                                        <p:cTn id="13" dur="1" fill="hold">
                                          <p:stCondLst>
                                            <p:cond delay="0"/>
                                          </p:stCondLst>
                                        </p:cTn>
                                        <p:tgtEl>
                                          <p:spTgt spid="2053"/>
                                        </p:tgtEl>
                                        <p:attrNameLst>
                                          <p:attrName>style.visibility</p:attrName>
                                        </p:attrNameLst>
                                      </p:cBhvr>
                                      <p:to>
                                        <p:strVal val="visible"/>
                                      </p:to>
                                    </p:set>
                                    <p:animEffect transition="in" filter="blinds(horizontal)">
                                      <p:cBhvr>
                                        <p:cTn id="14" dur="500"/>
                                        <p:tgtEl>
                                          <p:spTgt spid="2053"/>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randombar(horizontal)">
                                      <p:cBhvr>
                                        <p:cTn id="19" dur="500"/>
                                        <p:tgtEl>
                                          <p:spTgt spid="19"/>
                                        </p:tgtEl>
                                      </p:cBhvr>
                                    </p:animEffect>
                                  </p:childTnLst>
                                  <p:subTnLst>
                                    <p:audio>
                                      <p:cMediaNode>
                                        <p:cTn display="0" masterRel="sameClick">
                                          <p:stCondLst>
                                            <p:cond evt="begin" delay="0">
                                              <p:tn val="17"/>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pic>
        <p:nvPicPr>
          <p:cNvPr id="3" name="Picture 23" descr="C:\Documents and Settings\Administrator\桌面\赵 逐字稿\素材\20140915144859_24TKG.thumb.700_0.jpg"/>
          <p:cNvPicPr>
            <a:picLocks noChangeAspect="1" noChangeArrowheads="1"/>
          </p:cNvPicPr>
          <p:nvPr/>
        </p:nvPicPr>
        <p:blipFill>
          <a:blip r:embed="rId2" cstate="print"/>
          <a:srcRect/>
          <a:stretch>
            <a:fillRect/>
          </a:stretch>
        </p:blipFill>
        <p:spPr bwMode="auto">
          <a:xfrm>
            <a:off x="682625" y="1484313"/>
            <a:ext cx="2808288" cy="4105275"/>
          </a:xfrm>
          <a:prstGeom prst="rect">
            <a:avLst/>
          </a:prstGeom>
          <a:noFill/>
          <a:ln w="9525">
            <a:noFill/>
            <a:miter lim="800000"/>
            <a:headEnd/>
            <a:tailEnd/>
          </a:ln>
        </p:spPr>
      </p:pic>
      <p:sp>
        <p:nvSpPr>
          <p:cNvPr id="5" name="矩形 8"/>
          <p:cNvSpPr>
            <a:spLocks noChangeArrowheads="1"/>
          </p:cNvSpPr>
          <p:nvPr/>
        </p:nvSpPr>
        <p:spPr bwMode="auto">
          <a:xfrm>
            <a:off x="3851670" y="3645099"/>
            <a:ext cx="4970277" cy="1323439"/>
          </a:xfrm>
          <a:prstGeom prst="rect">
            <a:avLst/>
          </a:prstGeom>
          <a:noFill/>
          <a:ln w="9525">
            <a:noFill/>
            <a:miter lim="800000"/>
            <a:headEnd/>
            <a:tailEnd/>
          </a:ln>
        </p:spPr>
        <p:txBody>
          <a:bodyPr wrap="square">
            <a:spAutoFit/>
          </a:bodyPr>
          <a:lstStyle/>
          <a:p>
            <a:pPr algn="ctr">
              <a:defRPr/>
            </a:pPr>
            <a:r>
              <a:rPr lang="en-US" altLang="zh-CN" sz="4000" dirty="0" smtClean="0">
                <a:solidFill>
                  <a:srgbClr val="7030A0"/>
                </a:solidFill>
                <a:effectLst>
                  <a:outerShdw blurRad="38100" dist="38100" dir="2700000" algn="tl">
                    <a:srgbClr val="000000">
                      <a:alpha val="43137"/>
                    </a:srgbClr>
                  </a:outerShdw>
                </a:effectLst>
                <a:latin typeface="Segoe Print" pitchFamily="2" charset="0"/>
                <a:sym typeface="Impact" pitchFamily="34" charset="0"/>
              </a:rPr>
              <a:t>Wish you mishap free!</a:t>
            </a:r>
            <a:endParaRPr lang="zh-CN" altLang="en-US" sz="4000" dirty="0">
              <a:solidFill>
                <a:srgbClr val="7030A0"/>
              </a:solidFill>
              <a:effectLst>
                <a:outerShdw blurRad="38100" dist="38100" dir="2700000" algn="tl">
                  <a:srgbClr val="000000">
                    <a:alpha val="43137"/>
                  </a:srgbClr>
                </a:outerShdw>
              </a:effectLst>
              <a:latin typeface="Segoe Print" pitchFamily="2" charset="0"/>
            </a:endParaRPr>
          </a:p>
        </p:txBody>
      </p:sp>
      <p:sp>
        <p:nvSpPr>
          <p:cNvPr id="4" name="TextBox 3"/>
          <p:cNvSpPr txBox="1"/>
          <p:nvPr/>
        </p:nvSpPr>
        <p:spPr>
          <a:xfrm>
            <a:off x="4427934" y="2492571"/>
            <a:ext cx="3817749" cy="707886"/>
          </a:xfrm>
          <a:prstGeom prst="rect">
            <a:avLst/>
          </a:prstGeom>
          <a:noFill/>
        </p:spPr>
        <p:txBody>
          <a:bodyPr wrap="square" rtlCol="0">
            <a:spAutoFit/>
          </a:bodyPr>
          <a:lstStyle/>
          <a:p>
            <a:pPr algn="ctr"/>
            <a:r>
              <a:rPr lang="en-US" altLang="zh-CN" sz="4000" b="1" dirty="0" smtClean="0">
                <a:solidFill>
                  <a:srgbClr val="7030A0"/>
                </a:solidFill>
                <a:latin typeface="Segoe Print" pitchFamily="2" charset="0"/>
              </a:rPr>
              <a:t>Thank You!</a:t>
            </a:r>
            <a:endParaRPr lang="zh-CN" altLang="en-US" sz="4000" b="1" dirty="0">
              <a:solidFill>
                <a:srgbClr val="7030A0"/>
              </a:solidFill>
              <a:latin typeface="Segoe Print" pitchFamily="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5"/>
          <p:cNvSpPr>
            <a:spLocks noChangeArrowheads="1"/>
          </p:cNvSpPr>
          <p:nvPr/>
        </p:nvSpPr>
        <p:spPr bwMode="auto">
          <a:xfrm>
            <a:off x="0" y="1071563"/>
            <a:ext cx="9144000" cy="5786437"/>
          </a:xfrm>
          <a:prstGeom prst="rect">
            <a:avLst/>
          </a:prstGeom>
          <a:solidFill>
            <a:schemeClr val="accent1">
              <a:lumMod val="60000"/>
              <a:lumOff val="40000"/>
            </a:schemeClr>
          </a:solidFill>
          <a:ln w="9525">
            <a:noFill/>
            <a:miter lim="800000"/>
            <a:headEnd/>
            <a:tailEnd/>
          </a:ln>
        </p:spPr>
        <p:txBody>
          <a:bodyPr anchor="ctr"/>
          <a:lstStyle/>
          <a:p>
            <a:pPr algn="ctr">
              <a:defRPr/>
            </a:pPr>
            <a:endParaRPr lang="zh-CN" altLang="en-US" dirty="0">
              <a:solidFill>
                <a:srgbClr val="FFFFFF"/>
              </a:solidFill>
              <a:latin typeface="宋体" pitchFamily="2" charset="-122"/>
              <a:sym typeface="宋体" pitchFamily="2" charset="-122"/>
            </a:endParaRPr>
          </a:p>
        </p:txBody>
      </p:sp>
      <p:sp>
        <p:nvSpPr>
          <p:cNvPr id="10247" name="矩形 6"/>
          <p:cNvSpPr>
            <a:spLocks noChangeArrowheads="1"/>
          </p:cNvSpPr>
          <p:nvPr/>
        </p:nvSpPr>
        <p:spPr bwMode="auto">
          <a:xfrm>
            <a:off x="357188" y="285750"/>
            <a:ext cx="1620837" cy="523875"/>
          </a:xfrm>
          <a:prstGeom prst="rect">
            <a:avLst/>
          </a:prstGeom>
          <a:noFill/>
          <a:ln w="9525">
            <a:noFill/>
            <a:miter lim="800000"/>
            <a:headEnd/>
            <a:tailEnd/>
          </a:ln>
        </p:spPr>
        <p:txBody>
          <a:bodyPr wrap="none">
            <a:spAutoFit/>
          </a:bodyPr>
          <a:lstStyle/>
          <a:p>
            <a:r>
              <a:rPr lang="zh-CN" altLang="en-US" sz="2800">
                <a:latin typeface="微软雅黑" pitchFamily="34" charset="-122"/>
                <a:ea typeface="微软雅黑" pitchFamily="34" charset="-122"/>
              </a:rPr>
              <a:t>添加文本</a:t>
            </a:r>
          </a:p>
        </p:txBody>
      </p:sp>
      <p:sp>
        <p:nvSpPr>
          <p:cNvPr id="19" name="矩形 13"/>
          <p:cNvSpPr>
            <a:spLocks noChangeArrowheads="1"/>
          </p:cNvSpPr>
          <p:nvPr/>
        </p:nvSpPr>
        <p:spPr bwMode="auto">
          <a:xfrm>
            <a:off x="0" y="0"/>
            <a:ext cx="857250" cy="1071563"/>
          </a:xfrm>
          <a:prstGeom prst="rect">
            <a:avLst/>
          </a:prstGeom>
          <a:solidFill>
            <a:schemeClr val="bg2"/>
          </a:solidFill>
          <a:ln w="9525">
            <a:noFill/>
            <a:miter lim="800000"/>
            <a:headEnd/>
            <a:tailEnd/>
          </a:ln>
        </p:spPr>
        <p:txBody>
          <a:bodyPr anchor="ctr"/>
          <a:lstStyle/>
          <a:p>
            <a:pPr algn="ctr"/>
            <a:endParaRPr lang="zh-CN" altLang="en-US">
              <a:solidFill>
                <a:srgbClr val="FFFFFF"/>
              </a:solidFill>
              <a:latin typeface="宋体" pitchFamily="2" charset="-122"/>
              <a:sym typeface="宋体" pitchFamily="2" charset="-122"/>
            </a:endParaRPr>
          </a:p>
        </p:txBody>
      </p:sp>
      <p:sp>
        <p:nvSpPr>
          <p:cNvPr id="10243"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0244"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0245"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0246"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9" name="矩形 8"/>
          <p:cNvSpPr/>
          <p:nvPr/>
        </p:nvSpPr>
        <p:spPr bwMode="auto">
          <a:xfrm>
            <a:off x="2699142" y="4005264"/>
            <a:ext cx="5422900" cy="1080495"/>
          </a:xfrm>
          <a:prstGeom prst="rect">
            <a:avLst/>
          </a:prstGeom>
          <a:gradFill flip="none" rotWithShape="1">
            <a:gsLst>
              <a:gs pos="0">
                <a:srgbClr val="78BC20"/>
              </a:gs>
              <a:gs pos="100000">
                <a:schemeClr val="bg1">
                  <a:alpha val="0"/>
                </a:schemeClr>
              </a:gs>
            </a:gsLst>
            <a:lin ang="0" scaled="1"/>
            <a:tileRect/>
          </a:gra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 name="圆角矩形 9"/>
          <p:cNvSpPr/>
          <p:nvPr/>
        </p:nvSpPr>
        <p:spPr bwMode="auto">
          <a:xfrm>
            <a:off x="1186449" y="4005264"/>
            <a:ext cx="1549400" cy="1080495"/>
          </a:xfrm>
          <a:prstGeom prst="roundRect">
            <a:avLst/>
          </a:prstGeom>
          <a:solidFill>
            <a:srgbClr val="78BC20"/>
          </a:solidFill>
          <a:ln w="5715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b="1" dirty="0" smtClean="0">
                <a:effectLst>
                  <a:outerShdw blurRad="38100" dist="38100" dir="2700000" algn="tl">
                    <a:srgbClr val="000000">
                      <a:alpha val="43137"/>
                    </a:srgbClr>
                  </a:outerShdw>
                </a:effectLst>
              </a:rPr>
              <a:t>2</a:t>
            </a:r>
            <a:endParaRPr lang="zh-CN" altLang="en-US" sz="4000" b="1" dirty="0">
              <a:effectLst>
                <a:outerShdw blurRad="38100" dist="38100" dir="2700000" algn="tl">
                  <a:srgbClr val="000000">
                    <a:alpha val="43137"/>
                  </a:srgbClr>
                </a:outerShdw>
              </a:effectLst>
            </a:endParaRPr>
          </a:p>
        </p:txBody>
      </p:sp>
      <p:sp>
        <p:nvSpPr>
          <p:cNvPr id="11" name="矩形 10"/>
          <p:cNvSpPr/>
          <p:nvPr/>
        </p:nvSpPr>
        <p:spPr bwMode="auto">
          <a:xfrm>
            <a:off x="2699142" y="2276472"/>
            <a:ext cx="5422900" cy="1152528"/>
          </a:xfrm>
          <a:prstGeom prst="rect">
            <a:avLst/>
          </a:prstGeom>
          <a:gradFill flip="none" rotWithShape="1">
            <a:gsLst>
              <a:gs pos="0">
                <a:srgbClr val="E4CA42"/>
              </a:gs>
              <a:gs pos="100000">
                <a:schemeClr val="bg1">
                  <a:alpha val="0"/>
                </a:schemeClr>
              </a:gs>
            </a:gsLst>
            <a:lin ang="2700000" scaled="1"/>
            <a:tileRect/>
          </a:gra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 name="圆角矩形 11"/>
          <p:cNvSpPr/>
          <p:nvPr/>
        </p:nvSpPr>
        <p:spPr bwMode="auto">
          <a:xfrm>
            <a:off x="1186449" y="2276472"/>
            <a:ext cx="1549400" cy="1152528"/>
          </a:xfrm>
          <a:prstGeom prst="roundRect">
            <a:avLst/>
          </a:prstGeom>
          <a:solidFill>
            <a:srgbClr val="E4CA42"/>
          </a:solidFill>
          <a:ln w="5715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b="1" dirty="0" smtClean="0">
                <a:effectLst>
                  <a:outerShdw blurRad="38100" dist="38100" dir="2700000" algn="tl">
                    <a:srgbClr val="000000">
                      <a:alpha val="43137"/>
                    </a:srgbClr>
                  </a:outerShdw>
                </a:effectLst>
              </a:rPr>
              <a:t>1</a:t>
            </a:r>
            <a:endParaRPr lang="zh-CN" altLang="en-US" sz="4000" b="1" dirty="0">
              <a:effectLst>
                <a:outerShdw blurRad="38100" dist="38100" dir="2700000" algn="tl">
                  <a:srgbClr val="000000">
                    <a:alpha val="43137"/>
                  </a:srgbClr>
                </a:outerShdw>
              </a:effectLst>
            </a:endParaRPr>
          </a:p>
        </p:txBody>
      </p:sp>
      <p:sp>
        <p:nvSpPr>
          <p:cNvPr id="10263" name="矩形 12"/>
          <p:cNvSpPr>
            <a:spLocks noChangeArrowheads="1"/>
          </p:cNvSpPr>
          <p:nvPr/>
        </p:nvSpPr>
        <p:spPr bwMode="auto">
          <a:xfrm>
            <a:off x="2771175" y="4274407"/>
            <a:ext cx="5474508" cy="523220"/>
          </a:xfrm>
          <a:prstGeom prst="rect">
            <a:avLst/>
          </a:prstGeom>
          <a:noFill/>
          <a:ln w="9525">
            <a:noFill/>
            <a:miter lim="800000"/>
            <a:headEnd/>
            <a:tailEnd/>
          </a:ln>
        </p:spPr>
        <p:txBody>
          <a:bodyPr wrap="square">
            <a:spAutoFit/>
          </a:bodyPr>
          <a:lstStyle/>
          <a:p>
            <a:pPr>
              <a:buNone/>
            </a:pPr>
            <a:r>
              <a:rPr lang="en-US" altLang="zh-CN" sz="2800" b="1" dirty="0" smtClean="0">
                <a:solidFill>
                  <a:schemeClr val="tx1">
                    <a:lumMod val="85000"/>
                    <a:lumOff val="15000"/>
                  </a:schemeClr>
                </a:solidFill>
                <a:latin typeface="Britannic Bold" pitchFamily="34" charset="0"/>
              </a:rPr>
              <a:t>Translation of Complex Sentence</a:t>
            </a:r>
          </a:p>
        </p:txBody>
      </p:sp>
      <p:sp>
        <p:nvSpPr>
          <p:cNvPr id="10266" name="矩形 15"/>
          <p:cNvSpPr>
            <a:spLocks noChangeArrowheads="1"/>
          </p:cNvSpPr>
          <p:nvPr/>
        </p:nvSpPr>
        <p:spPr bwMode="auto">
          <a:xfrm>
            <a:off x="2771175" y="2564604"/>
            <a:ext cx="5186376" cy="523220"/>
          </a:xfrm>
          <a:prstGeom prst="rect">
            <a:avLst/>
          </a:prstGeom>
          <a:noFill/>
          <a:ln w="9525">
            <a:noFill/>
            <a:miter lim="800000"/>
            <a:headEnd/>
            <a:tailEnd/>
          </a:ln>
        </p:spPr>
        <p:txBody>
          <a:bodyPr wrap="square">
            <a:spAutoFit/>
          </a:bodyPr>
          <a:lstStyle/>
          <a:p>
            <a:r>
              <a:rPr lang="en-US" altLang="zh-CN" sz="2800" b="1" dirty="0" smtClean="0">
                <a:solidFill>
                  <a:schemeClr val="tx1">
                    <a:lumMod val="85000"/>
                    <a:lumOff val="15000"/>
                  </a:schemeClr>
                </a:solidFill>
                <a:latin typeface="Britannic Bold" pitchFamily="34" charset="0"/>
              </a:rPr>
              <a:t>Basic Standard of Translation</a:t>
            </a:r>
            <a:endParaRPr lang="zh-CN" altLang="en-US" sz="2800" b="1" dirty="0" smtClean="0">
              <a:solidFill>
                <a:schemeClr val="tx1">
                  <a:lumMod val="85000"/>
                  <a:lumOff val="15000"/>
                </a:schemeClr>
              </a:solidFill>
              <a:latin typeface="Britannic Bold" pitchFamily="34" charset="0"/>
            </a:endParaRPr>
          </a:p>
        </p:txBody>
      </p:sp>
      <p:sp>
        <p:nvSpPr>
          <p:cNvPr id="20" name="矩形 12"/>
          <p:cNvSpPr>
            <a:spLocks noChangeArrowheads="1"/>
          </p:cNvSpPr>
          <p:nvPr/>
        </p:nvSpPr>
        <p:spPr bwMode="auto">
          <a:xfrm>
            <a:off x="785813" y="0"/>
            <a:ext cx="8358187" cy="1071563"/>
          </a:xfrm>
          <a:prstGeom prst="rect">
            <a:avLst/>
          </a:prstGeom>
          <a:solidFill>
            <a:schemeClr val="tx1">
              <a:lumMod val="65000"/>
              <a:lumOff val="35000"/>
            </a:schemeClr>
          </a:solidFill>
          <a:ln w="9525">
            <a:noFill/>
            <a:miter lim="800000"/>
            <a:headEnd/>
            <a:tailEnd/>
          </a:ln>
        </p:spPr>
        <p:txBody>
          <a:bodyPr anchor="ctr"/>
          <a:lstStyle/>
          <a:p>
            <a:pPr lvl="0"/>
            <a:r>
              <a:rPr lang="en-US" altLang="zh-CN" sz="4000" dirty="0" smtClean="0">
                <a:solidFill>
                  <a:srgbClr val="FFFFFF"/>
                </a:solidFill>
                <a:effectLst>
                  <a:outerShdw blurRad="38100" dist="38100" dir="2700000" algn="tl">
                    <a:srgbClr val="000000">
                      <a:alpha val="43137"/>
                    </a:srgbClr>
                  </a:outerShdw>
                </a:effectLst>
                <a:latin typeface="Impact" pitchFamily="34" charset="0"/>
                <a:sym typeface="Impact" pitchFamily="34" charset="0"/>
              </a:rPr>
              <a:t>Teaching Objectives</a:t>
            </a:r>
            <a:endParaRPr lang="zh-CN" altLang="en-US" sz="4000" dirty="0">
              <a:solidFill>
                <a:srgbClr val="000000"/>
              </a:solidFill>
              <a:effectLst>
                <a:outerShdw blurRad="38100" dist="38100" dir="2700000" algn="tl">
                  <a:srgbClr val="000000">
                    <a:alpha val="43137"/>
                  </a:srgbClr>
                </a:outerShdw>
              </a:effectLst>
              <a:latin typeface="Impact"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266"/>
                                        </p:tgtEl>
                                        <p:attrNameLst>
                                          <p:attrName>style.visibility</p:attrName>
                                        </p:attrNameLst>
                                      </p:cBhvr>
                                      <p:to>
                                        <p:strVal val="visible"/>
                                      </p:to>
                                    </p:set>
                                    <p:animEffect transition="in" filter="dissolve">
                                      <p:cBhvr>
                                        <p:cTn id="7" dur="500"/>
                                        <p:tgtEl>
                                          <p:spTgt spid="1026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dissolv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0263"/>
                                        </p:tgtEl>
                                        <p:attrNameLst>
                                          <p:attrName>style.visibility</p:attrName>
                                        </p:attrNameLst>
                                      </p:cBhvr>
                                      <p:to>
                                        <p:strVal val="visible"/>
                                      </p:to>
                                    </p:set>
                                    <p:animEffect transition="in" filter="dissolve">
                                      <p:cBhvr>
                                        <p:cTn id="15" dur="500"/>
                                        <p:tgtEl>
                                          <p:spTgt spid="10263"/>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dissolv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0263" grpId="0"/>
      <p:bldP spid="1026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矩形 5"/>
          <p:cNvSpPr>
            <a:spLocks noChangeArrowheads="1"/>
          </p:cNvSpPr>
          <p:nvPr/>
        </p:nvSpPr>
        <p:spPr bwMode="auto">
          <a:xfrm>
            <a:off x="0" y="1071563"/>
            <a:ext cx="9144000" cy="5786437"/>
          </a:xfrm>
          <a:prstGeom prst="rect">
            <a:avLst/>
          </a:prstGeom>
          <a:solidFill>
            <a:schemeClr val="accent1">
              <a:lumMod val="60000"/>
              <a:lumOff val="40000"/>
            </a:schemeClr>
          </a:solidFill>
          <a:ln w="9525">
            <a:noFill/>
            <a:miter lim="800000"/>
            <a:headEnd/>
            <a:tailEnd/>
          </a:ln>
        </p:spPr>
        <p:txBody>
          <a:bodyPr anchor="ctr"/>
          <a:lstStyle/>
          <a:p>
            <a:pPr algn="ctr">
              <a:defRPr/>
            </a:pPr>
            <a:endParaRPr lang="zh-CN" altLang="en-US" dirty="0">
              <a:solidFill>
                <a:srgbClr val="FFFFFF"/>
              </a:solidFill>
              <a:latin typeface="宋体" pitchFamily="2" charset="-122"/>
              <a:sym typeface="宋体" pitchFamily="2" charset="-122"/>
            </a:endParaRPr>
          </a:p>
        </p:txBody>
      </p:sp>
      <p:sp>
        <p:nvSpPr>
          <p:cNvPr id="5124" name="Rettangolo arrotondato 27"/>
          <p:cNvSpPr>
            <a:spLocks noChangeArrowheads="1"/>
          </p:cNvSpPr>
          <p:nvPr/>
        </p:nvSpPr>
        <p:spPr bwMode="auto">
          <a:xfrm>
            <a:off x="4071938" y="1357313"/>
            <a:ext cx="4498975" cy="1790700"/>
          </a:xfrm>
          <a:prstGeom prst="roundRect">
            <a:avLst>
              <a:gd name="adj" fmla="val 16667"/>
            </a:avLst>
          </a:prstGeom>
          <a:noFill/>
          <a:ln w="9525">
            <a:noFill/>
            <a:round/>
            <a:headEnd/>
            <a:tailEnd/>
          </a:ln>
        </p:spPr>
        <p:txBody>
          <a:bodyPr anchor="ctr"/>
          <a:lstStyle/>
          <a:p>
            <a:pPr algn="ctr"/>
            <a:endParaRPr lang="zh-CN" altLang="en-US" sz="4800">
              <a:solidFill>
                <a:schemeClr val="bg1"/>
              </a:solidFill>
              <a:latin typeface="Arial Black" pitchFamily="34" charset="0"/>
              <a:sym typeface="Arial Black" pitchFamily="34" charset="0"/>
            </a:endParaRPr>
          </a:p>
        </p:txBody>
      </p:sp>
      <p:sp>
        <p:nvSpPr>
          <p:cNvPr id="5126" name="矩形 12"/>
          <p:cNvSpPr>
            <a:spLocks noChangeArrowheads="1"/>
          </p:cNvSpPr>
          <p:nvPr/>
        </p:nvSpPr>
        <p:spPr bwMode="auto">
          <a:xfrm>
            <a:off x="785813" y="0"/>
            <a:ext cx="8358187" cy="1071563"/>
          </a:xfrm>
          <a:prstGeom prst="rect">
            <a:avLst/>
          </a:prstGeom>
          <a:solidFill>
            <a:schemeClr val="tx1">
              <a:lumMod val="65000"/>
              <a:lumOff val="35000"/>
            </a:schemeClr>
          </a:solidFill>
          <a:ln w="9525">
            <a:noFill/>
            <a:miter lim="800000"/>
            <a:headEnd/>
            <a:tailEnd/>
          </a:ln>
        </p:spPr>
        <p:txBody>
          <a:bodyPr anchor="ctr"/>
          <a:lstStyle/>
          <a:p>
            <a:pPr algn="ctr"/>
            <a:endParaRPr lang="zh-CN" altLang="en-US">
              <a:solidFill>
                <a:srgbClr val="FFFFFF"/>
              </a:solidFill>
              <a:latin typeface="宋体" pitchFamily="2" charset="-122"/>
              <a:sym typeface="宋体" pitchFamily="2" charset="-122"/>
            </a:endParaRPr>
          </a:p>
        </p:txBody>
      </p:sp>
      <p:sp>
        <p:nvSpPr>
          <p:cNvPr id="5127" name="矩形 13"/>
          <p:cNvSpPr>
            <a:spLocks noChangeArrowheads="1"/>
          </p:cNvSpPr>
          <p:nvPr/>
        </p:nvSpPr>
        <p:spPr bwMode="auto">
          <a:xfrm>
            <a:off x="0" y="0"/>
            <a:ext cx="857250" cy="1071563"/>
          </a:xfrm>
          <a:prstGeom prst="rect">
            <a:avLst/>
          </a:prstGeom>
          <a:solidFill>
            <a:schemeClr val="bg2"/>
          </a:solidFill>
          <a:ln w="9525">
            <a:noFill/>
            <a:miter lim="800000"/>
            <a:headEnd/>
            <a:tailEnd/>
          </a:ln>
        </p:spPr>
        <p:txBody>
          <a:bodyPr anchor="ctr"/>
          <a:lstStyle/>
          <a:p>
            <a:pPr algn="ctr"/>
            <a:endParaRPr lang="zh-CN" altLang="en-US">
              <a:solidFill>
                <a:srgbClr val="FFFFFF"/>
              </a:solidFill>
              <a:latin typeface="宋体" pitchFamily="2" charset="-122"/>
              <a:sym typeface="宋体" pitchFamily="2" charset="-122"/>
            </a:endParaRPr>
          </a:p>
        </p:txBody>
      </p:sp>
      <p:sp>
        <p:nvSpPr>
          <p:cNvPr id="5128" name="矩形 19"/>
          <p:cNvSpPr>
            <a:spLocks noChangeArrowheads="1"/>
          </p:cNvSpPr>
          <p:nvPr/>
        </p:nvSpPr>
        <p:spPr bwMode="auto">
          <a:xfrm>
            <a:off x="773386" y="259548"/>
            <a:ext cx="4653133" cy="707886"/>
          </a:xfrm>
          <a:prstGeom prst="rect">
            <a:avLst/>
          </a:prstGeom>
          <a:noFill/>
          <a:ln w="9525">
            <a:noFill/>
            <a:miter lim="800000"/>
            <a:headEnd/>
            <a:tailEnd/>
          </a:ln>
          <a:effectLst>
            <a:outerShdw blurRad="50800" dist="38100" dir="2700000" algn="tl" rotWithShape="0">
              <a:prstClr val="black">
                <a:alpha val="40000"/>
              </a:prstClr>
            </a:outerShdw>
          </a:effectLst>
        </p:spPr>
        <p:txBody>
          <a:bodyPr wrap="none">
            <a:spAutoFit/>
          </a:bodyPr>
          <a:lstStyle/>
          <a:p>
            <a:pPr algn="ctr"/>
            <a:r>
              <a:rPr lang="en-US" altLang="zh-CN" sz="4000" dirty="0" smtClean="0">
                <a:solidFill>
                  <a:schemeClr val="bg1"/>
                </a:solidFill>
                <a:latin typeface="Impact" pitchFamily="34" charset="0"/>
                <a:sym typeface="Impact" pitchFamily="34" charset="0"/>
              </a:rPr>
              <a:t>Teaching Procedures</a:t>
            </a:r>
            <a:endParaRPr lang="zh-CN" altLang="en-US" sz="4000" dirty="0">
              <a:latin typeface="Impact" pitchFamily="34" charset="0"/>
            </a:endParaRPr>
          </a:p>
        </p:txBody>
      </p:sp>
      <p:grpSp>
        <p:nvGrpSpPr>
          <p:cNvPr id="5129" name="Group 9"/>
          <p:cNvGrpSpPr>
            <a:grpSpLocks/>
          </p:cNvGrpSpPr>
          <p:nvPr/>
        </p:nvGrpSpPr>
        <p:grpSpPr bwMode="auto">
          <a:xfrm>
            <a:off x="1071563" y="563563"/>
            <a:ext cx="409575" cy="333375"/>
            <a:chOff x="0" y="0"/>
            <a:chExt cx="1259" cy="1024"/>
          </a:xfrm>
        </p:grpSpPr>
        <p:sp>
          <p:nvSpPr>
            <p:cNvPr id="5150" name="Freeform 23"/>
            <p:cNvSpPr>
              <a:spLocks/>
            </p:cNvSpPr>
            <p:nvPr/>
          </p:nvSpPr>
          <p:spPr bwMode="auto">
            <a:xfrm>
              <a:off x="0" y="0"/>
              <a:ext cx="1259" cy="598"/>
            </a:xfrm>
            <a:custGeom>
              <a:avLst/>
              <a:gdLst/>
              <a:ahLst/>
              <a:cxnLst/>
              <a:rect l="0" t="0" r="0" b="0"/>
              <a:pathLst/>
            </a:custGeom>
            <a:solidFill>
              <a:srgbClr val="262626"/>
            </a:solidFill>
            <a:ln w="9525">
              <a:noFill/>
              <a:round/>
              <a:headEnd/>
              <a:tailEnd/>
            </a:ln>
          </p:spPr>
          <p:txBody>
            <a:bodyPr/>
            <a:lstStyle/>
            <a:p>
              <a:endParaRPr lang="zh-CN" altLang="en-US"/>
            </a:p>
          </p:txBody>
        </p:sp>
        <p:sp>
          <p:nvSpPr>
            <p:cNvPr id="5151" name="Freeform 24"/>
            <p:cNvSpPr>
              <a:spLocks/>
            </p:cNvSpPr>
            <p:nvPr/>
          </p:nvSpPr>
          <p:spPr bwMode="auto">
            <a:xfrm>
              <a:off x="175" y="137"/>
              <a:ext cx="905" cy="887"/>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5130" name="Freeform 29"/>
          <p:cNvSpPr>
            <a:spLocks noEditPoints="1"/>
          </p:cNvSpPr>
          <p:nvPr/>
        </p:nvSpPr>
        <p:spPr bwMode="auto">
          <a:xfrm>
            <a:off x="2000250" y="563563"/>
            <a:ext cx="409575" cy="382587"/>
          </a:xfrm>
          <a:custGeom>
            <a:avLst/>
            <a:gdLst/>
            <a:ahLst/>
            <a:cxnLst/>
            <a:rect l="0" t="0" r="0" b="0"/>
            <a:pathLst/>
          </a:custGeom>
          <a:solidFill>
            <a:srgbClr val="262626"/>
          </a:solidFill>
          <a:ln w="9525">
            <a:noFill/>
            <a:round/>
            <a:headEnd/>
            <a:tailEnd/>
          </a:ln>
        </p:spPr>
        <p:txBody>
          <a:bodyPr/>
          <a:lstStyle/>
          <a:p>
            <a:endParaRPr lang="zh-CN" altLang="en-US"/>
          </a:p>
        </p:txBody>
      </p:sp>
      <p:grpSp>
        <p:nvGrpSpPr>
          <p:cNvPr id="5131" name="Group 13"/>
          <p:cNvGrpSpPr>
            <a:grpSpLocks/>
          </p:cNvGrpSpPr>
          <p:nvPr/>
        </p:nvGrpSpPr>
        <p:grpSpPr bwMode="auto">
          <a:xfrm>
            <a:off x="3876675" y="500063"/>
            <a:ext cx="381000" cy="382587"/>
            <a:chOff x="0" y="0"/>
            <a:chExt cx="1212" cy="1212"/>
          </a:xfrm>
        </p:grpSpPr>
        <p:sp>
          <p:nvSpPr>
            <p:cNvPr id="5148" name="Freeform 34"/>
            <p:cNvSpPr>
              <a:spLocks/>
            </p:cNvSpPr>
            <p:nvPr/>
          </p:nvSpPr>
          <p:spPr bwMode="auto">
            <a:xfrm>
              <a:off x="267" y="0"/>
              <a:ext cx="678" cy="549"/>
            </a:xfrm>
            <a:custGeom>
              <a:avLst/>
              <a:gdLst/>
              <a:ahLst/>
              <a:cxnLst/>
              <a:rect l="0" t="0" r="0" b="0"/>
              <a:pathLst/>
            </a:custGeom>
            <a:solidFill>
              <a:srgbClr val="262626"/>
            </a:solidFill>
            <a:ln w="9525">
              <a:noFill/>
              <a:round/>
              <a:headEnd/>
              <a:tailEnd/>
            </a:ln>
          </p:spPr>
          <p:txBody>
            <a:bodyPr/>
            <a:lstStyle/>
            <a:p>
              <a:endParaRPr lang="zh-CN" altLang="en-US"/>
            </a:p>
          </p:txBody>
        </p:sp>
        <p:sp>
          <p:nvSpPr>
            <p:cNvPr id="5149" name="Freeform 35"/>
            <p:cNvSpPr>
              <a:spLocks/>
            </p:cNvSpPr>
            <p:nvPr/>
          </p:nvSpPr>
          <p:spPr bwMode="auto">
            <a:xfrm>
              <a:off x="0" y="605"/>
              <a:ext cx="1212" cy="607"/>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5132" name="Freeform 40"/>
          <p:cNvSpPr>
            <a:spLocks noEditPoints="1"/>
          </p:cNvSpPr>
          <p:nvPr/>
        </p:nvSpPr>
        <p:spPr bwMode="auto">
          <a:xfrm>
            <a:off x="4741863" y="563563"/>
            <a:ext cx="473075" cy="319087"/>
          </a:xfrm>
          <a:custGeom>
            <a:avLst/>
            <a:gdLst/>
            <a:ahLst/>
            <a:cxnLst/>
            <a:rect l="0" t="0" r="0" b="0"/>
            <a:pathLst/>
          </a:custGeom>
          <a:solidFill>
            <a:srgbClr val="262626"/>
          </a:solidFill>
          <a:ln w="9525">
            <a:noFill/>
            <a:round/>
            <a:headEnd/>
            <a:tailEnd/>
          </a:ln>
        </p:spPr>
        <p:txBody>
          <a:bodyPr/>
          <a:lstStyle/>
          <a:p>
            <a:endParaRPr lang="zh-CN" altLang="en-US"/>
          </a:p>
        </p:txBody>
      </p:sp>
      <p:grpSp>
        <p:nvGrpSpPr>
          <p:cNvPr id="5133" name="Group 17"/>
          <p:cNvGrpSpPr>
            <a:grpSpLocks/>
          </p:cNvGrpSpPr>
          <p:nvPr/>
        </p:nvGrpSpPr>
        <p:grpSpPr bwMode="auto">
          <a:xfrm>
            <a:off x="2984500" y="500063"/>
            <a:ext cx="303213" cy="382587"/>
            <a:chOff x="0" y="0"/>
            <a:chExt cx="1139825" cy="1436688"/>
          </a:xfrm>
        </p:grpSpPr>
        <p:sp>
          <p:nvSpPr>
            <p:cNvPr id="5146" name="Freeform 62"/>
            <p:cNvSpPr>
              <a:spLocks/>
            </p:cNvSpPr>
            <p:nvPr/>
          </p:nvSpPr>
          <p:spPr bwMode="auto">
            <a:xfrm>
              <a:off x="0" y="566738"/>
              <a:ext cx="1139825" cy="869950"/>
            </a:xfrm>
            <a:custGeom>
              <a:avLst/>
              <a:gdLst/>
              <a:ahLst/>
              <a:cxnLst/>
              <a:rect l="0" t="0" r="0" b="0"/>
              <a:pathLst/>
            </a:custGeom>
            <a:solidFill>
              <a:srgbClr val="CC3333"/>
            </a:solidFill>
            <a:ln w="9525">
              <a:noFill/>
              <a:round/>
              <a:headEnd/>
              <a:tailEnd/>
            </a:ln>
          </p:spPr>
          <p:txBody>
            <a:bodyPr/>
            <a:lstStyle/>
            <a:p>
              <a:endParaRPr lang="zh-CN" altLang="en-US"/>
            </a:p>
          </p:txBody>
        </p:sp>
        <p:sp>
          <p:nvSpPr>
            <p:cNvPr id="5147" name="Freeform 61"/>
            <p:cNvSpPr>
              <a:spLocks/>
            </p:cNvSpPr>
            <p:nvPr/>
          </p:nvSpPr>
          <p:spPr bwMode="auto">
            <a:xfrm>
              <a:off x="71438" y="0"/>
              <a:ext cx="990600" cy="495300"/>
            </a:xfrm>
            <a:custGeom>
              <a:avLst/>
              <a:gdLst/>
              <a:ahLst/>
              <a:cxnLst/>
              <a:rect l="0" t="0" r="0" b="0"/>
              <a:pathLst/>
            </a:custGeom>
            <a:solidFill>
              <a:srgbClr val="CC3333"/>
            </a:solidFill>
            <a:ln w="9525">
              <a:noFill/>
              <a:round/>
              <a:headEnd/>
              <a:tailEnd/>
            </a:ln>
          </p:spPr>
          <p:txBody>
            <a:bodyPr/>
            <a:lstStyle/>
            <a:p>
              <a:endParaRPr lang="zh-CN" altLang="en-US"/>
            </a:p>
          </p:txBody>
        </p:sp>
      </p:grpSp>
      <p:sp>
        <p:nvSpPr>
          <p:cNvPr id="5144" name="Rettangolo 7"/>
          <p:cNvSpPr>
            <a:spLocks noChangeArrowheads="1"/>
          </p:cNvSpPr>
          <p:nvPr/>
        </p:nvSpPr>
        <p:spPr bwMode="auto">
          <a:xfrm>
            <a:off x="668569" y="3885211"/>
            <a:ext cx="1670409" cy="1128516"/>
          </a:xfrm>
          <a:prstGeom prst="rect">
            <a:avLst/>
          </a:prstGeom>
          <a:noFill/>
          <a:ln w="9525">
            <a:noFill/>
            <a:miter lim="800000"/>
            <a:headEnd/>
            <a:tailEnd/>
          </a:ln>
        </p:spPr>
        <p:txBody>
          <a:bodyPr>
            <a:spAutoFit/>
          </a:bodyPr>
          <a:lstStyle/>
          <a:p>
            <a:endParaRPr lang="zh-CN" altLang="en-US" dirty="0"/>
          </a:p>
        </p:txBody>
      </p:sp>
      <p:sp>
        <p:nvSpPr>
          <p:cNvPr id="35" name="L 形 34"/>
          <p:cNvSpPr/>
          <p:nvPr/>
        </p:nvSpPr>
        <p:spPr>
          <a:xfrm rot="2686645">
            <a:off x="2743930" y="2240544"/>
            <a:ext cx="1925637" cy="1943100"/>
          </a:xfrm>
          <a:prstGeom prst="corner">
            <a:avLst/>
          </a:prstGeom>
          <a:solidFill>
            <a:schemeClr val="bg2">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anchor="ctr"/>
          <a:lstStyle/>
          <a:p>
            <a:pPr algn="ctr">
              <a:lnSpc>
                <a:spcPct val="130000"/>
              </a:lnSpc>
              <a:defRPr/>
            </a:pPr>
            <a:endParaRPr lang="zh-CN" altLang="en-US" sz="3600"/>
          </a:p>
        </p:txBody>
      </p:sp>
      <p:sp>
        <p:nvSpPr>
          <p:cNvPr id="36" name="L 形 35"/>
          <p:cNvSpPr/>
          <p:nvPr/>
        </p:nvSpPr>
        <p:spPr>
          <a:xfrm rot="8086645">
            <a:off x="4594485" y="2318111"/>
            <a:ext cx="1912938" cy="1874837"/>
          </a:xfrm>
          <a:prstGeom prst="corner">
            <a:avLst/>
          </a:prstGeom>
          <a:solidFill>
            <a:srgbClr val="73A84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anchor="ctr"/>
          <a:lstStyle/>
          <a:p>
            <a:pPr algn="ctr">
              <a:lnSpc>
                <a:spcPct val="130000"/>
              </a:lnSpc>
              <a:defRPr/>
            </a:pPr>
            <a:endParaRPr lang="zh-CN" altLang="en-US" sz="3600"/>
          </a:p>
        </p:txBody>
      </p:sp>
      <p:sp>
        <p:nvSpPr>
          <p:cNvPr id="37" name="L 形 36"/>
          <p:cNvSpPr/>
          <p:nvPr/>
        </p:nvSpPr>
        <p:spPr>
          <a:xfrm rot="18886645">
            <a:off x="2738015" y="3842377"/>
            <a:ext cx="1924050" cy="1925638"/>
          </a:xfrm>
          <a:prstGeom prst="corner">
            <a:avLst/>
          </a:prstGeom>
          <a:solidFill>
            <a:srgbClr val="73A84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anchor="ctr"/>
          <a:lstStyle/>
          <a:p>
            <a:pPr algn="ctr">
              <a:lnSpc>
                <a:spcPct val="130000"/>
              </a:lnSpc>
              <a:defRPr/>
            </a:pPr>
            <a:endParaRPr lang="zh-CN" altLang="en-US" sz="3600"/>
          </a:p>
        </p:txBody>
      </p:sp>
      <p:sp>
        <p:nvSpPr>
          <p:cNvPr id="38" name="L 形 37"/>
          <p:cNvSpPr/>
          <p:nvPr/>
        </p:nvSpPr>
        <p:spPr>
          <a:xfrm rot="13486645">
            <a:off x="4626006" y="3842373"/>
            <a:ext cx="1924050" cy="1925637"/>
          </a:xfrm>
          <a:prstGeom prst="corner">
            <a:avLst/>
          </a:prstGeom>
          <a:solidFill>
            <a:schemeClr val="bg2">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anchor="ctr"/>
          <a:lstStyle/>
          <a:p>
            <a:pPr algn="ctr">
              <a:lnSpc>
                <a:spcPct val="130000"/>
              </a:lnSpc>
              <a:defRPr/>
            </a:pPr>
            <a:endParaRPr lang="zh-CN" altLang="en-US" sz="3600"/>
          </a:p>
        </p:txBody>
      </p:sp>
      <p:sp>
        <p:nvSpPr>
          <p:cNvPr id="39" name="矩形 15"/>
          <p:cNvSpPr>
            <a:spLocks noChangeArrowheads="1"/>
          </p:cNvSpPr>
          <p:nvPr/>
        </p:nvSpPr>
        <p:spPr bwMode="auto">
          <a:xfrm>
            <a:off x="826284" y="2492571"/>
            <a:ext cx="3262816" cy="830997"/>
          </a:xfrm>
          <a:prstGeom prst="rect">
            <a:avLst/>
          </a:prstGeom>
          <a:noFill/>
          <a:ln w="9525">
            <a:noFill/>
            <a:miter lim="800000"/>
            <a:headEnd/>
            <a:tailEnd/>
          </a:ln>
        </p:spPr>
        <p:txBody>
          <a:bodyPr wrap="none">
            <a:spAutoFit/>
          </a:bodyPr>
          <a:lstStyle/>
          <a:p>
            <a:pPr algn="ctr"/>
            <a:r>
              <a:rPr lang="en-US" altLang="zh-CN" sz="2400" b="1" dirty="0" smtClean="0">
                <a:solidFill>
                  <a:schemeClr val="accent2">
                    <a:lumMod val="50000"/>
                  </a:schemeClr>
                </a:solidFill>
                <a:effectLst>
                  <a:outerShdw blurRad="38100" dist="38100" dir="2700000" algn="tl">
                    <a:srgbClr val="000000">
                      <a:alpha val="43137"/>
                    </a:srgbClr>
                  </a:outerShdw>
                </a:effectLst>
                <a:latin typeface="微软雅黑" pitchFamily="34" charset="-122"/>
                <a:ea typeface="微软雅黑" pitchFamily="34" charset="-122"/>
              </a:rPr>
              <a:t>Lead – in : </a:t>
            </a:r>
          </a:p>
          <a:p>
            <a:pPr algn="ctr"/>
            <a:r>
              <a:rPr lang="en-US" altLang="zh-CN" sz="2400" b="1" dirty="0" smtClean="0">
                <a:solidFill>
                  <a:schemeClr val="accent2">
                    <a:lumMod val="50000"/>
                  </a:schemeClr>
                </a:solidFill>
                <a:effectLst>
                  <a:outerShdw blurRad="38100" dist="38100" dir="2700000" algn="tl">
                    <a:srgbClr val="000000">
                      <a:alpha val="43137"/>
                    </a:srgbClr>
                  </a:outerShdw>
                </a:effectLst>
                <a:latin typeface="微软雅黑" pitchFamily="34" charset="-122"/>
                <a:ea typeface="微软雅黑" pitchFamily="34" charset="-122"/>
              </a:rPr>
              <a:t>Sight Interpretation</a:t>
            </a:r>
            <a:endParaRPr lang="zh-CN" altLang="en-US" sz="2400" b="1" dirty="0">
              <a:solidFill>
                <a:schemeClr val="accent2">
                  <a:lumMod val="50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0" name="矩形 12"/>
          <p:cNvSpPr>
            <a:spLocks noChangeArrowheads="1"/>
          </p:cNvSpPr>
          <p:nvPr/>
        </p:nvSpPr>
        <p:spPr bwMode="auto">
          <a:xfrm>
            <a:off x="5004198" y="2708670"/>
            <a:ext cx="3470374" cy="461665"/>
          </a:xfrm>
          <a:prstGeom prst="rect">
            <a:avLst/>
          </a:prstGeom>
          <a:noFill/>
          <a:ln w="9525">
            <a:noFill/>
            <a:miter lim="800000"/>
            <a:headEnd/>
            <a:tailEnd/>
          </a:ln>
        </p:spPr>
        <p:txBody>
          <a:bodyPr wrap="none">
            <a:spAutoFit/>
          </a:bodyPr>
          <a:lstStyle/>
          <a:p>
            <a:r>
              <a:rPr lang="en-US" altLang="zh-CN" sz="2400" b="1" dirty="0" smtClean="0">
                <a:solidFill>
                  <a:schemeClr val="accent2">
                    <a:lumMod val="50000"/>
                  </a:schemeClr>
                </a:solidFill>
                <a:effectLst>
                  <a:outerShdw blurRad="38100" dist="38100" dir="2700000" algn="tl">
                    <a:srgbClr val="000000">
                      <a:alpha val="43137"/>
                    </a:srgbClr>
                  </a:outerShdw>
                </a:effectLst>
                <a:latin typeface="微软雅黑" pitchFamily="34" charset="-122"/>
                <a:ea typeface="微软雅黑" pitchFamily="34" charset="-122"/>
              </a:rPr>
              <a:t>Analysis &amp; Standards</a:t>
            </a:r>
            <a:endParaRPr lang="zh-CN" altLang="en-US" sz="2400" b="1" dirty="0">
              <a:solidFill>
                <a:schemeClr val="accent2">
                  <a:lumMod val="50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1" name="矩形 13"/>
          <p:cNvSpPr>
            <a:spLocks noChangeArrowheads="1"/>
          </p:cNvSpPr>
          <p:nvPr/>
        </p:nvSpPr>
        <p:spPr bwMode="auto">
          <a:xfrm>
            <a:off x="5436396" y="4581528"/>
            <a:ext cx="3961815" cy="461665"/>
          </a:xfrm>
          <a:prstGeom prst="rect">
            <a:avLst/>
          </a:prstGeom>
          <a:noFill/>
          <a:ln w="9525">
            <a:noFill/>
            <a:miter lim="800000"/>
            <a:headEnd/>
            <a:tailEnd/>
          </a:ln>
        </p:spPr>
        <p:txBody>
          <a:bodyPr wrap="square">
            <a:spAutoFit/>
          </a:bodyPr>
          <a:lstStyle/>
          <a:p>
            <a:r>
              <a:rPr lang="en-US" altLang="zh-CN" sz="2400" b="1" dirty="0" smtClean="0">
                <a:solidFill>
                  <a:schemeClr val="accent2">
                    <a:lumMod val="50000"/>
                  </a:schemeClr>
                </a:solidFill>
                <a:effectLst>
                  <a:outerShdw blurRad="38100" dist="38100" dir="2700000" algn="tl">
                    <a:srgbClr val="000000">
                      <a:alpha val="43137"/>
                    </a:srgbClr>
                  </a:outerShdw>
                </a:effectLst>
                <a:latin typeface="微软雅黑" pitchFamily="34" charset="-122"/>
                <a:ea typeface="微软雅黑" pitchFamily="34" charset="-122"/>
              </a:rPr>
              <a:t>Techniques &amp; Advice</a:t>
            </a:r>
            <a:endParaRPr lang="zh-CN" altLang="en-US" sz="2400" b="1" dirty="0">
              <a:solidFill>
                <a:schemeClr val="accent2">
                  <a:lumMod val="50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2" name="矩形 14"/>
          <p:cNvSpPr>
            <a:spLocks noChangeArrowheads="1"/>
          </p:cNvSpPr>
          <p:nvPr/>
        </p:nvSpPr>
        <p:spPr bwMode="auto">
          <a:xfrm>
            <a:off x="538152" y="4869660"/>
            <a:ext cx="4490332" cy="461665"/>
          </a:xfrm>
          <a:prstGeom prst="rect">
            <a:avLst/>
          </a:prstGeom>
          <a:noFill/>
          <a:ln w="9525">
            <a:noFill/>
            <a:miter lim="800000"/>
            <a:headEnd/>
            <a:tailEnd/>
          </a:ln>
        </p:spPr>
        <p:txBody>
          <a:bodyPr wrap="none">
            <a:spAutoFit/>
          </a:bodyPr>
          <a:lstStyle/>
          <a:p>
            <a:r>
              <a:rPr lang="en-US" altLang="zh-CN" sz="2400" b="1" dirty="0" smtClean="0">
                <a:solidFill>
                  <a:schemeClr val="accent2">
                    <a:lumMod val="50000"/>
                  </a:schemeClr>
                </a:solidFill>
                <a:effectLst>
                  <a:outerShdw blurRad="38100" dist="38100" dir="2700000" algn="tl">
                    <a:srgbClr val="000000">
                      <a:alpha val="43137"/>
                    </a:srgbClr>
                  </a:outerShdw>
                </a:effectLst>
                <a:latin typeface="微软雅黑" pitchFamily="34" charset="-122"/>
                <a:ea typeface="微软雅黑" pitchFamily="34" charset="-122"/>
                <a:cs typeface="Times New Roman" pitchFamily="18" charset="0"/>
              </a:rPr>
              <a:t>Conclusion and Assignment</a:t>
            </a:r>
            <a:endParaRPr lang="zh-CN" altLang="en-US" sz="2400" b="1" dirty="0">
              <a:solidFill>
                <a:schemeClr val="accent2">
                  <a:lumMod val="50000"/>
                </a:schemeClr>
              </a:solidFill>
              <a:effectLst>
                <a:outerShdw blurRad="38100" dist="38100" dir="2700000" algn="tl">
                  <a:srgbClr val="000000">
                    <a:alpha val="43137"/>
                  </a:srgbClr>
                </a:outerShdw>
              </a:effectLst>
              <a:latin typeface="微软雅黑" pitchFamily="34" charset="-122"/>
              <a:ea typeface="微软雅黑" pitchFamily="34" charset="-122"/>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0-#ppt_w/2"/>
                                          </p:val>
                                        </p:tav>
                                        <p:tav tm="100000">
                                          <p:val>
                                            <p:strVal val="#ppt_x"/>
                                          </p:val>
                                        </p:tav>
                                      </p:tavLst>
                                    </p:anim>
                                    <p:anim calcmode="lin" valueType="num">
                                      <p:cBhvr additive="base">
                                        <p:cTn id="12"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additive="base">
                                        <p:cTn id="17" dur="500" fill="hold"/>
                                        <p:tgtEl>
                                          <p:spTgt spid="36"/>
                                        </p:tgtEl>
                                        <p:attrNameLst>
                                          <p:attrName>ppt_x</p:attrName>
                                        </p:attrNameLst>
                                      </p:cBhvr>
                                      <p:tavLst>
                                        <p:tav tm="0">
                                          <p:val>
                                            <p:strVal val="1+#ppt_w/2"/>
                                          </p:val>
                                        </p:tav>
                                        <p:tav tm="100000">
                                          <p:val>
                                            <p:strVal val="#ppt_x"/>
                                          </p:val>
                                        </p:tav>
                                      </p:tavLst>
                                    </p:anim>
                                    <p:anim calcmode="lin" valueType="num">
                                      <p:cBhvr additive="base">
                                        <p:cTn id="18" dur="500" fill="hold"/>
                                        <p:tgtEl>
                                          <p:spTgt spid="36"/>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additive="base">
                                        <p:cTn id="21" dur="500" fill="hold"/>
                                        <p:tgtEl>
                                          <p:spTgt spid="40"/>
                                        </p:tgtEl>
                                        <p:attrNameLst>
                                          <p:attrName>ppt_x</p:attrName>
                                        </p:attrNameLst>
                                      </p:cBhvr>
                                      <p:tavLst>
                                        <p:tav tm="0">
                                          <p:val>
                                            <p:strVal val="1+#ppt_w/2"/>
                                          </p:val>
                                        </p:tav>
                                        <p:tav tm="100000">
                                          <p:val>
                                            <p:strVal val="#ppt_x"/>
                                          </p:val>
                                        </p:tav>
                                      </p:tavLst>
                                    </p:anim>
                                    <p:anim calcmode="lin" valueType="num">
                                      <p:cBhvr additive="base">
                                        <p:cTn id="22" dur="500" fill="hold"/>
                                        <p:tgtEl>
                                          <p:spTgt spid="40"/>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1+#ppt_w/2"/>
                                          </p:val>
                                        </p:tav>
                                        <p:tav tm="100000">
                                          <p:val>
                                            <p:strVal val="#ppt_x"/>
                                          </p:val>
                                        </p:tav>
                                      </p:tavLst>
                                    </p:anim>
                                    <p:anim calcmode="lin" valueType="num">
                                      <p:cBhvr additive="base">
                                        <p:cTn id="28" dur="500" fill="hold"/>
                                        <p:tgtEl>
                                          <p:spTgt spid="38"/>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fill="hold"/>
                                        <p:tgtEl>
                                          <p:spTgt spid="41"/>
                                        </p:tgtEl>
                                        <p:attrNameLst>
                                          <p:attrName>ppt_x</p:attrName>
                                        </p:attrNameLst>
                                      </p:cBhvr>
                                      <p:tavLst>
                                        <p:tav tm="0">
                                          <p:val>
                                            <p:strVal val="1+#ppt_w/2"/>
                                          </p:val>
                                        </p:tav>
                                        <p:tav tm="100000">
                                          <p:val>
                                            <p:strVal val="#ppt_x"/>
                                          </p:val>
                                        </p:tav>
                                      </p:tavLst>
                                    </p:anim>
                                    <p:anim calcmode="lin" valueType="num">
                                      <p:cBhvr additive="base">
                                        <p:cTn id="32" dur="500" fill="hold"/>
                                        <p:tgtEl>
                                          <p:spTgt spid="41"/>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additive="base">
                                        <p:cTn id="37" dur="500" fill="hold"/>
                                        <p:tgtEl>
                                          <p:spTgt spid="37"/>
                                        </p:tgtEl>
                                        <p:attrNameLst>
                                          <p:attrName>ppt_x</p:attrName>
                                        </p:attrNameLst>
                                      </p:cBhvr>
                                      <p:tavLst>
                                        <p:tav tm="0">
                                          <p:val>
                                            <p:strVal val="#ppt_x"/>
                                          </p:val>
                                        </p:tav>
                                        <p:tav tm="100000">
                                          <p:val>
                                            <p:strVal val="#ppt_x"/>
                                          </p:val>
                                        </p:tav>
                                      </p:tavLst>
                                    </p:anim>
                                    <p:anim calcmode="lin" valueType="num">
                                      <p:cBhvr additive="base">
                                        <p:cTn id="38" dur="500" fill="hold"/>
                                        <p:tgtEl>
                                          <p:spTgt spid="37"/>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2"/>
                                        </p:tgtEl>
                                        <p:attrNameLst>
                                          <p:attrName>style.visibility</p:attrName>
                                        </p:attrNameLst>
                                      </p:cBhvr>
                                      <p:to>
                                        <p:strVal val="visible"/>
                                      </p:to>
                                    </p:set>
                                    <p:anim calcmode="lin" valueType="num">
                                      <p:cBhvr additive="base">
                                        <p:cTn id="41" dur="500" fill="hold"/>
                                        <p:tgtEl>
                                          <p:spTgt spid="42"/>
                                        </p:tgtEl>
                                        <p:attrNameLst>
                                          <p:attrName>ppt_x</p:attrName>
                                        </p:attrNameLst>
                                      </p:cBhvr>
                                      <p:tavLst>
                                        <p:tav tm="0">
                                          <p:val>
                                            <p:strVal val="#ppt_x"/>
                                          </p:val>
                                        </p:tav>
                                        <p:tav tm="100000">
                                          <p:val>
                                            <p:strVal val="#ppt_x"/>
                                          </p:val>
                                        </p:tav>
                                      </p:tavLst>
                                    </p:anim>
                                    <p:anim calcmode="lin" valueType="num">
                                      <p:cBhvr additive="base">
                                        <p:cTn id="42"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p:bldP spid="40" grpId="0"/>
      <p:bldP spid="41" grpId="0"/>
      <p:bldP spid="4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矩形 5"/>
          <p:cNvSpPr>
            <a:spLocks noChangeArrowheads="1"/>
          </p:cNvSpPr>
          <p:nvPr/>
        </p:nvSpPr>
        <p:spPr bwMode="auto">
          <a:xfrm>
            <a:off x="0" y="1071563"/>
            <a:ext cx="9144000" cy="5786437"/>
          </a:xfrm>
          <a:prstGeom prst="rect">
            <a:avLst/>
          </a:prstGeom>
          <a:solidFill>
            <a:schemeClr val="bg2">
              <a:lumMod val="90000"/>
            </a:schemeClr>
          </a:solidFill>
          <a:ln w="9525">
            <a:noFill/>
            <a:miter lim="800000"/>
            <a:headEnd/>
            <a:tailEnd/>
          </a:ln>
        </p:spPr>
        <p:txBody>
          <a:bodyPr anchor="ctr"/>
          <a:lstStyle/>
          <a:p>
            <a:pPr algn="ctr"/>
            <a:endParaRPr lang="zh-CN" altLang="en-US" sz="3200" b="1" dirty="0">
              <a:solidFill>
                <a:srgbClr val="FFFFFF"/>
              </a:solidFill>
              <a:latin typeface="华文楷体" pitchFamily="2" charset="-122"/>
              <a:ea typeface="华文楷体" pitchFamily="2" charset="-122"/>
              <a:sym typeface="宋体" pitchFamily="2" charset="-122"/>
            </a:endParaRPr>
          </a:p>
        </p:txBody>
      </p:sp>
      <p:sp>
        <p:nvSpPr>
          <p:cNvPr id="6148" name="Rettangolo arrotondato 27"/>
          <p:cNvSpPr>
            <a:spLocks noChangeArrowheads="1"/>
          </p:cNvSpPr>
          <p:nvPr/>
        </p:nvSpPr>
        <p:spPr bwMode="auto">
          <a:xfrm>
            <a:off x="4071938" y="1357313"/>
            <a:ext cx="4498975" cy="1790700"/>
          </a:xfrm>
          <a:prstGeom prst="roundRect">
            <a:avLst>
              <a:gd name="adj" fmla="val 16667"/>
            </a:avLst>
          </a:prstGeom>
          <a:noFill/>
          <a:ln w="9525">
            <a:noFill/>
            <a:round/>
            <a:headEnd/>
            <a:tailEnd/>
          </a:ln>
        </p:spPr>
        <p:txBody>
          <a:bodyPr anchor="ctr"/>
          <a:lstStyle/>
          <a:p>
            <a:pPr algn="ctr"/>
            <a:endParaRPr lang="zh-CN" altLang="en-US" sz="4800">
              <a:solidFill>
                <a:schemeClr val="bg1"/>
              </a:solidFill>
              <a:latin typeface="Arial Black" pitchFamily="34" charset="0"/>
              <a:sym typeface="Arial Black" pitchFamily="34" charset="0"/>
            </a:endParaRPr>
          </a:p>
        </p:txBody>
      </p:sp>
      <p:sp>
        <p:nvSpPr>
          <p:cNvPr id="6149" name="矩形 12"/>
          <p:cNvSpPr>
            <a:spLocks noChangeArrowheads="1"/>
          </p:cNvSpPr>
          <p:nvPr/>
        </p:nvSpPr>
        <p:spPr bwMode="auto">
          <a:xfrm>
            <a:off x="785813" y="0"/>
            <a:ext cx="8358187" cy="1071563"/>
          </a:xfrm>
          <a:prstGeom prst="rect">
            <a:avLst/>
          </a:prstGeom>
          <a:solidFill>
            <a:srgbClr val="F1F1F1"/>
          </a:solidFill>
          <a:ln w="9525">
            <a:noFill/>
            <a:miter lim="800000"/>
            <a:headEnd/>
            <a:tailEnd/>
          </a:ln>
        </p:spPr>
        <p:txBody>
          <a:bodyPr anchor="ctr"/>
          <a:lstStyle/>
          <a:p>
            <a:pPr lvl="0"/>
            <a:r>
              <a:rPr lang="en-US" altLang="zh-CN" sz="4000" dirty="0" smtClean="0">
                <a:solidFill>
                  <a:schemeClr val="accent1">
                    <a:lumMod val="50000"/>
                  </a:schemeClr>
                </a:solidFill>
                <a:effectLst>
                  <a:outerShdw blurRad="38100" dist="38100" dir="2700000" algn="tl">
                    <a:srgbClr val="000000">
                      <a:alpha val="43137"/>
                    </a:srgbClr>
                  </a:outerShdw>
                </a:effectLst>
                <a:latin typeface="Impact" pitchFamily="34" charset="0"/>
              </a:rPr>
              <a:t>  </a:t>
            </a:r>
            <a:r>
              <a:rPr lang="en-US" altLang="zh-CN" sz="4000" dirty="0" smtClean="0">
                <a:solidFill>
                  <a:schemeClr val="accent1">
                    <a:lumMod val="50000"/>
                  </a:schemeClr>
                </a:solidFill>
                <a:latin typeface="Impact" pitchFamily="34" charset="0"/>
              </a:rPr>
              <a:t>Sight Interpretation</a:t>
            </a:r>
            <a:endParaRPr lang="zh-CN" altLang="en-US" sz="4000" dirty="0">
              <a:solidFill>
                <a:schemeClr val="accent1">
                  <a:lumMod val="50000"/>
                </a:schemeClr>
              </a:solidFill>
              <a:latin typeface="Impact" pitchFamily="34" charset="0"/>
            </a:endParaRPr>
          </a:p>
        </p:txBody>
      </p:sp>
      <p:sp>
        <p:nvSpPr>
          <p:cNvPr id="6150" name="矩形 13"/>
          <p:cNvSpPr>
            <a:spLocks noChangeArrowheads="1"/>
          </p:cNvSpPr>
          <p:nvPr/>
        </p:nvSpPr>
        <p:spPr bwMode="auto">
          <a:xfrm>
            <a:off x="0" y="0"/>
            <a:ext cx="857250" cy="1071563"/>
          </a:xfrm>
          <a:prstGeom prst="rect">
            <a:avLst/>
          </a:prstGeom>
          <a:solidFill>
            <a:schemeClr val="accent2">
              <a:lumMod val="75000"/>
            </a:schemeClr>
          </a:solidFill>
          <a:ln w="9525">
            <a:noFill/>
            <a:miter lim="800000"/>
            <a:headEnd/>
            <a:tailEnd/>
          </a:ln>
        </p:spPr>
        <p:txBody>
          <a:bodyPr anchor="ctr"/>
          <a:lstStyle/>
          <a:p>
            <a:pPr algn="ctr"/>
            <a:r>
              <a:rPr lang="en-US" altLang="zh-CN" sz="4400" dirty="0" smtClean="0">
                <a:solidFill>
                  <a:srgbClr val="FFFFFF"/>
                </a:solidFill>
                <a:effectLst>
                  <a:outerShdw blurRad="38100" dist="38100" dir="2700000" algn="tl">
                    <a:srgbClr val="000000">
                      <a:alpha val="43137"/>
                    </a:srgbClr>
                  </a:outerShdw>
                </a:effectLst>
                <a:latin typeface="Impact" pitchFamily="34" charset="0"/>
                <a:sym typeface="宋体" pitchFamily="2" charset="-122"/>
              </a:rPr>
              <a:t>1</a:t>
            </a:r>
            <a:endParaRPr lang="zh-CN" altLang="en-US" sz="4400" dirty="0">
              <a:solidFill>
                <a:srgbClr val="FFFFFF"/>
              </a:solidFill>
              <a:effectLst>
                <a:outerShdw blurRad="38100" dist="38100" dir="2700000" algn="tl">
                  <a:srgbClr val="000000">
                    <a:alpha val="43137"/>
                  </a:srgbClr>
                </a:outerShdw>
              </a:effectLst>
              <a:latin typeface="Impact" pitchFamily="34" charset="0"/>
              <a:sym typeface="宋体" pitchFamily="2" charset="-122"/>
            </a:endParaRPr>
          </a:p>
        </p:txBody>
      </p:sp>
      <p:grpSp>
        <p:nvGrpSpPr>
          <p:cNvPr id="6152" name="Group 8"/>
          <p:cNvGrpSpPr>
            <a:grpSpLocks/>
          </p:cNvGrpSpPr>
          <p:nvPr/>
        </p:nvGrpSpPr>
        <p:grpSpPr bwMode="auto">
          <a:xfrm>
            <a:off x="1071563" y="563563"/>
            <a:ext cx="409575" cy="333375"/>
            <a:chOff x="0" y="0"/>
            <a:chExt cx="1259" cy="1024"/>
          </a:xfrm>
        </p:grpSpPr>
        <p:sp>
          <p:nvSpPr>
            <p:cNvPr id="6167" name="Freeform 23"/>
            <p:cNvSpPr>
              <a:spLocks/>
            </p:cNvSpPr>
            <p:nvPr/>
          </p:nvSpPr>
          <p:spPr bwMode="auto">
            <a:xfrm>
              <a:off x="0" y="0"/>
              <a:ext cx="1259" cy="598"/>
            </a:xfrm>
            <a:custGeom>
              <a:avLst/>
              <a:gdLst/>
              <a:ahLst/>
              <a:cxnLst/>
              <a:rect l="0" t="0" r="0" b="0"/>
              <a:pathLst/>
            </a:custGeom>
            <a:solidFill>
              <a:srgbClr val="262626"/>
            </a:solidFill>
            <a:ln w="9525">
              <a:noFill/>
              <a:round/>
              <a:headEnd/>
              <a:tailEnd/>
            </a:ln>
          </p:spPr>
          <p:txBody>
            <a:bodyPr/>
            <a:lstStyle/>
            <a:p>
              <a:endParaRPr lang="zh-CN" altLang="en-US"/>
            </a:p>
          </p:txBody>
        </p:sp>
        <p:sp>
          <p:nvSpPr>
            <p:cNvPr id="6168" name="Freeform 24"/>
            <p:cNvSpPr>
              <a:spLocks/>
            </p:cNvSpPr>
            <p:nvPr/>
          </p:nvSpPr>
          <p:spPr bwMode="auto">
            <a:xfrm>
              <a:off x="175" y="137"/>
              <a:ext cx="905" cy="887"/>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6153" name="Freeform 29"/>
          <p:cNvSpPr>
            <a:spLocks noEditPoints="1"/>
          </p:cNvSpPr>
          <p:nvPr/>
        </p:nvSpPr>
        <p:spPr bwMode="auto">
          <a:xfrm>
            <a:off x="2000250" y="563563"/>
            <a:ext cx="409575" cy="382587"/>
          </a:xfrm>
          <a:custGeom>
            <a:avLst/>
            <a:gdLst/>
            <a:ahLst/>
            <a:cxnLst/>
            <a:rect l="0" t="0" r="0" b="0"/>
            <a:pathLst/>
          </a:custGeom>
          <a:solidFill>
            <a:srgbClr val="262626"/>
          </a:solidFill>
          <a:ln w="9525">
            <a:noFill/>
            <a:round/>
            <a:headEnd/>
            <a:tailEnd/>
          </a:ln>
        </p:spPr>
        <p:txBody>
          <a:bodyPr/>
          <a:lstStyle/>
          <a:p>
            <a:endParaRPr lang="zh-CN" altLang="en-US"/>
          </a:p>
        </p:txBody>
      </p:sp>
      <p:grpSp>
        <p:nvGrpSpPr>
          <p:cNvPr id="6154" name="Group 12"/>
          <p:cNvGrpSpPr>
            <a:grpSpLocks/>
          </p:cNvGrpSpPr>
          <p:nvPr/>
        </p:nvGrpSpPr>
        <p:grpSpPr bwMode="auto">
          <a:xfrm>
            <a:off x="3876675" y="500063"/>
            <a:ext cx="381000" cy="382587"/>
            <a:chOff x="0" y="0"/>
            <a:chExt cx="1212" cy="1212"/>
          </a:xfrm>
        </p:grpSpPr>
        <p:sp>
          <p:nvSpPr>
            <p:cNvPr id="6165" name="Freeform 34"/>
            <p:cNvSpPr>
              <a:spLocks/>
            </p:cNvSpPr>
            <p:nvPr/>
          </p:nvSpPr>
          <p:spPr bwMode="auto">
            <a:xfrm>
              <a:off x="267" y="0"/>
              <a:ext cx="678" cy="549"/>
            </a:xfrm>
            <a:custGeom>
              <a:avLst/>
              <a:gdLst/>
              <a:ahLst/>
              <a:cxnLst/>
              <a:rect l="0" t="0" r="0" b="0"/>
              <a:pathLst/>
            </a:custGeom>
            <a:solidFill>
              <a:srgbClr val="C6AE34"/>
            </a:solidFill>
            <a:ln w="9525">
              <a:noFill/>
              <a:round/>
              <a:headEnd/>
              <a:tailEnd/>
            </a:ln>
          </p:spPr>
          <p:txBody>
            <a:bodyPr/>
            <a:lstStyle/>
            <a:p>
              <a:endParaRPr lang="zh-CN" altLang="en-US"/>
            </a:p>
          </p:txBody>
        </p:sp>
        <p:sp>
          <p:nvSpPr>
            <p:cNvPr id="6166" name="Freeform 35"/>
            <p:cNvSpPr>
              <a:spLocks/>
            </p:cNvSpPr>
            <p:nvPr/>
          </p:nvSpPr>
          <p:spPr bwMode="auto">
            <a:xfrm>
              <a:off x="0" y="605"/>
              <a:ext cx="1212" cy="607"/>
            </a:xfrm>
            <a:custGeom>
              <a:avLst/>
              <a:gdLst/>
              <a:ahLst/>
              <a:cxnLst/>
              <a:rect l="0" t="0" r="0" b="0"/>
              <a:pathLst/>
            </a:custGeom>
            <a:solidFill>
              <a:srgbClr val="C6AE34"/>
            </a:solidFill>
            <a:ln w="9525">
              <a:noFill/>
              <a:round/>
              <a:headEnd/>
              <a:tailEnd/>
            </a:ln>
          </p:spPr>
          <p:txBody>
            <a:bodyPr/>
            <a:lstStyle/>
            <a:p>
              <a:endParaRPr lang="zh-CN" altLang="en-US"/>
            </a:p>
          </p:txBody>
        </p:sp>
      </p:grpSp>
      <p:sp>
        <p:nvSpPr>
          <p:cNvPr id="6155" name="Freeform 40"/>
          <p:cNvSpPr>
            <a:spLocks noEditPoints="1"/>
          </p:cNvSpPr>
          <p:nvPr/>
        </p:nvSpPr>
        <p:spPr bwMode="auto">
          <a:xfrm>
            <a:off x="4741863" y="563563"/>
            <a:ext cx="473075" cy="319087"/>
          </a:xfrm>
          <a:custGeom>
            <a:avLst/>
            <a:gdLst/>
            <a:ahLst/>
            <a:cxnLst/>
            <a:rect l="0" t="0" r="0" b="0"/>
            <a:pathLst/>
          </a:custGeom>
          <a:solidFill>
            <a:srgbClr val="262626"/>
          </a:solidFill>
          <a:ln w="9525">
            <a:noFill/>
            <a:round/>
            <a:headEnd/>
            <a:tailEnd/>
          </a:ln>
        </p:spPr>
        <p:txBody>
          <a:bodyPr/>
          <a:lstStyle/>
          <a:p>
            <a:endParaRPr lang="zh-CN" altLang="en-US"/>
          </a:p>
        </p:txBody>
      </p:sp>
      <p:grpSp>
        <p:nvGrpSpPr>
          <p:cNvPr id="6156" name="Group 16"/>
          <p:cNvGrpSpPr>
            <a:grpSpLocks/>
          </p:cNvGrpSpPr>
          <p:nvPr/>
        </p:nvGrpSpPr>
        <p:grpSpPr bwMode="auto">
          <a:xfrm>
            <a:off x="2984500" y="500063"/>
            <a:ext cx="303213" cy="382587"/>
            <a:chOff x="0" y="0"/>
            <a:chExt cx="1139825" cy="1436688"/>
          </a:xfrm>
        </p:grpSpPr>
        <p:sp>
          <p:nvSpPr>
            <p:cNvPr id="6163" name="Freeform 62"/>
            <p:cNvSpPr>
              <a:spLocks/>
            </p:cNvSpPr>
            <p:nvPr/>
          </p:nvSpPr>
          <p:spPr bwMode="auto">
            <a:xfrm>
              <a:off x="0" y="566738"/>
              <a:ext cx="1139825" cy="869950"/>
            </a:xfrm>
            <a:custGeom>
              <a:avLst/>
              <a:gdLst/>
              <a:ahLst/>
              <a:cxnLst/>
              <a:rect l="0" t="0" r="0" b="0"/>
              <a:pathLst/>
            </a:custGeom>
            <a:solidFill>
              <a:srgbClr val="262626"/>
            </a:solidFill>
            <a:ln w="9525">
              <a:noFill/>
              <a:round/>
              <a:headEnd/>
              <a:tailEnd/>
            </a:ln>
          </p:spPr>
          <p:txBody>
            <a:bodyPr/>
            <a:lstStyle/>
            <a:p>
              <a:endParaRPr lang="zh-CN" altLang="en-US"/>
            </a:p>
          </p:txBody>
        </p:sp>
        <p:sp>
          <p:nvSpPr>
            <p:cNvPr id="6164" name="Freeform 61"/>
            <p:cNvSpPr>
              <a:spLocks/>
            </p:cNvSpPr>
            <p:nvPr/>
          </p:nvSpPr>
          <p:spPr bwMode="auto">
            <a:xfrm>
              <a:off x="71438" y="0"/>
              <a:ext cx="990600" cy="495300"/>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6162" name="矩形 31"/>
          <p:cNvSpPr>
            <a:spLocks noChangeArrowheads="1"/>
          </p:cNvSpPr>
          <p:nvPr/>
        </p:nvSpPr>
        <p:spPr bwMode="auto">
          <a:xfrm>
            <a:off x="754251" y="1898629"/>
            <a:ext cx="7995663" cy="954107"/>
          </a:xfrm>
          <a:prstGeom prst="rect">
            <a:avLst/>
          </a:prstGeom>
          <a:noFill/>
          <a:ln w="9525">
            <a:noFill/>
            <a:miter lim="800000"/>
            <a:headEnd/>
            <a:tailEnd/>
          </a:ln>
        </p:spPr>
        <p:txBody>
          <a:bodyPr wrap="square">
            <a:spAutoFit/>
          </a:bodyPr>
          <a:lstStyle/>
          <a:p>
            <a:r>
              <a:rPr lang="en-US" altLang="zh-CN" sz="2800"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It's a curious fact that nine people out of ten become happier when faced with some small misfortune.</a:t>
            </a:r>
            <a:r>
              <a:rPr lang="en-US" altLang="zh-CN" sz="2800"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sym typeface="Arial" pitchFamily="34" charset="0"/>
              </a:rPr>
              <a:t>.</a:t>
            </a:r>
            <a:endParaRPr lang="zh-CN" altLang="en-US" sz="2800" dirty="0">
              <a:solidFill>
                <a:srgbClr val="0000FF"/>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6" name="TextBox 25"/>
          <p:cNvSpPr txBox="1"/>
          <p:nvPr/>
        </p:nvSpPr>
        <p:spPr>
          <a:xfrm>
            <a:off x="3547808" y="3068835"/>
            <a:ext cx="2969083" cy="461665"/>
          </a:xfrm>
          <a:prstGeom prst="rect">
            <a:avLst/>
          </a:prstGeom>
          <a:noFill/>
        </p:spPr>
        <p:txBody>
          <a:bodyPr wrap="none" rtlCol="0">
            <a:spAutoFit/>
          </a:bodyPr>
          <a:lstStyle/>
          <a:p>
            <a:r>
              <a:rPr lang="zh-CN" altLang="en-US" sz="2400" b="1" dirty="0" smtClean="0">
                <a:solidFill>
                  <a:srgbClr val="0000FF"/>
                </a:solidFill>
                <a:effectLst>
                  <a:outerShdw blurRad="38100" dist="38100" dir="2700000" algn="tl">
                    <a:srgbClr val="000000">
                      <a:alpha val="43137"/>
                    </a:srgbClr>
                  </a:outerShdw>
                </a:effectLst>
              </a:rPr>
              <a:t>十个人里面有九个，</a:t>
            </a:r>
          </a:p>
        </p:txBody>
      </p:sp>
      <p:sp>
        <p:nvSpPr>
          <p:cNvPr id="27" name="TextBox 26"/>
          <p:cNvSpPr txBox="1"/>
          <p:nvPr/>
        </p:nvSpPr>
        <p:spPr>
          <a:xfrm>
            <a:off x="6183492" y="3068835"/>
            <a:ext cx="2350323" cy="461665"/>
          </a:xfrm>
          <a:prstGeom prst="rect">
            <a:avLst/>
          </a:prstGeom>
          <a:noFill/>
        </p:spPr>
        <p:txBody>
          <a:bodyPr wrap="none" rtlCol="0">
            <a:spAutoFit/>
          </a:bodyPr>
          <a:lstStyle/>
          <a:p>
            <a:r>
              <a:rPr lang="zh-CN" altLang="en-US" sz="2400" b="1" dirty="0" smtClean="0">
                <a:solidFill>
                  <a:srgbClr val="0000FF"/>
                </a:solidFill>
                <a:effectLst>
                  <a:outerShdw blurRad="38100" dist="38100" dir="2700000" algn="tl">
                    <a:srgbClr val="000000">
                      <a:alpha val="43137"/>
                    </a:srgbClr>
                  </a:outerShdw>
                </a:effectLst>
              </a:rPr>
              <a:t>会变得更开心，</a:t>
            </a:r>
          </a:p>
        </p:txBody>
      </p:sp>
      <p:sp>
        <p:nvSpPr>
          <p:cNvPr id="28" name="TextBox 27"/>
          <p:cNvSpPr txBox="1"/>
          <p:nvPr/>
        </p:nvSpPr>
        <p:spPr>
          <a:xfrm>
            <a:off x="826284" y="3573066"/>
            <a:ext cx="4515980" cy="461665"/>
          </a:xfrm>
          <a:prstGeom prst="rect">
            <a:avLst/>
          </a:prstGeom>
          <a:noFill/>
        </p:spPr>
        <p:txBody>
          <a:bodyPr wrap="none" rtlCol="0">
            <a:spAutoFit/>
          </a:bodyPr>
          <a:lstStyle/>
          <a:p>
            <a:r>
              <a:rPr lang="zh-CN" altLang="en-US" sz="2400" b="1" dirty="0" smtClean="0">
                <a:solidFill>
                  <a:srgbClr val="0000FF"/>
                </a:solidFill>
                <a:effectLst>
                  <a:outerShdw blurRad="38100" dist="38100" dir="2700000" algn="tl">
                    <a:srgbClr val="000000">
                      <a:alpha val="43137"/>
                    </a:srgbClr>
                  </a:outerShdw>
                </a:effectLst>
              </a:rPr>
              <a:t>当他们面临一些小小的不幸时。</a:t>
            </a:r>
          </a:p>
        </p:txBody>
      </p:sp>
      <p:sp>
        <p:nvSpPr>
          <p:cNvPr id="29" name="TextBox 28"/>
          <p:cNvSpPr txBox="1"/>
          <p:nvPr/>
        </p:nvSpPr>
        <p:spPr>
          <a:xfrm>
            <a:off x="826284" y="3068835"/>
            <a:ext cx="3313518" cy="461665"/>
          </a:xfrm>
          <a:prstGeom prst="rect">
            <a:avLst/>
          </a:prstGeom>
          <a:noFill/>
        </p:spPr>
        <p:txBody>
          <a:bodyPr wrap="square" rtlCol="0">
            <a:spAutoFit/>
          </a:bodyPr>
          <a:lstStyle/>
          <a:p>
            <a:r>
              <a:rPr lang="zh-CN" altLang="en-US" sz="2400" b="1" dirty="0" smtClean="0">
                <a:solidFill>
                  <a:srgbClr val="0000FF"/>
                </a:solidFill>
                <a:effectLst>
                  <a:outerShdw blurRad="38100" dist="38100" dir="2700000" algn="tl">
                    <a:srgbClr val="000000">
                      <a:alpha val="43137"/>
                    </a:srgbClr>
                  </a:outerShdw>
                </a:effectLst>
              </a:rPr>
              <a:t>这是一件奇怪的事。</a:t>
            </a:r>
            <a:endParaRPr lang="zh-CN" altLang="en-US" sz="2400" b="1" dirty="0">
              <a:solidFill>
                <a:srgbClr val="0000FF"/>
              </a:solidFill>
              <a:effectLst>
                <a:outerShdw blurRad="38100" dist="38100" dir="2700000" algn="tl">
                  <a:srgbClr val="000000">
                    <a:alpha val="43137"/>
                  </a:srgbClr>
                </a:outerShdw>
              </a:effectLst>
            </a:endParaRPr>
          </a:p>
        </p:txBody>
      </p:sp>
      <p:sp>
        <p:nvSpPr>
          <p:cNvPr id="31" name="TextBox 30"/>
          <p:cNvSpPr txBox="1"/>
          <p:nvPr/>
        </p:nvSpPr>
        <p:spPr>
          <a:xfrm>
            <a:off x="826284" y="4221363"/>
            <a:ext cx="9414695" cy="1128579"/>
          </a:xfrm>
          <a:prstGeom prst="rect">
            <a:avLst/>
          </a:prstGeom>
          <a:noFill/>
        </p:spPr>
        <p:txBody>
          <a:bodyPr wrap="square" rtlCol="0">
            <a:spAutoFit/>
          </a:bodyPr>
          <a:lstStyle/>
          <a:p>
            <a:pPr>
              <a:lnSpc>
                <a:spcPct val="150000"/>
              </a:lnSpc>
            </a:pPr>
            <a:r>
              <a:rPr lang="zh-CN" altLang="en-US" sz="2400" b="1" dirty="0" smtClean="0">
                <a:solidFill>
                  <a:schemeClr val="accent2">
                    <a:lumMod val="75000"/>
                  </a:schemeClr>
                </a:solidFill>
                <a:effectLst>
                  <a:outerShdw blurRad="38100" dist="38100" dir="2700000" algn="tl">
                    <a:srgbClr val="000000">
                      <a:alpha val="43137"/>
                    </a:srgbClr>
                  </a:outerShdw>
                </a:effectLst>
              </a:rPr>
              <a:t>说来也费解的很，十有八九的人在遇到小小的灾祸时会</a:t>
            </a:r>
            <a:endParaRPr lang="en-US" altLang="zh-CN" sz="2400" b="1" dirty="0" smtClean="0">
              <a:solidFill>
                <a:schemeClr val="accent2">
                  <a:lumMod val="75000"/>
                </a:schemeClr>
              </a:solidFill>
              <a:effectLst>
                <a:outerShdw blurRad="38100" dist="38100" dir="2700000" algn="tl">
                  <a:srgbClr val="000000">
                    <a:alpha val="43137"/>
                  </a:srgbClr>
                </a:outerShdw>
              </a:effectLst>
            </a:endParaRPr>
          </a:p>
          <a:p>
            <a:pPr>
              <a:lnSpc>
                <a:spcPct val="150000"/>
              </a:lnSpc>
            </a:pPr>
            <a:r>
              <a:rPr lang="zh-CN" altLang="en-US" sz="2400" b="1" dirty="0" smtClean="0">
                <a:solidFill>
                  <a:schemeClr val="accent2">
                    <a:lumMod val="75000"/>
                  </a:schemeClr>
                </a:solidFill>
                <a:effectLst>
                  <a:outerShdw blurRad="38100" dist="38100" dir="2700000" algn="tl">
                    <a:srgbClr val="000000">
                      <a:alpha val="43137"/>
                    </a:srgbClr>
                  </a:outerShdw>
                </a:effectLst>
              </a:rPr>
              <a:t>感到更快活。</a:t>
            </a:r>
            <a:endParaRPr lang="zh-CN" altLang="en-US" sz="2400" b="1" dirty="0">
              <a:solidFill>
                <a:schemeClr val="accent2">
                  <a:lumMod val="75000"/>
                </a:schemeClr>
              </a:solidFill>
              <a:effectLst>
                <a:outerShdw blurRad="38100" dist="38100" dir="2700000" algn="tl">
                  <a:srgbClr val="000000">
                    <a:alpha val="43137"/>
                  </a:srgbClr>
                </a:outerShdw>
              </a:effectLst>
            </a:endParaRPr>
          </a:p>
        </p:txBody>
      </p:sp>
      <p:pic>
        <p:nvPicPr>
          <p:cNvPr id="18436" name="Picture 4" descr="c:\documents and settings\administrator\application data\360se6\User Data\temp\th_&amp;id=OIP.Ma5eb80ee43aa02a6311f1e58f6c894b2o0&amp;w=300&amp;h=300&amp;c=0&amp;pid=1.9&amp;rs=0&amp;p=0..jpg"/>
          <p:cNvPicPr>
            <a:picLocks noChangeAspect="1" noChangeArrowheads="1"/>
          </p:cNvPicPr>
          <p:nvPr/>
        </p:nvPicPr>
        <p:blipFill>
          <a:blip r:embed="rId2" cstate="print"/>
          <a:srcRect/>
          <a:stretch>
            <a:fillRect/>
          </a:stretch>
        </p:blipFill>
        <p:spPr bwMode="auto">
          <a:xfrm>
            <a:off x="6752397" y="5105166"/>
            <a:ext cx="2269753" cy="159639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162"/>
                                        </p:tgtEl>
                                        <p:attrNameLst>
                                          <p:attrName>style.visibility</p:attrName>
                                        </p:attrNameLst>
                                      </p:cBhvr>
                                      <p:to>
                                        <p:strVal val="visible"/>
                                      </p:to>
                                    </p:set>
                                    <p:animEffect transition="in" filter="blinds(horizontal)">
                                      <p:cBhvr>
                                        <p:cTn id="7" dur="500"/>
                                        <p:tgtEl>
                                          <p:spTgt spid="616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blinds(horizontal)">
                                      <p:cBhvr>
                                        <p:cTn id="12" dur="5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nodePh="1">
                                  <p:stCondLst>
                                    <p:cond delay="0"/>
                                  </p:stCondLst>
                                  <p:endCondLst>
                                    <p:cond evt="begin" delay="0">
                                      <p:tn val="15"/>
                                    </p:cond>
                                  </p:endCondLst>
                                  <p:childTnLst>
                                    <p:set>
                                      <p:cBhvr>
                                        <p:cTn id="16" dur="1" fill="hold">
                                          <p:stCondLst>
                                            <p:cond delay="0"/>
                                          </p:stCondLst>
                                        </p:cTn>
                                        <p:tgtEl>
                                          <p:spTgt spid="6146">
                                            <p:txEl>
                                              <p:pRg st="0" end="0"/>
                                            </p:txEl>
                                          </p:spTgt>
                                        </p:tgtEl>
                                        <p:attrNameLst>
                                          <p:attrName>style.visibility</p:attrName>
                                        </p:attrNameLst>
                                      </p:cBhvr>
                                      <p:to>
                                        <p:strVal val="visible"/>
                                      </p:to>
                                    </p:set>
                                    <p:animEffect transition="in" filter="blinds(horizontal)">
                                      <p:cBhvr>
                                        <p:cTn id="17" dur="500"/>
                                        <p:tgtEl>
                                          <p:spTgt spid="614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blinds(horizontal)">
                                      <p:cBhvr>
                                        <p:cTn id="22" dur="500"/>
                                        <p:tgtEl>
                                          <p:spTgt spid="26"/>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blinds(horizontal)">
                                      <p:cBhvr>
                                        <p:cTn id="27" dur="500"/>
                                        <p:tgtEl>
                                          <p:spTgt spid="27"/>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blinds(horizontal)">
                                      <p:cBhvr>
                                        <p:cTn id="32" dur="500"/>
                                        <p:tgtEl>
                                          <p:spTgt spid="28"/>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blinds(horizontal)">
                                      <p:cBhvr>
                                        <p:cTn id="37" dur="500"/>
                                        <p:tgtEl>
                                          <p:spTgt spid="31"/>
                                        </p:tgtEl>
                                      </p:cBhvr>
                                    </p:animEffect>
                                  </p:childTnLst>
                                </p:cTn>
                              </p:par>
                              <p:par>
                                <p:cTn id="38" presetID="3" presetClass="entr" presetSubtype="10" fill="hold" nodeType="withEffect">
                                  <p:stCondLst>
                                    <p:cond delay="0"/>
                                  </p:stCondLst>
                                  <p:childTnLst>
                                    <p:set>
                                      <p:cBhvr>
                                        <p:cTn id="39" dur="1" fill="hold">
                                          <p:stCondLst>
                                            <p:cond delay="0"/>
                                          </p:stCondLst>
                                        </p:cTn>
                                        <p:tgtEl>
                                          <p:spTgt spid="18436"/>
                                        </p:tgtEl>
                                        <p:attrNameLst>
                                          <p:attrName>style.visibility</p:attrName>
                                        </p:attrNameLst>
                                      </p:cBhvr>
                                      <p:to>
                                        <p:strVal val="visible"/>
                                      </p:to>
                                    </p:set>
                                    <p:animEffect transition="in" filter="blinds(horizontal)">
                                      <p:cBhvr>
                                        <p:cTn id="40" dur="500"/>
                                        <p:tgtEl>
                                          <p:spTgt spid="184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62" grpId="0"/>
      <p:bldP spid="26" grpId="0"/>
      <p:bldP spid="27" grpId="0"/>
      <p:bldP spid="28" grpId="0"/>
      <p:bldP spid="29" grpId="0"/>
      <p:bldP spid="3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矩形 5"/>
          <p:cNvSpPr>
            <a:spLocks noChangeArrowheads="1"/>
          </p:cNvSpPr>
          <p:nvPr/>
        </p:nvSpPr>
        <p:spPr bwMode="auto">
          <a:xfrm>
            <a:off x="0" y="1071563"/>
            <a:ext cx="9144000" cy="5786437"/>
          </a:xfrm>
          <a:prstGeom prst="rect">
            <a:avLst/>
          </a:prstGeom>
          <a:solidFill>
            <a:schemeClr val="bg2">
              <a:lumMod val="90000"/>
            </a:schemeClr>
          </a:solidFill>
          <a:ln w="9525">
            <a:noFill/>
            <a:miter lim="800000"/>
            <a:headEnd/>
            <a:tailEnd/>
          </a:ln>
        </p:spPr>
        <p:txBody>
          <a:bodyPr anchor="ctr"/>
          <a:lstStyle/>
          <a:p>
            <a:pPr algn="ctr"/>
            <a:endParaRPr lang="zh-CN" altLang="en-US" sz="3200" b="1" dirty="0">
              <a:solidFill>
                <a:srgbClr val="FFFFFF"/>
              </a:solidFill>
              <a:latin typeface="华文楷体" pitchFamily="2" charset="-122"/>
              <a:ea typeface="华文楷体" pitchFamily="2" charset="-122"/>
              <a:sym typeface="宋体" pitchFamily="2" charset="-122"/>
            </a:endParaRPr>
          </a:p>
        </p:txBody>
      </p:sp>
      <p:sp>
        <p:nvSpPr>
          <p:cNvPr id="7171" name="Rettangolo arrotondato 27"/>
          <p:cNvSpPr>
            <a:spLocks noChangeArrowheads="1"/>
          </p:cNvSpPr>
          <p:nvPr/>
        </p:nvSpPr>
        <p:spPr bwMode="auto">
          <a:xfrm>
            <a:off x="4071938" y="1357313"/>
            <a:ext cx="4498975" cy="1790700"/>
          </a:xfrm>
          <a:prstGeom prst="roundRect">
            <a:avLst>
              <a:gd name="adj" fmla="val 16667"/>
            </a:avLst>
          </a:prstGeom>
          <a:noFill/>
          <a:ln w="9525">
            <a:noFill/>
            <a:round/>
            <a:headEnd/>
            <a:tailEnd/>
          </a:ln>
        </p:spPr>
        <p:txBody>
          <a:bodyPr anchor="ctr"/>
          <a:lstStyle/>
          <a:p>
            <a:pPr algn="ctr"/>
            <a:endParaRPr lang="zh-CN" altLang="en-US" sz="4800">
              <a:solidFill>
                <a:schemeClr val="bg1"/>
              </a:solidFill>
              <a:latin typeface="Arial Black" pitchFamily="34" charset="0"/>
              <a:sym typeface="Arial Black" pitchFamily="34" charset="0"/>
            </a:endParaRPr>
          </a:p>
        </p:txBody>
      </p:sp>
      <p:sp>
        <p:nvSpPr>
          <p:cNvPr id="7172" name="矩形 12"/>
          <p:cNvSpPr>
            <a:spLocks noChangeArrowheads="1"/>
          </p:cNvSpPr>
          <p:nvPr/>
        </p:nvSpPr>
        <p:spPr bwMode="auto">
          <a:xfrm>
            <a:off x="785813" y="0"/>
            <a:ext cx="8358187" cy="1071563"/>
          </a:xfrm>
          <a:prstGeom prst="rect">
            <a:avLst/>
          </a:prstGeom>
          <a:solidFill>
            <a:srgbClr val="F1F1F1"/>
          </a:solidFill>
          <a:ln w="9525">
            <a:noFill/>
            <a:miter lim="800000"/>
            <a:headEnd/>
            <a:tailEnd/>
          </a:ln>
        </p:spPr>
        <p:txBody>
          <a:bodyPr anchor="ctr"/>
          <a:lstStyle/>
          <a:p>
            <a:pPr algn="ctr"/>
            <a:endParaRPr lang="zh-CN" altLang="en-US">
              <a:solidFill>
                <a:srgbClr val="FFFFFF"/>
              </a:solidFill>
              <a:latin typeface="宋体" pitchFamily="2" charset="-122"/>
              <a:sym typeface="宋体" pitchFamily="2" charset="-122"/>
            </a:endParaRPr>
          </a:p>
        </p:txBody>
      </p:sp>
      <p:sp>
        <p:nvSpPr>
          <p:cNvPr id="7173" name="矩形 13"/>
          <p:cNvSpPr>
            <a:spLocks noChangeArrowheads="1"/>
          </p:cNvSpPr>
          <p:nvPr/>
        </p:nvSpPr>
        <p:spPr bwMode="auto">
          <a:xfrm>
            <a:off x="0" y="0"/>
            <a:ext cx="857250" cy="1071563"/>
          </a:xfrm>
          <a:prstGeom prst="rect">
            <a:avLst/>
          </a:prstGeom>
          <a:solidFill>
            <a:schemeClr val="accent2">
              <a:lumMod val="75000"/>
            </a:schemeClr>
          </a:solidFill>
          <a:ln w="9525">
            <a:noFill/>
            <a:miter lim="800000"/>
            <a:headEnd/>
            <a:tailEnd/>
          </a:ln>
        </p:spPr>
        <p:txBody>
          <a:bodyPr anchor="ctr"/>
          <a:lstStyle/>
          <a:p>
            <a:pPr algn="ctr"/>
            <a:r>
              <a:rPr lang="en-US" altLang="zh-CN" sz="4400" dirty="0" smtClean="0">
                <a:solidFill>
                  <a:srgbClr val="FFFFFF"/>
                </a:solidFill>
                <a:effectLst>
                  <a:outerShdw blurRad="38100" dist="38100" dir="2700000" algn="tl">
                    <a:srgbClr val="000000">
                      <a:alpha val="43137"/>
                    </a:srgbClr>
                  </a:outerShdw>
                </a:effectLst>
                <a:latin typeface="Impact" pitchFamily="34" charset="0"/>
                <a:sym typeface="宋体" pitchFamily="2" charset="-122"/>
              </a:rPr>
              <a:t>2</a:t>
            </a:r>
            <a:endParaRPr lang="zh-CN" altLang="en-US" sz="4400" dirty="0">
              <a:solidFill>
                <a:srgbClr val="FFFFFF"/>
              </a:solidFill>
              <a:effectLst>
                <a:outerShdw blurRad="38100" dist="38100" dir="2700000" algn="tl">
                  <a:srgbClr val="000000">
                    <a:alpha val="43137"/>
                  </a:srgbClr>
                </a:outerShdw>
              </a:effectLst>
              <a:latin typeface="Impact" pitchFamily="34" charset="0"/>
              <a:sym typeface="宋体" pitchFamily="2" charset="-122"/>
            </a:endParaRPr>
          </a:p>
        </p:txBody>
      </p:sp>
      <p:sp>
        <p:nvSpPr>
          <p:cNvPr id="7174" name="矩形 19"/>
          <p:cNvSpPr>
            <a:spLocks noChangeArrowheads="1"/>
          </p:cNvSpPr>
          <p:nvPr/>
        </p:nvSpPr>
        <p:spPr bwMode="auto">
          <a:xfrm>
            <a:off x="1042383" y="259548"/>
            <a:ext cx="4169731" cy="646331"/>
          </a:xfrm>
          <a:prstGeom prst="rect">
            <a:avLst/>
          </a:prstGeom>
          <a:noFill/>
          <a:ln w="9525">
            <a:noFill/>
            <a:miter lim="800000"/>
            <a:headEnd/>
            <a:tailEnd/>
          </a:ln>
        </p:spPr>
        <p:txBody>
          <a:bodyPr wrap="none">
            <a:spAutoFit/>
          </a:bodyPr>
          <a:lstStyle/>
          <a:p>
            <a:pPr lvl="0"/>
            <a:r>
              <a:rPr lang="en-US" altLang="zh-CN" sz="3600" dirty="0" smtClean="0">
                <a:solidFill>
                  <a:srgbClr val="C0504D">
                    <a:lumMod val="50000"/>
                  </a:srgbClr>
                </a:solidFill>
                <a:latin typeface="Impact" pitchFamily="34" charset="0"/>
                <a:ea typeface="微软雅黑" pitchFamily="34" charset="-122"/>
              </a:rPr>
              <a:t>Analysis &amp; Standards</a:t>
            </a:r>
            <a:endParaRPr lang="zh-CN" altLang="en-US" sz="3600" dirty="0">
              <a:solidFill>
                <a:srgbClr val="C0504D">
                  <a:lumMod val="50000"/>
                </a:srgbClr>
              </a:solidFill>
              <a:latin typeface="Impact" pitchFamily="34" charset="0"/>
              <a:ea typeface="微软雅黑" pitchFamily="34" charset="-122"/>
            </a:endParaRPr>
          </a:p>
        </p:txBody>
      </p:sp>
      <p:grpSp>
        <p:nvGrpSpPr>
          <p:cNvPr id="7175" name="Group 7"/>
          <p:cNvGrpSpPr>
            <a:grpSpLocks/>
          </p:cNvGrpSpPr>
          <p:nvPr/>
        </p:nvGrpSpPr>
        <p:grpSpPr bwMode="auto">
          <a:xfrm>
            <a:off x="1071563" y="563563"/>
            <a:ext cx="409575" cy="333375"/>
            <a:chOff x="0" y="0"/>
            <a:chExt cx="1259" cy="1024"/>
          </a:xfrm>
        </p:grpSpPr>
        <p:sp>
          <p:nvSpPr>
            <p:cNvPr id="7220" name="Freeform 23"/>
            <p:cNvSpPr>
              <a:spLocks/>
            </p:cNvSpPr>
            <p:nvPr/>
          </p:nvSpPr>
          <p:spPr bwMode="auto">
            <a:xfrm>
              <a:off x="0" y="0"/>
              <a:ext cx="1259" cy="598"/>
            </a:xfrm>
            <a:custGeom>
              <a:avLst/>
              <a:gdLst/>
              <a:ahLst/>
              <a:cxnLst/>
              <a:rect l="0" t="0" r="0" b="0"/>
              <a:pathLst/>
            </a:custGeom>
            <a:solidFill>
              <a:srgbClr val="262626"/>
            </a:solidFill>
            <a:ln w="9525">
              <a:noFill/>
              <a:round/>
              <a:headEnd/>
              <a:tailEnd/>
            </a:ln>
          </p:spPr>
          <p:txBody>
            <a:bodyPr/>
            <a:lstStyle/>
            <a:p>
              <a:endParaRPr lang="zh-CN" altLang="en-US"/>
            </a:p>
          </p:txBody>
        </p:sp>
        <p:sp>
          <p:nvSpPr>
            <p:cNvPr id="7221" name="Freeform 24"/>
            <p:cNvSpPr>
              <a:spLocks/>
            </p:cNvSpPr>
            <p:nvPr/>
          </p:nvSpPr>
          <p:spPr bwMode="auto">
            <a:xfrm>
              <a:off x="175" y="137"/>
              <a:ext cx="905" cy="887"/>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7176" name="Freeform 29"/>
          <p:cNvSpPr>
            <a:spLocks noEditPoints="1"/>
          </p:cNvSpPr>
          <p:nvPr/>
        </p:nvSpPr>
        <p:spPr bwMode="auto">
          <a:xfrm>
            <a:off x="2000250" y="563563"/>
            <a:ext cx="409575" cy="382587"/>
          </a:xfrm>
          <a:custGeom>
            <a:avLst/>
            <a:gdLst/>
            <a:ahLst/>
            <a:cxnLst/>
            <a:rect l="0" t="0" r="0" b="0"/>
            <a:pathLst/>
          </a:custGeom>
          <a:solidFill>
            <a:srgbClr val="262626"/>
          </a:solidFill>
          <a:ln w="9525">
            <a:noFill/>
            <a:round/>
            <a:headEnd/>
            <a:tailEnd/>
          </a:ln>
        </p:spPr>
        <p:txBody>
          <a:bodyPr/>
          <a:lstStyle/>
          <a:p>
            <a:endParaRPr lang="zh-CN" altLang="en-US"/>
          </a:p>
        </p:txBody>
      </p:sp>
      <p:grpSp>
        <p:nvGrpSpPr>
          <p:cNvPr id="7177" name="Group 11"/>
          <p:cNvGrpSpPr>
            <a:grpSpLocks/>
          </p:cNvGrpSpPr>
          <p:nvPr/>
        </p:nvGrpSpPr>
        <p:grpSpPr bwMode="auto">
          <a:xfrm>
            <a:off x="3876675" y="500063"/>
            <a:ext cx="381000" cy="382587"/>
            <a:chOff x="0" y="0"/>
            <a:chExt cx="1212" cy="1212"/>
          </a:xfrm>
        </p:grpSpPr>
        <p:sp>
          <p:nvSpPr>
            <p:cNvPr id="7218" name="Freeform 34"/>
            <p:cNvSpPr>
              <a:spLocks/>
            </p:cNvSpPr>
            <p:nvPr/>
          </p:nvSpPr>
          <p:spPr bwMode="auto">
            <a:xfrm>
              <a:off x="267" y="0"/>
              <a:ext cx="678" cy="549"/>
            </a:xfrm>
            <a:custGeom>
              <a:avLst/>
              <a:gdLst/>
              <a:ahLst/>
              <a:cxnLst/>
              <a:rect l="0" t="0" r="0" b="0"/>
              <a:pathLst/>
            </a:custGeom>
            <a:solidFill>
              <a:srgbClr val="262626"/>
            </a:solidFill>
            <a:ln w="9525">
              <a:noFill/>
              <a:round/>
              <a:headEnd/>
              <a:tailEnd/>
            </a:ln>
          </p:spPr>
          <p:txBody>
            <a:bodyPr/>
            <a:lstStyle/>
            <a:p>
              <a:endParaRPr lang="zh-CN" altLang="en-US"/>
            </a:p>
          </p:txBody>
        </p:sp>
        <p:sp>
          <p:nvSpPr>
            <p:cNvPr id="7219" name="Freeform 35"/>
            <p:cNvSpPr>
              <a:spLocks/>
            </p:cNvSpPr>
            <p:nvPr/>
          </p:nvSpPr>
          <p:spPr bwMode="auto">
            <a:xfrm>
              <a:off x="0" y="605"/>
              <a:ext cx="1212" cy="607"/>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7178" name="Freeform 40"/>
          <p:cNvSpPr>
            <a:spLocks noEditPoints="1"/>
          </p:cNvSpPr>
          <p:nvPr/>
        </p:nvSpPr>
        <p:spPr bwMode="auto">
          <a:xfrm>
            <a:off x="4741863" y="563563"/>
            <a:ext cx="473075" cy="319087"/>
          </a:xfrm>
          <a:custGeom>
            <a:avLst/>
            <a:gdLst/>
            <a:ahLst/>
            <a:cxnLst/>
            <a:rect l="0" t="0" r="0" b="0"/>
            <a:pathLst/>
          </a:custGeom>
          <a:solidFill>
            <a:srgbClr val="B76C59"/>
          </a:solidFill>
          <a:ln w="9525">
            <a:noFill/>
            <a:round/>
            <a:headEnd/>
            <a:tailEnd/>
          </a:ln>
        </p:spPr>
        <p:txBody>
          <a:bodyPr/>
          <a:lstStyle/>
          <a:p>
            <a:endParaRPr lang="zh-CN" altLang="en-US"/>
          </a:p>
        </p:txBody>
      </p:sp>
      <p:grpSp>
        <p:nvGrpSpPr>
          <p:cNvPr id="7179" name="Group 15"/>
          <p:cNvGrpSpPr>
            <a:grpSpLocks/>
          </p:cNvGrpSpPr>
          <p:nvPr/>
        </p:nvGrpSpPr>
        <p:grpSpPr bwMode="auto">
          <a:xfrm>
            <a:off x="2984500" y="500063"/>
            <a:ext cx="303213" cy="382587"/>
            <a:chOff x="0" y="0"/>
            <a:chExt cx="1139825" cy="1436688"/>
          </a:xfrm>
        </p:grpSpPr>
        <p:sp>
          <p:nvSpPr>
            <p:cNvPr id="7216" name="Freeform 62"/>
            <p:cNvSpPr>
              <a:spLocks/>
            </p:cNvSpPr>
            <p:nvPr/>
          </p:nvSpPr>
          <p:spPr bwMode="auto">
            <a:xfrm>
              <a:off x="0" y="566738"/>
              <a:ext cx="1139825" cy="869950"/>
            </a:xfrm>
            <a:custGeom>
              <a:avLst/>
              <a:gdLst/>
              <a:ahLst/>
              <a:cxnLst/>
              <a:rect l="0" t="0" r="0" b="0"/>
              <a:pathLst/>
            </a:custGeom>
            <a:solidFill>
              <a:srgbClr val="262626"/>
            </a:solidFill>
            <a:ln w="9525">
              <a:noFill/>
              <a:round/>
              <a:headEnd/>
              <a:tailEnd/>
            </a:ln>
          </p:spPr>
          <p:txBody>
            <a:bodyPr/>
            <a:lstStyle/>
            <a:p>
              <a:endParaRPr lang="zh-CN" altLang="en-US"/>
            </a:p>
          </p:txBody>
        </p:sp>
        <p:sp>
          <p:nvSpPr>
            <p:cNvPr id="7217" name="Freeform 61"/>
            <p:cNvSpPr>
              <a:spLocks/>
            </p:cNvSpPr>
            <p:nvPr/>
          </p:nvSpPr>
          <p:spPr bwMode="auto">
            <a:xfrm>
              <a:off x="71438" y="0"/>
              <a:ext cx="990600" cy="495300"/>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7180" name="Freeform 23"/>
          <p:cNvSpPr>
            <a:spLocks/>
          </p:cNvSpPr>
          <p:nvPr/>
        </p:nvSpPr>
        <p:spPr bwMode="auto">
          <a:xfrm>
            <a:off x="1000125" y="2428875"/>
            <a:ext cx="341313" cy="369888"/>
          </a:xfrm>
          <a:custGeom>
            <a:avLst/>
            <a:gdLst/>
            <a:ahLst/>
            <a:cxnLst/>
            <a:rect l="0" t="0" r="0" b="0"/>
            <a:pathLst/>
          </a:custGeom>
          <a:solidFill>
            <a:schemeClr val="bg1"/>
          </a:solidFill>
          <a:ln w="9525">
            <a:noFill/>
            <a:round/>
            <a:headEnd/>
            <a:tailEnd/>
          </a:ln>
        </p:spPr>
        <p:txBody>
          <a:bodyPr/>
          <a:lstStyle/>
          <a:p>
            <a:endParaRPr lang="zh-CN" altLang="en-US"/>
          </a:p>
        </p:txBody>
      </p:sp>
      <p:sp>
        <p:nvSpPr>
          <p:cNvPr id="20" name="TextBox 19"/>
          <p:cNvSpPr txBox="1"/>
          <p:nvPr/>
        </p:nvSpPr>
        <p:spPr>
          <a:xfrm>
            <a:off x="970350" y="2708670"/>
            <a:ext cx="3313518" cy="646331"/>
          </a:xfrm>
          <a:prstGeom prst="rect">
            <a:avLst/>
          </a:prstGeom>
          <a:noFill/>
        </p:spPr>
        <p:txBody>
          <a:bodyPr wrap="square" rtlCol="0">
            <a:spAutoFit/>
          </a:bodyPr>
          <a:lstStyle/>
          <a:p>
            <a:r>
              <a:rPr lang="en-US" altLang="zh-CN" sz="3600" dirty="0" smtClean="0">
                <a:latin typeface="Britannic Bold" pitchFamily="34" charset="0"/>
              </a:rPr>
              <a:t>Faithfulness</a:t>
            </a:r>
            <a:endParaRPr lang="zh-CN" altLang="en-US" sz="3600" dirty="0">
              <a:latin typeface="Britannic Bold" pitchFamily="34" charset="0"/>
            </a:endParaRPr>
          </a:p>
        </p:txBody>
      </p:sp>
      <p:sp>
        <p:nvSpPr>
          <p:cNvPr id="21" name="TextBox 20"/>
          <p:cNvSpPr txBox="1"/>
          <p:nvPr/>
        </p:nvSpPr>
        <p:spPr>
          <a:xfrm>
            <a:off x="5364363" y="2708670"/>
            <a:ext cx="2737254" cy="646331"/>
          </a:xfrm>
          <a:prstGeom prst="rect">
            <a:avLst/>
          </a:prstGeom>
          <a:noFill/>
        </p:spPr>
        <p:txBody>
          <a:bodyPr wrap="square" rtlCol="0">
            <a:spAutoFit/>
          </a:bodyPr>
          <a:lstStyle/>
          <a:p>
            <a:r>
              <a:rPr lang="en-US" altLang="zh-CN" sz="3600" dirty="0" smtClean="0">
                <a:latin typeface="Britannic Bold" pitchFamily="34" charset="0"/>
              </a:rPr>
              <a:t>Coherence</a:t>
            </a:r>
            <a:endParaRPr lang="zh-CN" altLang="en-US" sz="3600" dirty="0">
              <a:latin typeface="Britannic Bold" pitchFamily="34" charset="0"/>
            </a:endParaRPr>
          </a:p>
        </p:txBody>
      </p:sp>
      <p:sp>
        <p:nvSpPr>
          <p:cNvPr id="22" name="TextBox 21"/>
          <p:cNvSpPr txBox="1"/>
          <p:nvPr/>
        </p:nvSpPr>
        <p:spPr>
          <a:xfrm>
            <a:off x="6012660" y="3499067"/>
            <a:ext cx="1005403" cy="584775"/>
          </a:xfrm>
          <a:prstGeom prst="rect">
            <a:avLst/>
          </a:prstGeom>
          <a:noFill/>
        </p:spPr>
        <p:txBody>
          <a:bodyPr wrap="none" rtlCol="0">
            <a:spAutoFit/>
          </a:bodyPr>
          <a:lstStyle/>
          <a:p>
            <a:r>
              <a:rPr lang="zh-CN" altLang="en-US" sz="3200" b="1" dirty="0" smtClean="0">
                <a:latin typeface="华文楷体" pitchFamily="2" charset="-122"/>
                <a:ea typeface="华文楷体" pitchFamily="2" charset="-122"/>
              </a:rPr>
              <a:t>通顺</a:t>
            </a:r>
          </a:p>
        </p:txBody>
      </p:sp>
      <p:sp>
        <p:nvSpPr>
          <p:cNvPr id="23" name="TextBox 22"/>
          <p:cNvSpPr txBox="1"/>
          <p:nvPr/>
        </p:nvSpPr>
        <p:spPr>
          <a:xfrm>
            <a:off x="1762713" y="3499067"/>
            <a:ext cx="1005403" cy="584775"/>
          </a:xfrm>
          <a:prstGeom prst="rect">
            <a:avLst/>
          </a:prstGeom>
          <a:noFill/>
        </p:spPr>
        <p:txBody>
          <a:bodyPr wrap="none" rtlCol="0">
            <a:spAutoFit/>
          </a:bodyPr>
          <a:lstStyle/>
          <a:p>
            <a:r>
              <a:rPr lang="zh-CN" altLang="en-US" sz="3200" b="1" dirty="0" smtClean="0">
                <a:latin typeface="华文楷体" pitchFamily="2" charset="-122"/>
                <a:ea typeface="华文楷体" pitchFamily="2" charset="-122"/>
              </a:rPr>
              <a:t>忠实</a:t>
            </a:r>
            <a:endParaRPr lang="zh-CN" altLang="en-US" sz="3200" b="1" dirty="0">
              <a:latin typeface="华文楷体" pitchFamily="2" charset="-122"/>
              <a:ea typeface="华文楷体" pitchFamily="2" charset="-122"/>
            </a:endParaRPr>
          </a:p>
        </p:txBody>
      </p:sp>
      <p:pic>
        <p:nvPicPr>
          <p:cNvPr id="4" name="Picture 5" descr="C:\Program Files\Microsoft Office\MEDIA\CAGCAT10\j0300840.wmf"/>
          <p:cNvPicPr>
            <a:picLocks noChangeAspect="1" noChangeArrowheads="1"/>
          </p:cNvPicPr>
          <p:nvPr/>
        </p:nvPicPr>
        <p:blipFill>
          <a:blip r:embed="rId2" cstate="print"/>
          <a:srcRect/>
          <a:stretch>
            <a:fillRect/>
          </a:stretch>
        </p:blipFill>
        <p:spPr bwMode="auto">
          <a:xfrm>
            <a:off x="3491505" y="3861198"/>
            <a:ext cx="1881388" cy="158472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dissolve">
                                      <p:cBhvr>
                                        <p:cTn id="12" dur="500"/>
                                        <p:tgtEl>
                                          <p:spTgt spid="23"/>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dissolve">
                                      <p:cBhvr>
                                        <p:cTn id="15" dur="500"/>
                                        <p:tgtEl>
                                          <p:spTgt spid="20"/>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dissolve">
                                      <p:cBhvr>
                                        <p:cTn id="20" dur="500"/>
                                        <p:tgtEl>
                                          <p:spTgt spid="21"/>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dissolve">
                                      <p:cBhvr>
                                        <p:cTn id="2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矩形 5"/>
          <p:cNvSpPr>
            <a:spLocks noChangeArrowheads="1"/>
          </p:cNvSpPr>
          <p:nvPr/>
        </p:nvSpPr>
        <p:spPr bwMode="auto">
          <a:xfrm>
            <a:off x="0" y="1071563"/>
            <a:ext cx="9144000" cy="5786437"/>
          </a:xfrm>
          <a:prstGeom prst="rect">
            <a:avLst/>
          </a:prstGeom>
          <a:solidFill>
            <a:schemeClr val="bg2">
              <a:lumMod val="90000"/>
            </a:schemeClr>
          </a:solidFill>
          <a:ln w="9525">
            <a:noFill/>
            <a:miter lim="800000"/>
            <a:headEnd/>
            <a:tailEnd/>
          </a:ln>
        </p:spPr>
        <p:txBody>
          <a:bodyPr anchor="ctr"/>
          <a:lstStyle/>
          <a:p>
            <a:pPr algn="ctr"/>
            <a:endParaRPr lang="zh-CN" altLang="en-US">
              <a:solidFill>
                <a:srgbClr val="FFFFFF"/>
              </a:solidFill>
              <a:latin typeface="宋体" pitchFamily="2" charset="-122"/>
              <a:sym typeface="宋体" pitchFamily="2" charset="-122"/>
            </a:endParaRPr>
          </a:p>
        </p:txBody>
      </p:sp>
      <p:sp>
        <p:nvSpPr>
          <p:cNvPr id="7171" name="Rettangolo arrotondato 27"/>
          <p:cNvSpPr>
            <a:spLocks noChangeArrowheads="1"/>
          </p:cNvSpPr>
          <p:nvPr/>
        </p:nvSpPr>
        <p:spPr bwMode="auto">
          <a:xfrm>
            <a:off x="4071938" y="1357313"/>
            <a:ext cx="4498975" cy="1790700"/>
          </a:xfrm>
          <a:prstGeom prst="roundRect">
            <a:avLst>
              <a:gd name="adj" fmla="val 16667"/>
            </a:avLst>
          </a:prstGeom>
          <a:noFill/>
          <a:ln w="9525">
            <a:noFill/>
            <a:round/>
            <a:headEnd/>
            <a:tailEnd/>
          </a:ln>
        </p:spPr>
        <p:txBody>
          <a:bodyPr anchor="ctr"/>
          <a:lstStyle/>
          <a:p>
            <a:pPr algn="ctr"/>
            <a:endParaRPr lang="zh-CN" altLang="en-US" sz="4800">
              <a:solidFill>
                <a:schemeClr val="bg1"/>
              </a:solidFill>
              <a:latin typeface="Arial Black" pitchFamily="34" charset="0"/>
              <a:sym typeface="Arial Black" pitchFamily="34" charset="0"/>
            </a:endParaRPr>
          </a:p>
        </p:txBody>
      </p:sp>
      <p:sp>
        <p:nvSpPr>
          <p:cNvPr id="7172" name="矩形 12"/>
          <p:cNvSpPr>
            <a:spLocks noChangeArrowheads="1"/>
          </p:cNvSpPr>
          <p:nvPr/>
        </p:nvSpPr>
        <p:spPr bwMode="auto">
          <a:xfrm>
            <a:off x="785813" y="0"/>
            <a:ext cx="8358187" cy="1071563"/>
          </a:xfrm>
          <a:prstGeom prst="rect">
            <a:avLst/>
          </a:prstGeom>
          <a:solidFill>
            <a:srgbClr val="F1F1F1"/>
          </a:solidFill>
          <a:ln w="9525">
            <a:noFill/>
            <a:miter lim="800000"/>
            <a:headEnd/>
            <a:tailEnd/>
          </a:ln>
        </p:spPr>
        <p:txBody>
          <a:bodyPr anchor="ctr"/>
          <a:lstStyle/>
          <a:p>
            <a:pPr algn="ctr"/>
            <a:endParaRPr lang="zh-CN" altLang="en-US" dirty="0">
              <a:solidFill>
                <a:srgbClr val="FFFFFF"/>
              </a:solidFill>
              <a:latin typeface="宋体" pitchFamily="2" charset="-122"/>
              <a:sym typeface="宋体" pitchFamily="2" charset="-122"/>
            </a:endParaRPr>
          </a:p>
        </p:txBody>
      </p:sp>
      <p:sp>
        <p:nvSpPr>
          <p:cNvPr id="7173" name="矩形 13"/>
          <p:cNvSpPr>
            <a:spLocks noChangeArrowheads="1"/>
          </p:cNvSpPr>
          <p:nvPr/>
        </p:nvSpPr>
        <p:spPr bwMode="auto">
          <a:xfrm>
            <a:off x="0" y="0"/>
            <a:ext cx="857250" cy="1071563"/>
          </a:xfrm>
          <a:prstGeom prst="rect">
            <a:avLst/>
          </a:prstGeom>
          <a:solidFill>
            <a:schemeClr val="accent2">
              <a:lumMod val="75000"/>
            </a:schemeClr>
          </a:solidFill>
          <a:ln w="9525">
            <a:noFill/>
            <a:miter lim="800000"/>
            <a:headEnd/>
            <a:tailEnd/>
          </a:ln>
        </p:spPr>
        <p:txBody>
          <a:bodyPr anchor="ctr"/>
          <a:lstStyle/>
          <a:p>
            <a:pPr algn="ctr"/>
            <a:r>
              <a:rPr lang="en-US" altLang="zh-CN" sz="4400" dirty="0" smtClean="0">
                <a:solidFill>
                  <a:srgbClr val="FFFFFF"/>
                </a:solidFill>
                <a:effectLst>
                  <a:outerShdw blurRad="38100" dist="38100" dir="2700000" algn="tl">
                    <a:srgbClr val="000000">
                      <a:alpha val="43137"/>
                    </a:srgbClr>
                  </a:outerShdw>
                </a:effectLst>
                <a:latin typeface="Impact" pitchFamily="34" charset="0"/>
                <a:sym typeface="宋体" pitchFamily="2" charset="-122"/>
              </a:rPr>
              <a:t>2</a:t>
            </a:r>
            <a:endParaRPr lang="zh-CN" altLang="en-US" sz="4400" dirty="0">
              <a:solidFill>
                <a:srgbClr val="FFFFFF"/>
              </a:solidFill>
              <a:effectLst>
                <a:outerShdw blurRad="38100" dist="38100" dir="2700000" algn="tl">
                  <a:srgbClr val="000000">
                    <a:alpha val="43137"/>
                  </a:srgbClr>
                </a:outerShdw>
              </a:effectLst>
              <a:latin typeface="Impact" pitchFamily="34" charset="0"/>
              <a:sym typeface="宋体" pitchFamily="2" charset="-122"/>
            </a:endParaRPr>
          </a:p>
        </p:txBody>
      </p:sp>
      <p:sp>
        <p:nvSpPr>
          <p:cNvPr id="7174" name="矩形 19"/>
          <p:cNvSpPr>
            <a:spLocks noChangeArrowheads="1"/>
          </p:cNvSpPr>
          <p:nvPr/>
        </p:nvSpPr>
        <p:spPr bwMode="auto">
          <a:xfrm>
            <a:off x="1042383" y="259548"/>
            <a:ext cx="4237057" cy="646331"/>
          </a:xfrm>
          <a:prstGeom prst="rect">
            <a:avLst/>
          </a:prstGeom>
          <a:noFill/>
          <a:ln w="9525">
            <a:noFill/>
            <a:miter lim="800000"/>
            <a:headEnd/>
            <a:tailEnd/>
          </a:ln>
        </p:spPr>
        <p:txBody>
          <a:bodyPr wrap="none">
            <a:spAutoFit/>
          </a:bodyPr>
          <a:lstStyle/>
          <a:p>
            <a:pPr lvl="0"/>
            <a:r>
              <a:rPr lang="en-US" altLang="zh-CN" sz="3600" dirty="0" smtClean="0">
                <a:solidFill>
                  <a:srgbClr val="C0504D">
                    <a:lumMod val="50000"/>
                  </a:srgbClr>
                </a:solidFill>
                <a:latin typeface="Impact" pitchFamily="34" charset="0"/>
                <a:ea typeface="微软雅黑" pitchFamily="34" charset="-122"/>
              </a:rPr>
              <a:t>Analysis &amp; Standards</a:t>
            </a:r>
            <a:endParaRPr lang="zh-CN" altLang="en-US" sz="3600" dirty="0">
              <a:solidFill>
                <a:srgbClr val="C0504D">
                  <a:lumMod val="50000"/>
                </a:srgbClr>
              </a:solidFill>
              <a:latin typeface="Impact" pitchFamily="34" charset="0"/>
              <a:ea typeface="微软雅黑" pitchFamily="34" charset="-122"/>
            </a:endParaRPr>
          </a:p>
        </p:txBody>
      </p:sp>
      <p:grpSp>
        <p:nvGrpSpPr>
          <p:cNvPr id="2" name="Group 7"/>
          <p:cNvGrpSpPr>
            <a:grpSpLocks/>
          </p:cNvGrpSpPr>
          <p:nvPr/>
        </p:nvGrpSpPr>
        <p:grpSpPr bwMode="auto">
          <a:xfrm>
            <a:off x="1071563" y="563563"/>
            <a:ext cx="409575" cy="333375"/>
            <a:chOff x="0" y="0"/>
            <a:chExt cx="1259" cy="1024"/>
          </a:xfrm>
        </p:grpSpPr>
        <p:sp>
          <p:nvSpPr>
            <p:cNvPr id="7220" name="Freeform 23"/>
            <p:cNvSpPr>
              <a:spLocks/>
            </p:cNvSpPr>
            <p:nvPr/>
          </p:nvSpPr>
          <p:spPr bwMode="auto">
            <a:xfrm>
              <a:off x="0" y="0"/>
              <a:ext cx="1259" cy="598"/>
            </a:xfrm>
            <a:custGeom>
              <a:avLst/>
              <a:gdLst/>
              <a:ahLst/>
              <a:cxnLst/>
              <a:rect l="0" t="0" r="0" b="0"/>
              <a:pathLst/>
            </a:custGeom>
            <a:solidFill>
              <a:srgbClr val="262626"/>
            </a:solidFill>
            <a:ln w="9525">
              <a:noFill/>
              <a:round/>
              <a:headEnd/>
              <a:tailEnd/>
            </a:ln>
          </p:spPr>
          <p:txBody>
            <a:bodyPr/>
            <a:lstStyle/>
            <a:p>
              <a:endParaRPr lang="zh-CN" altLang="en-US"/>
            </a:p>
          </p:txBody>
        </p:sp>
        <p:sp>
          <p:nvSpPr>
            <p:cNvPr id="7221" name="Freeform 24"/>
            <p:cNvSpPr>
              <a:spLocks/>
            </p:cNvSpPr>
            <p:nvPr/>
          </p:nvSpPr>
          <p:spPr bwMode="auto">
            <a:xfrm>
              <a:off x="175" y="137"/>
              <a:ext cx="905" cy="887"/>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7176" name="Freeform 29"/>
          <p:cNvSpPr>
            <a:spLocks noEditPoints="1"/>
          </p:cNvSpPr>
          <p:nvPr/>
        </p:nvSpPr>
        <p:spPr bwMode="auto">
          <a:xfrm>
            <a:off x="2000250" y="563563"/>
            <a:ext cx="409575" cy="382587"/>
          </a:xfrm>
          <a:custGeom>
            <a:avLst/>
            <a:gdLst/>
            <a:ahLst/>
            <a:cxnLst/>
            <a:rect l="0" t="0" r="0" b="0"/>
            <a:pathLst/>
          </a:custGeom>
          <a:solidFill>
            <a:srgbClr val="262626"/>
          </a:solidFill>
          <a:ln w="9525">
            <a:noFill/>
            <a:round/>
            <a:headEnd/>
            <a:tailEnd/>
          </a:ln>
        </p:spPr>
        <p:txBody>
          <a:bodyPr/>
          <a:lstStyle/>
          <a:p>
            <a:endParaRPr lang="zh-CN" altLang="en-US"/>
          </a:p>
        </p:txBody>
      </p:sp>
      <p:grpSp>
        <p:nvGrpSpPr>
          <p:cNvPr id="3" name="Group 11"/>
          <p:cNvGrpSpPr>
            <a:grpSpLocks/>
          </p:cNvGrpSpPr>
          <p:nvPr/>
        </p:nvGrpSpPr>
        <p:grpSpPr bwMode="auto">
          <a:xfrm>
            <a:off x="3876675" y="500063"/>
            <a:ext cx="381000" cy="382587"/>
            <a:chOff x="0" y="0"/>
            <a:chExt cx="1212" cy="1212"/>
          </a:xfrm>
        </p:grpSpPr>
        <p:sp>
          <p:nvSpPr>
            <p:cNvPr id="7218" name="Freeform 34"/>
            <p:cNvSpPr>
              <a:spLocks/>
            </p:cNvSpPr>
            <p:nvPr/>
          </p:nvSpPr>
          <p:spPr bwMode="auto">
            <a:xfrm>
              <a:off x="267" y="0"/>
              <a:ext cx="678" cy="549"/>
            </a:xfrm>
            <a:custGeom>
              <a:avLst/>
              <a:gdLst/>
              <a:ahLst/>
              <a:cxnLst/>
              <a:rect l="0" t="0" r="0" b="0"/>
              <a:pathLst/>
            </a:custGeom>
            <a:solidFill>
              <a:srgbClr val="262626"/>
            </a:solidFill>
            <a:ln w="9525">
              <a:noFill/>
              <a:round/>
              <a:headEnd/>
              <a:tailEnd/>
            </a:ln>
          </p:spPr>
          <p:txBody>
            <a:bodyPr/>
            <a:lstStyle/>
            <a:p>
              <a:endParaRPr lang="zh-CN" altLang="en-US"/>
            </a:p>
          </p:txBody>
        </p:sp>
        <p:sp>
          <p:nvSpPr>
            <p:cNvPr id="7219" name="Freeform 35"/>
            <p:cNvSpPr>
              <a:spLocks/>
            </p:cNvSpPr>
            <p:nvPr/>
          </p:nvSpPr>
          <p:spPr bwMode="auto">
            <a:xfrm>
              <a:off x="0" y="605"/>
              <a:ext cx="1212" cy="607"/>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7178" name="Freeform 40"/>
          <p:cNvSpPr>
            <a:spLocks noEditPoints="1"/>
          </p:cNvSpPr>
          <p:nvPr/>
        </p:nvSpPr>
        <p:spPr bwMode="auto">
          <a:xfrm>
            <a:off x="4741863" y="563563"/>
            <a:ext cx="473075" cy="319087"/>
          </a:xfrm>
          <a:custGeom>
            <a:avLst/>
            <a:gdLst/>
            <a:ahLst/>
            <a:cxnLst/>
            <a:rect l="0" t="0" r="0" b="0"/>
            <a:pathLst/>
          </a:custGeom>
          <a:solidFill>
            <a:srgbClr val="B76C59"/>
          </a:solidFill>
          <a:ln w="9525">
            <a:noFill/>
            <a:round/>
            <a:headEnd/>
            <a:tailEnd/>
          </a:ln>
        </p:spPr>
        <p:txBody>
          <a:bodyPr/>
          <a:lstStyle/>
          <a:p>
            <a:endParaRPr lang="zh-CN" altLang="en-US"/>
          </a:p>
        </p:txBody>
      </p:sp>
      <p:grpSp>
        <p:nvGrpSpPr>
          <p:cNvPr id="4" name="Group 15"/>
          <p:cNvGrpSpPr>
            <a:grpSpLocks/>
          </p:cNvGrpSpPr>
          <p:nvPr/>
        </p:nvGrpSpPr>
        <p:grpSpPr bwMode="auto">
          <a:xfrm>
            <a:off x="2984500" y="500063"/>
            <a:ext cx="303213" cy="382587"/>
            <a:chOff x="0" y="0"/>
            <a:chExt cx="1139825" cy="1436688"/>
          </a:xfrm>
        </p:grpSpPr>
        <p:sp>
          <p:nvSpPr>
            <p:cNvPr id="7216" name="Freeform 62"/>
            <p:cNvSpPr>
              <a:spLocks/>
            </p:cNvSpPr>
            <p:nvPr/>
          </p:nvSpPr>
          <p:spPr bwMode="auto">
            <a:xfrm>
              <a:off x="0" y="566738"/>
              <a:ext cx="1139825" cy="869950"/>
            </a:xfrm>
            <a:custGeom>
              <a:avLst/>
              <a:gdLst/>
              <a:ahLst/>
              <a:cxnLst/>
              <a:rect l="0" t="0" r="0" b="0"/>
              <a:pathLst/>
            </a:custGeom>
            <a:solidFill>
              <a:srgbClr val="262626"/>
            </a:solidFill>
            <a:ln w="9525">
              <a:noFill/>
              <a:round/>
              <a:headEnd/>
              <a:tailEnd/>
            </a:ln>
          </p:spPr>
          <p:txBody>
            <a:bodyPr/>
            <a:lstStyle/>
            <a:p>
              <a:endParaRPr lang="zh-CN" altLang="en-US"/>
            </a:p>
          </p:txBody>
        </p:sp>
        <p:sp>
          <p:nvSpPr>
            <p:cNvPr id="7217" name="Freeform 61"/>
            <p:cNvSpPr>
              <a:spLocks/>
            </p:cNvSpPr>
            <p:nvPr/>
          </p:nvSpPr>
          <p:spPr bwMode="auto">
            <a:xfrm>
              <a:off x="71438" y="0"/>
              <a:ext cx="990600" cy="495300"/>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7180" name="Freeform 23"/>
          <p:cNvSpPr>
            <a:spLocks/>
          </p:cNvSpPr>
          <p:nvPr/>
        </p:nvSpPr>
        <p:spPr bwMode="auto">
          <a:xfrm>
            <a:off x="1000125" y="2428875"/>
            <a:ext cx="341313" cy="369888"/>
          </a:xfrm>
          <a:custGeom>
            <a:avLst/>
            <a:gdLst/>
            <a:ahLst/>
            <a:cxnLst/>
            <a:rect l="0" t="0" r="0" b="0"/>
            <a:pathLst/>
          </a:custGeom>
          <a:solidFill>
            <a:schemeClr val="bg1"/>
          </a:solidFill>
          <a:ln w="9525">
            <a:noFill/>
            <a:round/>
            <a:headEnd/>
            <a:tailEnd/>
          </a:ln>
        </p:spPr>
        <p:txBody>
          <a:bodyPr/>
          <a:lstStyle/>
          <a:p>
            <a:endParaRPr lang="zh-CN" altLang="en-US"/>
          </a:p>
        </p:txBody>
      </p:sp>
      <p:sp>
        <p:nvSpPr>
          <p:cNvPr id="7181" name="矩形 35"/>
          <p:cNvSpPr>
            <a:spLocks noChangeArrowheads="1"/>
          </p:cNvSpPr>
          <p:nvPr/>
        </p:nvSpPr>
        <p:spPr bwMode="auto">
          <a:xfrm>
            <a:off x="970350" y="1979837"/>
            <a:ext cx="7059234" cy="523220"/>
          </a:xfrm>
          <a:prstGeom prst="rect">
            <a:avLst/>
          </a:prstGeom>
          <a:noFill/>
          <a:ln w="9525">
            <a:noFill/>
            <a:miter lim="800000"/>
            <a:headEnd/>
            <a:tailEnd/>
          </a:ln>
        </p:spPr>
        <p:txBody>
          <a:bodyPr wrap="square">
            <a:spAutoFit/>
          </a:bodyPr>
          <a:lstStyle/>
          <a:p>
            <a:pPr>
              <a:buFont typeface="Arial" pitchFamily="34" charset="0"/>
              <a:buChar char="•"/>
            </a:pPr>
            <a:endParaRPr lang="en-US" altLang="zh-CN" sz="2800" dirty="0" smtClean="0"/>
          </a:p>
        </p:txBody>
      </p:sp>
      <p:sp>
        <p:nvSpPr>
          <p:cNvPr id="22" name="圆角矩形 21"/>
          <p:cNvSpPr/>
          <p:nvPr/>
        </p:nvSpPr>
        <p:spPr bwMode="auto">
          <a:xfrm>
            <a:off x="682218" y="1988340"/>
            <a:ext cx="7779564" cy="4033848"/>
          </a:xfrm>
          <a:prstGeom prst="roundRect">
            <a:avLst/>
          </a:prstGeom>
          <a:solidFill>
            <a:schemeClr val="bg2"/>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20" name="Rectangle 3"/>
          <p:cNvSpPr>
            <a:spLocks noGrp="1" noChangeArrowheads="1"/>
          </p:cNvSpPr>
          <p:nvPr>
            <p:ph type="body" idx="4294967295"/>
          </p:nvPr>
        </p:nvSpPr>
        <p:spPr>
          <a:xfrm>
            <a:off x="1474581" y="2492571"/>
            <a:ext cx="6987201" cy="3313518"/>
          </a:xfrm>
          <a:prstGeom prst="rect">
            <a:avLst/>
          </a:prstGeom>
        </p:spPr>
        <p:txBody>
          <a:bodyPr>
            <a:normAutofit/>
          </a:bodyPr>
          <a:lstStyle/>
          <a:p>
            <a:pPr eaLnBrk="1" hangingPunct="1">
              <a:buNone/>
            </a:pPr>
            <a:r>
              <a:rPr lang="en-US" altLang="zh-CN" sz="2800" b="1" dirty="0" smtClean="0">
                <a:solidFill>
                  <a:schemeClr val="accent2">
                    <a:lumMod val="50000"/>
                  </a:schemeClr>
                </a:solidFill>
                <a:latin typeface="Times New Roman" pitchFamily="18" charset="0"/>
                <a:cs typeface="Times New Roman" pitchFamily="18" charset="0"/>
              </a:rPr>
              <a:t>English :  S+V(+O)+</a:t>
            </a:r>
          </a:p>
          <a:p>
            <a:pPr eaLnBrk="1" hangingPunct="1">
              <a:buNone/>
            </a:pPr>
            <a:r>
              <a:rPr lang="en-US" altLang="zh-CN" sz="2800" b="1" dirty="0" smtClean="0">
                <a:solidFill>
                  <a:schemeClr val="accent2">
                    <a:lumMod val="50000"/>
                  </a:schemeClr>
                </a:solidFill>
                <a:latin typeface="Times New Roman" pitchFamily="18" charset="0"/>
                <a:cs typeface="Times New Roman" pitchFamily="18" charset="0"/>
              </a:rPr>
              <a:t>                 I woke up in the middle of night.</a:t>
            </a:r>
          </a:p>
          <a:p>
            <a:pPr eaLnBrk="1" hangingPunct="1">
              <a:buNone/>
            </a:pPr>
            <a:endParaRPr lang="en-US" altLang="zh-CN" sz="2800" b="1" dirty="0" smtClean="0">
              <a:solidFill>
                <a:schemeClr val="accent2">
                  <a:lumMod val="50000"/>
                </a:schemeClr>
              </a:solidFill>
              <a:latin typeface="Times New Roman" pitchFamily="18" charset="0"/>
              <a:cs typeface="Times New Roman" pitchFamily="18" charset="0"/>
            </a:endParaRPr>
          </a:p>
          <a:p>
            <a:pPr eaLnBrk="1" hangingPunct="1">
              <a:buNone/>
            </a:pPr>
            <a:r>
              <a:rPr lang="en-US" altLang="zh-CN" sz="2800" b="1" dirty="0" smtClean="0">
                <a:solidFill>
                  <a:schemeClr val="accent2">
                    <a:lumMod val="50000"/>
                  </a:schemeClr>
                </a:solidFill>
                <a:latin typeface="Times New Roman" pitchFamily="18" charset="0"/>
                <a:cs typeface="Times New Roman" pitchFamily="18" charset="0"/>
              </a:rPr>
              <a:t>Chinese : S+    +V(+O)</a:t>
            </a:r>
            <a:endParaRPr lang="en-US" altLang="zh-CN" sz="2800" b="1" u="sng" dirty="0" smtClean="0">
              <a:solidFill>
                <a:schemeClr val="accent2">
                  <a:lumMod val="50000"/>
                </a:schemeClr>
              </a:solidFill>
              <a:latin typeface="Times New Roman" pitchFamily="18" charset="0"/>
              <a:cs typeface="Times New Roman" pitchFamily="18" charset="0"/>
            </a:endParaRPr>
          </a:p>
          <a:p>
            <a:pPr eaLnBrk="1" hangingPunct="1">
              <a:buNone/>
            </a:pPr>
            <a:r>
              <a:rPr lang="en-US" altLang="zh-CN" sz="2800" b="1" dirty="0" smtClean="0">
                <a:solidFill>
                  <a:schemeClr val="accent2">
                    <a:lumMod val="50000"/>
                  </a:schemeClr>
                </a:solidFill>
                <a:latin typeface="Arial Narrow" pitchFamily="34" charset="0"/>
              </a:rPr>
              <a:t>                  </a:t>
            </a:r>
            <a:r>
              <a:rPr lang="zh-CN" altLang="en-US" sz="2800" b="1" dirty="0" smtClean="0">
                <a:solidFill>
                  <a:schemeClr val="accent2">
                    <a:lumMod val="50000"/>
                  </a:schemeClr>
                </a:solidFill>
                <a:latin typeface="Arial Narrow" pitchFamily="34" charset="0"/>
              </a:rPr>
              <a:t>我在半夜里醒了。</a:t>
            </a:r>
            <a:endParaRPr lang="en-US" altLang="zh-CN" sz="2800" b="1" dirty="0" smtClean="0">
              <a:solidFill>
                <a:schemeClr val="accent2">
                  <a:lumMod val="50000"/>
                </a:schemeClr>
              </a:solidFill>
              <a:latin typeface="Arial Narrow" pitchFamily="34" charset="0"/>
            </a:endParaRPr>
          </a:p>
        </p:txBody>
      </p:sp>
      <p:sp>
        <p:nvSpPr>
          <p:cNvPr id="23" name="TextBox 22"/>
          <p:cNvSpPr txBox="1"/>
          <p:nvPr/>
        </p:nvSpPr>
        <p:spPr>
          <a:xfrm>
            <a:off x="4572000" y="2477581"/>
            <a:ext cx="444352" cy="523220"/>
          </a:xfrm>
          <a:prstGeom prst="rect">
            <a:avLst/>
          </a:prstGeom>
          <a:noFill/>
        </p:spPr>
        <p:txBody>
          <a:bodyPr wrap="none" rtlCol="0">
            <a:spAutoFit/>
          </a:bodyPr>
          <a:lstStyle/>
          <a:p>
            <a:r>
              <a:rPr lang="en-US" altLang="zh-CN" sz="2800" b="1" dirty="0" smtClean="0">
                <a:solidFill>
                  <a:schemeClr val="accent2">
                    <a:lumMod val="50000"/>
                  </a:schemeClr>
                </a:solidFill>
                <a:latin typeface="Times New Roman" pitchFamily="18" charset="0"/>
                <a:ea typeface="华文新魏" pitchFamily="2" charset="-122"/>
                <a:cs typeface="Times New Roman" pitchFamily="18" charset="0"/>
              </a:rPr>
              <a:t>A</a:t>
            </a:r>
            <a:endParaRPr lang="zh-CN" altLang="en-US" sz="2800" b="1" dirty="0">
              <a:solidFill>
                <a:schemeClr val="accent2">
                  <a:lumMod val="50000"/>
                </a:schemeClr>
              </a:solidFill>
              <a:latin typeface="Times New Roman" pitchFamily="18" charset="0"/>
              <a:ea typeface="华文新魏" pitchFamily="2" charset="-122"/>
              <a:cs typeface="Times New Roman" pitchFamily="18" charset="0"/>
            </a:endParaRPr>
          </a:p>
        </p:txBody>
      </p:sp>
      <p:sp>
        <p:nvSpPr>
          <p:cNvPr id="24" name="TextBox 23"/>
          <p:cNvSpPr txBox="1"/>
          <p:nvPr/>
        </p:nvSpPr>
        <p:spPr>
          <a:xfrm>
            <a:off x="3419472" y="4005264"/>
            <a:ext cx="444352" cy="523220"/>
          </a:xfrm>
          <a:prstGeom prst="rect">
            <a:avLst/>
          </a:prstGeom>
          <a:noFill/>
        </p:spPr>
        <p:txBody>
          <a:bodyPr wrap="square" rtlCol="0">
            <a:spAutoFit/>
          </a:bodyPr>
          <a:lstStyle/>
          <a:p>
            <a:r>
              <a:rPr lang="en-US" altLang="zh-CN" sz="2800" b="1" dirty="0" smtClean="0">
                <a:solidFill>
                  <a:schemeClr val="accent2">
                    <a:lumMod val="50000"/>
                  </a:schemeClr>
                </a:solidFill>
                <a:latin typeface="Times New Roman" pitchFamily="18" charset="0"/>
                <a:ea typeface="华文新魏" pitchFamily="2" charset="-122"/>
                <a:cs typeface="Times New Roman" pitchFamily="18" charset="0"/>
              </a:rPr>
              <a:t>A</a:t>
            </a:r>
            <a:endParaRPr lang="zh-CN" altLang="en-US" sz="2800" b="1" dirty="0">
              <a:solidFill>
                <a:schemeClr val="accent2">
                  <a:lumMod val="50000"/>
                </a:schemeClr>
              </a:solidFill>
              <a:latin typeface="Times New Roman" pitchFamily="18" charset="0"/>
              <a:ea typeface="华文新魏" pitchFamily="2" charset="-122"/>
              <a:cs typeface="Times New Roman" pitchFamily="18" charset="0"/>
            </a:endParaRPr>
          </a:p>
        </p:txBody>
      </p:sp>
      <p:cxnSp>
        <p:nvCxnSpPr>
          <p:cNvPr id="28" name="直接连接符 27"/>
          <p:cNvCxnSpPr/>
          <p:nvPr/>
        </p:nvCxnSpPr>
        <p:spPr bwMode="auto">
          <a:xfrm>
            <a:off x="4644033" y="3501033"/>
            <a:ext cx="3313518" cy="0"/>
          </a:xfrm>
          <a:prstGeom prst="line">
            <a:avLst/>
          </a:prstGeom>
          <a:solidFill>
            <a:schemeClr val="accent1"/>
          </a:solidFill>
          <a:ln w="28575"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37" name="直接连接符 36"/>
          <p:cNvCxnSpPr/>
          <p:nvPr/>
        </p:nvCxnSpPr>
        <p:spPr bwMode="auto">
          <a:xfrm>
            <a:off x="3419472" y="5085759"/>
            <a:ext cx="1368627" cy="0"/>
          </a:xfrm>
          <a:prstGeom prst="line">
            <a:avLst/>
          </a:prstGeom>
          <a:solidFill>
            <a:schemeClr val="accent1"/>
          </a:solidFill>
          <a:ln w="28575"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6" name="矩形 25"/>
          <p:cNvSpPr/>
          <p:nvPr/>
        </p:nvSpPr>
        <p:spPr bwMode="auto">
          <a:xfrm>
            <a:off x="3059307" y="2492571"/>
            <a:ext cx="1944891" cy="504231"/>
          </a:xfrm>
          <a:prstGeom prst="rect">
            <a:avLst/>
          </a:prstGeom>
          <a:solidFill>
            <a:schemeClr val="bg1">
              <a:lumMod val="95000"/>
            </a:schemeClr>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27" name="矩形 26"/>
          <p:cNvSpPr/>
          <p:nvPr/>
        </p:nvSpPr>
        <p:spPr bwMode="auto">
          <a:xfrm>
            <a:off x="2987274" y="4005264"/>
            <a:ext cx="2016924" cy="504231"/>
          </a:xfrm>
          <a:prstGeom prst="rect">
            <a:avLst/>
          </a:prstGeom>
          <a:solidFill>
            <a:schemeClr val="bg1">
              <a:lumMod val="95000"/>
            </a:schemeClr>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blinds(horizontal)">
                                      <p:cBhvr>
                                        <p:cTn id="7" dur="500"/>
                                        <p:tgtEl>
                                          <p:spTgt spid="20">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3">
                                            <p:txEl>
                                              <p:pRg st="0" end="0"/>
                                            </p:txEl>
                                          </p:spTgt>
                                        </p:tgtEl>
                                        <p:attrNameLst>
                                          <p:attrName>style.visibility</p:attrName>
                                        </p:attrNameLst>
                                      </p:cBhvr>
                                      <p:to>
                                        <p:strVal val="visible"/>
                                      </p:to>
                                    </p:set>
                                    <p:animEffect transition="in" filter="blinds(horizontal)">
                                      <p:cBhvr>
                                        <p:cTn id="10" dur="500"/>
                                        <p:tgtEl>
                                          <p:spTgt spid="23">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0">
                                            <p:txEl>
                                              <p:pRg st="1" end="1"/>
                                            </p:txEl>
                                          </p:spTgt>
                                        </p:tgtEl>
                                        <p:attrNameLst>
                                          <p:attrName>style.visibility</p:attrName>
                                        </p:attrNameLst>
                                      </p:cBhvr>
                                      <p:to>
                                        <p:strVal val="visible"/>
                                      </p:to>
                                    </p:set>
                                    <p:animEffect transition="in" filter="blinds(horizontal)">
                                      <p:cBhvr>
                                        <p:cTn id="13" dur="500"/>
                                        <p:tgtEl>
                                          <p:spTgt spid="20">
                                            <p:txEl>
                                              <p:pRg st="1" end="1"/>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20">
                                            <p:txEl>
                                              <p:pRg st="3" end="3"/>
                                            </p:txEl>
                                          </p:spTgt>
                                        </p:tgtEl>
                                        <p:attrNameLst>
                                          <p:attrName>style.visibility</p:attrName>
                                        </p:attrNameLst>
                                      </p:cBhvr>
                                      <p:to>
                                        <p:strVal val="visible"/>
                                      </p:to>
                                    </p:set>
                                    <p:animEffect transition="in" filter="blinds(horizontal)">
                                      <p:cBhvr>
                                        <p:cTn id="16" dur="500"/>
                                        <p:tgtEl>
                                          <p:spTgt spid="20">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24">
                                            <p:txEl>
                                              <p:pRg st="0" end="0"/>
                                            </p:txEl>
                                          </p:spTgt>
                                        </p:tgtEl>
                                        <p:attrNameLst>
                                          <p:attrName>style.visibility</p:attrName>
                                        </p:attrNameLst>
                                      </p:cBhvr>
                                      <p:to>
                                        <p:strVal val="visible"/>
                                      </p:to>
                                    </p:set>
                                    <p:animEffect transition="in" filter="blinds(horizontal)">
                                      <p:cBhvr>
                                        <p:cTn id="19" dur="500"/>
                                        <p:tgtEl>
                                          <p:spTgt spid="24">
                                            <p:txEl>
                                              <p:pRg st="0" end="0"/>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20">
                                            <p:txEl>
                                              <p:pRg st="4" end="4"/>
                                            </p:txEl>
                                          </p:spTgt>
                                        </p:tgtEl>
                                        <p:attrNameLst>
                                          <p:attrName>style.visibility</p:attrName>
                                        </p:attrNameLst>
                                      </p:cBhvr>
                                      <p:to>
                                        <p:strVal val="visible"/>
                                      </p:to>
                                    </p:set>
                                    <p:animEffect transition="in" filter="blinds(horizontal)">
                                      <p:cBhvr>
                                        <p:cTn id="22" dur="500"/>
                                        <p:tgtEl>
                                          <p:spTgt spid="20">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mph" presetSubtype="2" fill="hold" nodeType="clickEffect">
                                  <p:stCondLst>
                                    <p:cond delay="0"/>
                                  </p:stCondLst>
                                  <p:childTnLst>
                                    <p:animClr clrSpc="rgb">
                                      <p:cBhvr override="childStyle">
                                        <p:cTn id="26" dur="1000" fill="hold"/>
                                        <p:tgtEl>
                                          <p:spTgt spid="23">
                                            <p:txEl>
                                              <p:pRg st="0" end="0"/>
                                            </p:txEl>
                                          </p:spTgt>
                                        </p:tgtEl>
                                        <p:attrNameLst>
                                          <p:attrName>style.color</p:attrName>
                                        </p:attrNameLst>
                                      </p:cBhvr>
                                      <p:to>
                                        <a:srgbClr val="0000CC"/>
                                      </p:to>
                                    </p:animClr>
                                  </p:childTnLst>
                                </p:cTn>
                              </p:par>
                              <p:par>
                                <p:cTn id="27" presetID="3" presetClass="emph" presetSubtype="2" fill="hold" nodeType="withEffect">
                                  <p:stCondLst>
                                    <p:cond delay="0"/>
                                  </p:stCondLst>
                                  <p:childTnLst>
                                    <p:animClr clrSpc="rgb">
                                      <p:cBhvr override="childStyle">
                                        <p:cTn id="28" dur="1000" fill="hold"/>
                                        <p:tgtEl>
                                          <p:spTgt spid="24">
                                            <p:txEl>
                                              <p:pRg st="0" end="0"/>
                                            </p:txEl>
                                          </p:spTgt>
                                        </p:tgtEl>
                                        <p:attrNameLst>
                                          <p:attrName>style.color</p:attrName>
                                        </p:attrNameLst>
                                      </p:cBhvr>
                                      <p:to>
                                        <a:srgbClr val="0000CC"/>
                                      </p:to>
                                    </p:animClr>
                                  </p:childTnLst>
                                </p:cTn>
                              </p:par>
                              <p:par>
                                <p:cTn id="29" presetID="1" presetClass="entr" presetSubtype="0" fill="hold" nodeType="with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3" presetClass="exit" presetSubtype="10" fill="hold" grpId="0" nodeType="clickEffect">
                                  <p:stCondLst>
                                    <p:cond delay="0"/>
                                  </p:stCondLst>
                                  <p:childTnLst>
                                    <p:animEffect transition="out" filter="blinds(horizontal)">
                                      <p:cBhvr>
                                        <p:cTn id="36" dur="500"/>
                                        <p:tgtEl>
                                          <p:spTgt spid="26"/>
                                        </p:tgtEl>
                                      </p:cBhvr>
                                    </p:animEffect>
                                    <p:set>
                                      <p:cBhvr>
                                        <p:cTn id="37" dur="1" fill="hold">
                                          <p:stCondLst>
                                            <p:cond delay="499"/>
                                          </p:stCondLst>
                                        </p:cTn>
                                        <p:tgtEl>
                                          <p:spTgt spid="26"/>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3" presetClass="exit" presetSubtype="10" fill="hold" grpId="0" nodeType="clickEffect">
                                  <p:stCondLst>
                                    <p:cond delay="0"/>
                                  </p:stCondLst>
                                  <p:childTnLst>
                                    <p:animEffect transition="out" filter="blinds(horizontal)">
                                      <p:cBhvr>
                                        <p:cTn id="41" dur="500"/>
                                        <p:tgtEl>
                                          <p:spTgt spid="27"/>
                                        </p:tgtEl>
                                      </p:cBhvr>
                                    </p:animEffect>
                                    <p:set>
                                      <p:cBhvr>
                                        <p:cTn id="42" dur="1" fill="hold">
                                          <p:stCondLst>
                                            <p:cond delay="499"/>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uiExpand="1" build="p"/>
      <p:bldP spid="23" grpId="0" build="allAtOnce"/>
      <p:bldP spid="24" grpId="0" build="allAtOnce"/>
      <p:bldP spid="26" grpId="0" animBg="1"/>
      <p:bldP spid="2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矩形 5"/>
          <p:cNvSpPr>
            <a:spLocks noChangeArrowheads="1"/>
          </p:cNvSpPr>
          <p:nvPr/>
        </p:nvSpPr>
        <p:spPr bwMode="auto">
          <a:xfrm>
            <a:off x="0" y="1071563"/>
            <a:ext cx="9144000" cy="5786437"/>
          </a:xfrm>
          <a:prstGeom prst="rect">
            <a:avLst/>
          </a:prstGeom>
          <a:solidFill>
            <a:schemeClr val="bg2">
              <a:lumMod val="90000"/>
            </a:schemeClr>
          </a:solidFill>
          <a:ln w="9525">
            <a:noFill/>
            <a:miter lim="800000"/>
            <a:headEnd/>
            <a:tailEnd/>
          </a:ln>
        </p:spPr>
        <p:txBody>
          <a:bodyPr anchor="ctr"/>
          <a:lstStyle/>
          <a:p>
            <a:pPr algn="ctr"/>
            <a:endParaRPr lang="zh-CN" altLang="en-US" sz="3200" b="1" dirty="0">
              <a:solidFill>
                <a:srgbClr val="FFFFFF"/>
              </a:solidFill>
              <a:latin typeface="华文楷体" pitchFamily="2" charset="-122"/>
              <a:ea typeface="华文楷体" pitchFamily="2" charset="-122"/>
              <a:sym typeface="宋体" pitchFamily="2" charset="-122"/>
            </a:endParaRPr>
          </a:p>
        </p:txBody>
      </p:sp>
      <p:sp>
        <p:nvSpPr>
          <p:cNvPr id="6148" name="Rettangolo arrotondato 27"/>
          <p:cNvSpPr>
            <a:spLocks noChangeArrowheads="1"/>
          </p:cNvSpPr>
          <p:nvPr/>
        </p:nvSpPr>
        <p:spPr bwMode="auto">
          <a:xfrm>
            <a:off x="4071938" y="1357313"/>
            <a:ext cx="4498975" cy="1790700"/>
          </a:xfrm>
          <a:prstGeom prst="roundRect">
            <a:avLst>
              <a:gd name="adj" fmla="val 16667"/>
            </a:avLst>
          </a:prstGeom>
          <a:noFill/>
          <a:ln w="9525">
            <a:noFill/>
            <a:round/>
            <a:headEnd/>
            <a:tailEnd/>
          </a:ln>
        </p:spPr>
        <p:txBody>
          <a:bodyPr anchor="ctr"/>
          <a:lstStyle/>
          <a:p>
            <a:pPr algn="ctr"/>
            <a:endParaRPr lang="zh-CN" altLang="en-US" sz="4800">
              <a:solidFill>
                <a:schemeClr val="bg1"/>
              </a:solidFill>
              <a:latin typeface="Arial Black" pitchFamily="34" charset="0"/>
              <a:sym typeface="Arial Black" pitchFamily="34" charset="0"/>
            </a:endParaRPr>
          </a:p>
        </p:txBody>
      </p:sp>
      <p:sp>
        <p:nvSpPr>
          <p:cNvPr id="6149" name="矩形 12"/>
          <p:cNvSpPr>
            <a:spLocks noChangeArrowheads="1"/>
          </p:cNvSpPr>
          <p:nvPr/>
        </p:nvSpPr>
        <p:spPr bwMode="auto">
          <a:xfrm>
            <a:off x="785813" y="0"/>
            <a:ext cx="8358187" cy="1071563"/>
          </a:xfrm>
          <a:prstGeom prst="rect">
            <a:avLst/>
          </a:prstGeom>
          <a:solidFill>
            <a:srgbClr val="F1F1F1"/>
          </a:solidFill>
          <a:ln w="9525">
            <a:noFill/>
            <a:miter lim="800000"/>
            <a:headEnd/>
            <a:tailEnd/>
          </a:ln>
        </p:spPr>
        <p:txBody>
          <a:bodyPr anchor="ctr"/>
          <a:lstStyle/>
          <a:p>
            <a:pPr lvl="0"/>
            <a:r>
              <a:rPr lang="en-US" altLang="zh-CN" sz="4000" dirty="0" smtClean="0">
                <a:solidFill>
                  <a:schemeClr val="accent1">
                    <a:lumMod val="50000"/>
                  </a:schemeClr>
                </a:solidFill>
                <a:effectLst>
                  <a:outerShdw blurRad="38100" dist="38100" dir="2700000" algn="tl">
                    <a:srgbClr val="000000">
                      <a:alpha val="43137"/>
                    </a:srgbClr>
                  </a:outerShdw>
                </a:effectLst>
                <a:latin typeface="Impact" pitchFamily="34" charset="0"/>
              </a:rPr>
              <a:t>  </a:t>
            </a:r>
            <a:endParaRPr lang="zh-CN" altLang="en-US" sz="4000" dirty="0">
              <a:solidFill>
                <a:schemeClr val="accent1">
                  <a:lumMod val="50000"/>
                </a:schemeClr>
              </a:solidFill>
              <a:latin typeface="Impact" pitchFamily="34" charset="0"/>
            </a:endParaRPr>
          </a:p>
        </p:txBody>
      </p:sp>
      <p:sp>
        <p:nvSpPr>
          <p:cNvPr id="6150" name="矩形 13"/>
          <p:cNvSpPr>
            <a:spLocks noChangeArrowheads="1"/>
          </p:cNvSpPr>
          <p:nvPr/>
        </p:nvSpPr>
        <p:spPr bwMode="auto">
          <a:xfrm>
            <a:off x="0" y="0"/>
            <a:ext cx="857250" cy="1071563"/>
          </a:xfrm>
          <a:prstGeom prst="rect">
            <a:avLst/>
          </a:prstGeom>
          <a:solidFill>
            <a:schemeClr val="bg2">
              <a:lumMod val="90000"/>
            </a:schemeClr>
          </a:solidFill>
          <a:ln w="9525">
            <a:noFill/>
            <a:miter lim="800000"/>
            <a:headEnd/>
            <a:tailEnd/>
          </a:ln>
        </p:spPr>
        <p:txBody>
          <a:bodyPr anchor="ctr"/>
          <a:lstStyle/>
          <a:p>
            <a:pPr algn="ctr"/>
            <a:endParaRPr lang="zh-CN" altLang="en-US" sz="4400" dirty="0">
              <a:solidFill>
                <a:srgbClr val="FFFFFF"/>
              </a:solidFill>
              <a:effectLst>
                <a:outerShdw blurRad="38100" dist="38100" dir="2700000" algn="tl">
                  <a:srgbClr val="000000">
                    <a:alpha val="43137"/>
                  </a:srgbClr>
                </a:outerShdw>
              </a:effectLst>
              <a:latin typeface="Impact" pitchFamily="34" charset="0"/>
              <a:sym typeface="宋体" pitchFamily="2" charset="-122"/>
            </a:endParaRPr>
          </a:p>
        </p:txBody>
      </p:sp>
      <p:grpSp>
        <p:nvGrpSpPr>
          <p:cNvPr id="2" name="Group 8"/>
          <p:cNvGrpSpPr>
            <a:grpSpLocks/>
          </p:cNvGrpSpPr>
          <p:nvPr/>
        </p:nvGrpSpPr>
        <p:grpSpPr bwMode="auto">
          <a:xfrm>
            <a:off x="1071563" y="563563"/>
            <a:ext cx="409575" cy="333375"/>
            <a:chOff x="0" y="0"/>
            <a:chExt cx="1259" cy="1024"/>
          </a:xfrm>
        </p:grpSpPr>
        <p:sp>
          <p:nvSpPr>
            <p:cNvPr id="6167" name="Freeform 23"/>
            <p:cNvSpPr>
              <a:spLocks/>
            </p:cNvSpPr>
            <p:nvPr/>
          </p:nvSpPr>
          <p:spPr bwMode="auto">
            <a:xfrm>
              <a:off x="0" y="0"/>
              <a:ext cx="1259" cy="598"/>
            </a:xfrm>
            <a:custGeom>
              <a:avLst/>
              <a:gdLst/>
              <a:ahLst/>
              <a:cxnLst/>
              <a:rect l="0" t="0" r="0" b="0"/>
              <a:pathLst/>
            </a:custGeom>
            <a:solidFill>
              <a:srgbClr val="262626"/>
            </a:solidFill>
            <a:ln w="9525">
              <a:noFill/>
              <a:round/>
              <a:headEnd/>
              <a:tailEnd/>
            </a:ln>
          </p:spPr>
          <p:txBody>
            <a:bodyPr/>
            <a:lstStyle/>
            <a:p>
              <a:endParaRPr lang="zh-CN" altLang="en-US"/>
            </a:p>
          </p:txBody>
        </p:sp>
        <p:sp>
          <p:nvSpPr>
            <p:cNvPr id="6168" name="Freeform 24"/>
            <p:cNvSpPr>
              <a:spLocks/>
            </p:cNvSpPr>
            <p:nvPr/>
          </p:nvSpPr>
          <p:spPr bwMode="auto">
            <a:xfrm>
              <a:off x="175" y="137"/>
              <a:ext cx="905" cy="887"/>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6153" name="Freeform 29"/>
          <p:cNvSpPr>
            <a:spLocks noEditPoints="1"/>
          </p:cNvSpPr>
          <p:nvPr/>
        </p:nvSpPr>
        <p:spPr bwMode="auto">
          <a:xfrm>
            <a:off x="2000250" y="563563"/>
            <a:ext cx="409575" cy="382587"/>
          </a:xfrm>
          <a:custGeom>
            <a:avLst/>
            <a:gdLst/>
            <a:ahLst/>
            <a:cxnLst/>
            <a:rect l="0" t="0" r="0" b="0"/>
            <a:pathLst/>
          </a:custGeom>
          <a:solidFill>
            <a:srgbClr val="262626"/>
          </a:solidFill>
          <a:ln w="9525">
            <a:noFill/>
            <a:round/>
            <a:headEnd/>
            <a:tailEnd/>
          </a:ln>
        </p:spPr>
        <p:txBody>
          <a:bodyPr/>
          <a:lstStyle/>
          <a:p>
            <a:endParaRPr lang="zh-CN" altLang="en-US"/>
          </a:p>
        </p:txBody>
      </p:sp>
      <p:grpSp>
        <p:nvGrpSpPr>
          <p:cNvPr id="3" name="Group 12"/>
          <p:cNvGrpSpPr>
            <a:grpSpLocks/>
          </p:cNvGrpSpPr>
          <p:nvPr/>
        </p:nvGrpSpPr>
        <p:grpSpPr bwMode="auto">
          <a:xfrm>
            <a:off x="3876675" y="500063"/>
            <a:ext cx="381000" cy="382587"/>
            <a:chOff x="0" y="0"/>
            <a:chExt cx="1212" cy="1212"/>
          </a:xfrm>
        </p:grpSpPr>
        <p:sp>
          <p:nvSpPr>
            <p:cNvPr id="6165" name="Freeform 34"/>
            <p:cNvSpPr>
              <a:spLocks/>
            </p:cNvSpPr>
            <p:nvPr/>
          </p:nvSpPr>
          <p:spPr bwMode="auto">
            <a:xfrm>
              <a:off x="267" y="0"/>
              <a:ext cx="678" cy="549"/>
            </a:xfrm>
            <a:custGeom>
              <a:avLst/>
              <a:gdLst/>
              <a:ahLst/>
              <a:cxnLst/>
              <a:rect l="0" t="0" r="0" b="0"/>
              <a:pathLst/>
            </a:custGeom>
            <a:solidFill>
              <a:srgbClr val="C6AE34"/>
            </a:solidFill>
            <a:ln w="9525">
              <a:noFill/>
              <a:round/>
              <a:headEnd/>
              <a:tailEnd/>
            </a:ln>
          </p:spPr>
          <p:txBody>
            <a:bodyPr/>
            <a:lstStyle/>
            <a:p>
              <a:endParaRPr lang="zh-CN" altLang="en-US"/>
            </a:p>
          </p:txBody>
        </p:sp>
        <p:sp>
          <p:nvSpPr>
            <p:cNvPr id="6166" name="Freeform 35"/>
            <p:cNvSpPr>
              <a:spLocks/>
            </p:cNvSpPr>
            <p:nvPr/>
          </p:nvSpPr>
          <p:spPr bwMode="auto">
            <a:xfrm>
              <a:off x="0" y="605"/>
              <a:ext cx="1212" cy="607"/>
            </a:xfrm>
            <a:custGeom>
              <a:avLst/>
              <a:gdLst/>
              <a:ahLst/>
              <a:cxnLst/>
              <a:rect l="0" t="0" r="0" b="0"/>
              <a:pathLst/>
            </a:custGeom>
            <a:solidFill>
              <a:srgbClr val="C6AE34"/>
            </a:solidFill>
            <a:ln w="9525">
              <a:noFill/>
              <a:round/>
              <a:headEnd/>
              <a:tailEnd/>
            </a:ln>
          </p:spPr>
          <p:txBody>
            <a:bodyPr/>
            <a:lstStyle/>
            <a:p>
              <a:endParaRPr lang="zh-CN" altLang="en-US"/>
            </a:p>
          </p:txBody>
        </p:sp>
      </p:grpSp>
      <p:sp>
        <p:nvSpPr>
          <p:cNvPr id="6155" name="Freeform 40"/>
          <p:cNvSpPr>
            <a:spLocks noEditPoints="1"/>
          </p:cNvSpPr>
          <p:nvPr/>
        </p:nvSpPr>
        <p:spPr bwMode="auto">
          <a:xfrm>
            <a:off x="4741863" y="563563"/>
            <a:ext cx="473075" cy="319087"/>
          </a:xfrm>
          <a:custGeom>
            <a:avLst/>
            <a:gdLst/>
            <a:ahLst/>
            <a:cxnLst/>
            <a:rect l="0" t="0" r="0" b="0"/>
            <a:pathLst/>
          </a:custGeom>
          <a:solidFill>
            <a:srgbClr val="262626"/>
          </a:solidFill>
          <a:ln w="9525">
            <a:noFill/>
            <a:round/>
            <a:headEnd/>
            <a:tailEnd/>
          </a:ln>
        </p:spPr>
        <p:txBody>
          <a:bodyPr/>
          <a:lstStyle/>
          <a:p>
            <a:endParaRPr lang="zh-CN" altLang="en-US"/>
          </a:p>
        </p:txBody>
      </p:sp>
      <p:grpSp>
        <p:nvGrpSpPr>
          <p:cNvPr id="4" name="Group 16"/>
          <p:cNvGrpSpPr>
            <a:grpSpLocks/>
          </p:cNvGrpSpPr>
          <p:nvPr/>
        </p:nvGrpSpPr>
        <p:grpSpPr bwMode="auto">
          <a:xfrm>
            <a:off x="2984500" y="500063"/>
            <a:ext cx="303213" cy="382587"/>
            <a:chOff x="0" y="0"/>
            <a:chExt cx="1139825" cy="1436688"/>
          </a:xfrm>
        </p:grpSpPr>
        <p:sp>
          <p:nvSpPr>
            <p:cNvPr id="6163" name="Freeform 62"/>
            <p:cNvSpPr>
              <a:spLocks/>
            </p:cNvSpPr>
            <p:nvPr/>
          </p:nvSpPr>
          <p:spPr bwMode="auto">
            <a:xfrm>
              <a:off x="0" y="566738"/>
              <a:ext cx="1139825" cy="869950"/>
            </a:xfrm>
            <a:custGeom>
              <a:avLst/>
              <a:gdLst/>
              <a:ahLst/>
              <a:cxnLst/>
              <a:rect l="0" t="0" r="0" b="0"/>
              <a:pathLst/>
            </a:custGeom>
            <a:solidFill>
              <a:srgbClr val="262626"/>
            </a:solidFill>
            <a:ln w="9525">
              <a:noFill/>
              <a:round/>
              <a:headEnd/>
              <a:tailEnd/>
            </a:ln>
          </p:spPr>
          <p:txBody>
            <a:bodyPr/>
            <a:lstStyle/>
            <a:p>
              <a:endParaRPr lang="zh-CN" altLang="en-US"/>
            </a:p>
          </p:txBody>
        </p:sp>
        <p:sp>
          <p:nvSpPr>
            <p:cNvPr id="6164" name="Freeform 61"/>
            <p:cNvSpPr>
              <a:spLocks/>
            </p:cNvSpPr>
            <p:nvPr/>
          </p:nvSpPr>
          <p:spPr bwMode="auto">
            <a:xfrm>
              <a:off x="71438" y="0"/>
              <a:ext cx="990600" cy="495300"/>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6162" name="矩形 31"/>
          <p:cNvSpPr>
            <a:spLocks noChangeArrowheads="1"/>
          </p:cNvSpPr>
          <p:nvPr/>
        </p:nvSpPr>
        <p:spPr bwMode="auto">
          <a:xfrm>
            <a:off x="754251" y="1898629"/>
            <a:ext cx="7995663" cy="954107"/>
          </a:xfrm>
          <a:prstGeom prst="rect">
            <a:avLst/>
          </a:prstGeom>
          <a:noFill/>
          <a:ln w="9525">
            <a:noFill/>
            <a:miter lim="800000"/>
            <a:headEnd/>
            <a:tailEnd/>
          </a:ln>
        </p:spPr>
        <p:txBody>
          <a:bodyPr wrap="square">
            <a:spAutoFit/>
          </a:bodyPr>
          <a:lstStyle/>
          <a:p>
            <a:r>
              <a:rPr lang="en-US" altLang="zh-CN" sz="2800"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It's a curious fact that nine people out of ten become happier when faced with some small misfortune.</a:t>
            </a:r>
            <a:r>
              <a:rPr lang="en-US" altLang="zh-CN" sz="2800"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sym typeface="Arial" pitchFamily="34" charset="0"/>
              </a:rPr>
              <a:t>.</a:t>
            </a:r>
            <a:endParaRPr lang="zh-CN" altLang="en-US" sz="2800" dirty="0">
              <a:solidFill>
                <a:srgbClr val="0000FF"/>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6" name="TextBox 25"/>
          <p:cNvSpPr txBox="1"/>
          <p:nvPr/>
        </p:nvSpPr>
        <p:spPr>
          <a:xfrm>
            <a:off x="3547808" y="3068835"/>
            <a:ext cx="2969083" cy="461665"/>
          </a:xfrm>
          <a:prstGeom prst="rect">
            <a:avLst/>
          </a:prstGeom>
          <a:noFill/>
        </p:spPr>
        <p:txBody>
          <a:bodyPr wrap="none" rtlCol="0">
            <a:spAutoFit/>
          </a:bodyPr>
          <a:lstStyle/>
          <a:p>
            <a:r>
              <a:rPr lang="zh-CN" altLang="en-US" sz="2400" b="1" dirty="0" smtClean="0">
                <a:solidFill>
                  <a:srgbClr val="0000FF"/>
                </a:solidFill>
                <a:effectLst>
                  <a:outerShdw blurRad="38100" dist="38100" dir="2700000" algn="tl">
                    <a:srgbClr val="000000">
                      <a:alpha val="43137"/>
                    </a:srgbClr>
                  </a:outerShdw>
                </a:effectLst>
              </a:rPr>
              <a:t>十个人里面有九个，</a:t>
            </a:r>
          </a:p>
        </p:txBody>
      </p:sp>
      <p:sp>
        <p:nvSpPr>
          <p:cNvPr id="27" name="TextBox 26"/>
          <p:cNvSpPr txBox="1"/>
          <p:nvPr/>
        </p:nvSpPr>
        <p:spPr>
          <a:xfrm>
            <a:off x="6183492" y="3068835"/>
            <a:ext cx="2350323" cy="461665"/>
          </a:xfrm>
          <a:prstGeom prst="rect">
            <a:avLst/>
          </a:prstGeom>
          <a:noFill/>
        </p:spPr>
        <p:txBody>
          <a:bodyPr wrap="none" rtlCol="0">
            <a:spAutoFit/>
          </a:bodyPr>
          <a:lstStyle/>
          <a:p>
            <a:r>
              <a:rPr lang="zh-CN" altLang="en-US" sz="2400" b="1" dirty="0" smtClean="0">
                <a:solidFill>
                  <a:srgbClr val="0000FF"/>
                </a:solidFill>
                <a:effectLst>
                  <a:outerShdw blurRad="38100" dist="38100" dir="2700000" algn="tl">
                    <a:srgbClr val="000000">
                      <a:alpha val="43137"/>
                    </a:srgbClr>
                  </a:outerShdw>
                </a:effectLst>
              </a:rPr>
              <a:t>会变得更开心，</a:t>
            </a:r>
          </a:p>
        </p:txBody>
      </p:sp>
      <p:sp>
        <p:nvSpPr>
          <p:cNvPr id="28" name="TextBox 27"/>
          <p:cNvSpPr txBox="1"/>
          <p:nvPr/>
        </p:nvSpPr>
        <p:spPr>
          <a:xfrm>
            <a:off x="826284" y="3573066"/>
            <a:ext cx="4515980" cy="461665"/>
          </a:xfrm>
          <a:prstGeom prst="rect">
            <a:avLst/>
          </a:prstGeom>
          <a:noFill/>
        </p:spPr>
        <p:txBody>
          <a:bodyPr wrap="none" rtlCol="0">
            <a:spAutoFit/>
          </a:bodyPr>
          <a:lstStyle/>
          <a:p>
            <a:r>
              <a:rPr lang="zh-CN" altLang="en-US" sz="2400" b="1" dirty="0" smtClean="0">
                <a:solidFill>
                  <a:srgbClr val="0000FF"/>
                </a:solidFill>
                <a:effectLst>
                  <a:outerShdw blurRad="38100" dist="38100" dir="2700000" algn="tl">
                    <a:srgbClr val="000000">
                      <a:alpha val="43137"/>
                    </a:srgbClr>
                  </a:outerShdw>
                </a:effectLst>
              </a:rPr>
              <a:t>当他们面临一些小小的不幸时。</a:t>
            </a:r>
          </a:p>
        </p:txBody>
      </p:sp>
      <p:sp>
        <p:nvSpPr>
          <p:cNvPr id="29" name="TextBox 28"/>
          <p:cNvSpPr txBox="1"/>
          <p:nvPr/>
        </p:nvSpPr>
        <p:spPr>
          <a:xfrm>
            <a:off x="826284" y="3068835"/>
            <a:ext cx="3313518" cy="461665"/>
          </a:xfrm>
          <a:prstGeom prst="rect">
            <a:avLst/>
          </a:prstGeom>
          <a:noFill/>
        </p:spPr>
        <p:txBody>
          <a:bodyPr wrap="square" rtlCol="0">
            <a:spAutoFit/>
          </a:bodyPr>
          <a:lstStyle/>
          <a:p>
            <a:r>
              <a:rPr lang="zh-CN" altLang="en-US" sz="2400" b="1" dirty="0" smtClean="0">
                <a:solidFill>
                  <a:srgbClr val="0000FF"/>
                </a:solidFill>
                <a:effectLst>
                  <a:outerShdw blurRad="38100" dist="38100" dir="2700000" algn="tl">
                    <a:srgbClr val="000000">
                      <a:alpha val="43137"/>
                    </a:srgbClr>
                  </a:outerShdw>
                </a:effectLst>
              </a:rPr>
              <a:t>这是一件奇怪的事。</a:t>
            </a:r>
            <a:endParaRPr lang="zh-CN" altLang="en-US" sz="2400" b="1" dirty="0">
              <a:solidFill>
                <a:srgbClr val="0000FF"/>
              </a:solidFill>
              <a:effectLst>
                <a:outerShdw blurRad="38100" dist="38100" dir="2700000" algn="tl">
                  <a:srgbClr val="000000">
                    <a:alpha val="43137"/>
                  </a:srgbClr>
                </a:outerShdw>
              </a:effectLst>
            </a:endParaRPr>
          </a:p>
        </p:txBody>
      </p:sp>
      <p:sp>
        <p:nvSpPr>
          <p:cNvPr id="31" name="TextBox 30"/>
          <p:cNvSpPr txBox="1"/>
          <p:nvPr/>
        </p:nvSpPr>
        <p:spPr>
          <a:xfrm>
            <a:off x="826284" y="4221363"/>
            <a:ext cx="9414695" cy="1128579"/>
          </a:xfrm>
          <a:prstGeom prst="rect">
            <a:avLst/>
          </a:prstGeom>
          <a:noFill/>
        </p:spPr>
        <p:txBody>
          <a:bodyPr wrap="square" rtlCol="0">
            <a:spAutoFit/>
          </a:bodyPr>
          <a:lstStyle/>
          <a:p>
            <a:pPr>
              <a:lnSpc>
                <a:spcPct val="150000"/>
              </a:lnSpc>
            </a:pPr>
            <a:r>
              <a:rPr lang="zh-CN" altLang="en-US" sz="2400" b="1" dirty="0" smtClean="0">
                <a:solidFill>
                  <a:schemeClr val="accent2">
                    <a:lumMod val="75000"/>
                  </a:schemeClr>
                </a:solidFill>
                <a:effectLst>
                  <a:outerShdw blurRad="38100" dist="38100" dir="2700000" algn="tl">
                    <a:srgbClr val="000000">
                      <a:alpha val="43137"/>
                    </a:srgbClr>
                  </a:outerShdw>
                </a:effectLst>
              </a:rPr>
              <a:t>说来也费解的很，十有八九的人在遇到小小的灾祸时会</a:t>
            </a:r>
            <a:endParaRPr lang="en-US" altLang="zh-CN" sz="2400" b="1" dirty="0" smtClean="0">
              <a:solidFill>
                <a:schemeClr val="accent2">
                  <a:lumMod val="75000"/>
                </a:schemeClr>
              </a:solidFill>
              <a:effectLst>
                <a:outerShdw blurRad="38100" dist="38100" dir="2700000" algn="tl">
                  <a:srgbClr val="000000">
                    <a:alpha val="43137"/>
                  </a:srgbClr>
                </a:outerShdw>
              </a:effectLst>
            </a:endParaRPr>
          </a:p>
          <a:p>
            <a:pPr>
              <a:lnSpc>
                <a:spcPct val="150000"/>
              </a:lnSpc>
            </a:pPr>
            <a:r>
              <a:rPr lang="zh-CN" altLang="en-US" sz="2400" b="1" dirty="0" smtClean="0">
                <a:solidFill>
                  <a:schemeClr val="accent2">
                    <a:lumMod val="75000"/>
                  </a:schemeClr>
                </a:solidFill>
                <a:effectLst>
                  <a:outerShdw blurRad="38100" dist="38100" dir="2700000" algn="tl">
                    <a:srgbClr val="000000">
                      <a:alpha val="43137"/>
                    </a:srgbClr>
                  </a:outerShdw>
                </a:effectLst>
              </a:rPr>
              <a:t>感到更快活。</a:t>
            </a:r>
            <a:endParaRPr lang="zh-CN" altLang="en-US" sz="2400" b="1" dirty="0">
              <a:solidFill>
                <a:schemeClr val="accent2">
                  <a:lumMod val="75000"/>
                </a:schemeClr>
              </a:solidFill>
              <a:effectLst>
                <a:outerShdw blurRad="38100" dist="38100" dir="2700000" algn="tl">
                  <a:srgbClr val="000000">
                    <a:alpha val="43137"/>
                  </a:srgbClr>
                </a:outerShdw>
              </a:effectLst>
            </a:endParaRPr>
          </a:p>
        </p:txBody>
      </p:sp>
      <p:pic>
        <p:nvPicPr>
          <p:cNvPr id="18436" name="Picture 4" descr="c:\documents and settings\administrator\application data\360se6\User Data\temp\th_&amp;id=OIP.Ma5eb80ee43aa02a6311f1e58f6c894b2o0&amp;w=300&amp;h=300&amp;c=0&amp;pid=1.9&amp;rs=0&amp;p=0..jpg"/>
          <p:cNvPicPr>
            <a:picLocks noChangeAspect="1" noChangeArrowheads="1"/>
          </p:cNvPicPr>
          <p:nvPr/>
        </p:nvPicPr>
        <p:blipFill>
          <a:blip r:embed="rId2" cstate="print"/>
          <a:srcRect/>
          <a:stretch>
            <a:fillRect/>
          </a:stretch>
        </p:blipFill>
        <p:spPr bwMode="auto">
          <a:xfrm>
            <a:off x="6752397" y="5105166"/>
            <a:ext cx="2269753" cy="1596394"/>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矩形 5"/>
          <p:cNvSpPr>
            <a:spLocks noChangeArrowheads="1"/>
          </p:cNvSpPr>
          <p:nvPr/>
        </p:nvSpPr>
        <p:spPr bwMode="auto">
          <a:xfrm>
            <a:off x="0" y="1051911"/>
            <a:ext cx="9144000" cy="5786437"/>
          </a:xfrm>
          <a:prstGeom prst="rect">
            <a:avLst/>
          </a:prstGeom>
          <a:solidFill>
            <a:srgbClr val="DD3187">
              <a:alpha val="62000"/>
            </a:srgbClr>
          </a:solidFill>
          <a:ln w="9525">
            <a:noFill/>
            <a:miter lim="800000"/>
            <a:headEnd/>
            <a:tailEnd/>
          </a:ln>
          <a:effectLst>
            <a:outerShdw blurRad="50800" dist="38100" dir="2700000" algn="tl" rotWithShape="0">
              <a:prstClr val="black">
                <a:alpha val="40000"/>
              </a:prstClr>
            </a:outerShdw>
          </a:effectLst>
        </p:spPr>
        <p:txBody>
          <a:bodyPr anchor="ctr"/>
          <a:lstStyle/>
          <a:p>
            <a:endParaRPr lang="zh-CN" altLang="en-US" dirty="0" smtClean="0">
              <a:solidFill>
                <a:schemeClr val="accent1"/>
              </a:solidFill>
            </a:endParaRPr>
          </a:p>
        </p:txBody>
      </p:sp>
      <p:sp>
        <p:nvSpPr>
          <p:cNvPr id="4098" name="矩形 4"/>
          <p:cNvSpPr>
            <a:spLocks noChangeArrowheads="1"/>
          </p:cNvSpPr>
          <p:nvPr/>
        </p:nvSpPr>
        <p:spPr bwMode="auto">
          <a:xfrm>
            <a:off x="754251" y="0"/>
            <a:ext cx="8358187" cy="1071563"/>
          </a:xfrm>
          <a:prstGeom prst="rect">
            <a:avLst/>
          </a:prstGeom>
          <a:solidFill>
            <a:srgbClr val="F1F1F1"/>
          </a:solidFill>
          <a:ln w="9525">
            <a:solidFill>
              <a:schemeClr val="bg2"/>
            </a:solidFill>
            <a:miter lim="800000"/>
            <a:headEnd/>
            <a:tailEnd/>
          </a:ln>
        </p:spPr>
        <p:txBody>
          <a:bodyPr anchor="ctr"/>
          <a:lstStyle/>
          <a:p>
            <a:pPr algn="ctr"/>
            <a:endParaRPr lang="zh-CN" altLang="en-US" dirty="0">
              <a:solidFill>
                <a:srgbClr val="FFFFFF"/>
              </a:solidFill>
              <a:latin typeface="宋体" pitchFamily="2" charset="-122"/>
              <a:sym typeface="宋体" pitchFamily="2" charset="-122"/>
            </a:endParaRPr>
          </a:p>
        </p:txBody>
      </p:sp>
      <p:sp>
        <p:nvSpPr>
          <p:cNvPr id="4103" name="矩形 10"/>
          <p:cNvSpPr>
            <a:spLocks noChangeArrowheads="1"/>
          </p:cNvSpPr>
          <p:nvPr/>
        </p:nvSpPr>
        <p:spPr bwMode="auto">
          <a:xfrm>
            <a:off x="0" y="0"/>
            <a:ext cx="857250" cy="1071563"/>
          </a:xfrm>
          <a:prstGeom prst="rect">
            <a:avLst/>
          </a:prstGeom>
          <a:solidFill>
            <a:srgbClr val="33CCCC"/>
          </a:solidFill>
          <a:ln w="9525">
            <a:noFill/>
            <a:miter lim="800000"/>
            <a:headEnd/>
            <a:tailEnd/>
          </a:ln>
        </p:spPr>
        <p:txBody>
          <a:bodyPr anchor="ctr"/>
          <a:lstStyle/>
          <a:p>
            <a:pPr algn="ctr"/>
            <a:r>
              <a:rPr lang="en-US" altLang="zh-CN" sz="4400" dirty="0" smtClean="0">
                <a:solidFill>
                  <a:srgbClr val="FFFFFF"/>
                </a:solidFill>
                <a:effectLst>
                  <a:outerShdw blurRad="38100" dist="38100" dir="2700000" algn="tl">
                    <a:srgbClr val="000000">
                      <a:alpha val="43137"/>
                    </a:srgbClr>
                  </a:outerShdw>
                </a:effectLst>
                <a:latin typeface="Impact" pitchFamily="34" charset="0"/>
                <a:sym typeface="宋体" pitchFamily="2" charset="-122"/>
              </a:rPr>
              <a:t>3</a:t>
            </a:r>
            <a:endParaRPr lang="zh-CN" altLang="en-US" sz="4400" dirty="0" smtClean="0">
              <a:solidFill>
                <a:srgbClr val="FFFFFF"/>
              </a:solidFill>
              <a:effectLst>
                <a:outerShdw blurRad="38100" dist="38100" dir="2700000" algn="tl">
                  <a:srgbClr val="000000">
                    <a:alpha val="43137"/>
                  </a:srgbClr>
                </a:outerShdw>
              </a:effectLst>
              <a:latin typeface="Impact" pitchFamily="34" charset="0"/>
              <a:sym typeface="宋体" pitchFamily="2" charset="-122"/>
            </a:endParaRPr>
          </a:p>
        </p:txBody>
      </p:sp>
      <p:sp>
        <p:nvSpPr>
          <p:cNvPr id="4100" name="Rettangolo arrotondato 27"/>
          <p:cNvSpPr>
            <a:spLocks noChangeArrowheads="1"/>
          </p:cNvSpPr>
          <p:nvPr/>
        </p:nvSpPr>
        <p:spPr bwMode="auto">
          <a:xfrm>
            <a:off x="4071938" y="1357313"/>
            <a:ext cx="4498975" cy="1790700"/>
          </a:xfrm>
          <a:prstGeom prst="roundRect">
            <a:avLst>
              <a:gd name="adj" fmla="val 16667"/>
            </a:avLst>
          </a:prstGeom>
          <a:noFill/>
          <a:ln w="9525">
            <a:noFill/>
            <a:round/>
            <a:headEnd/>
            <a:tailEnd/>
          </a:ln>
        </p:spPr>
        <p:txBody>
          <a:bodyPr anchor="ctr"/>
          <a:lstStyle/>
          <a:p>
            <a:pPr algn="ctr"/>
            <a:endParaRPr lang="zh-CN" altLang="en-US" sz="4800">
              <a:solidFill>
                <a:schemeClr val="bg1"/>
              </a:solidFill>
              <a:latin typeface="Arial Black" pitchFamily="34" charset="0"/>
              <a:sym typeface="Arial Black" pitchFamily="34" charset="0"/>
            </a:endParaRPr>
          </a:p>
        </p:txBody>
      </p:sp>
      <p:grpSp>
        <p:nvGrpSpPr>
          <p:cNvPr id="4105" name="Group 9"/>
          <p:cNvGrpSpPr>
            <a:grpSpLocks/>
          </p:cNvGrpSpPr>
          <p:nvPr/>
        </p:nvGrpSpPr>
        <p:grpSpPr bwMode="auto">
          <a:xfrm>
            <a:off x="1071563" y="563563"/>
            <a:ext cx="409575" cy="333375"/>
            <a:chOff x="0" y="0"/>
            <a:chExt cx="1259" cy="1024"/>
          </a:xfrm>
        </p:grpSpPr>
        <p:sp>
          <p:nvSpPr>
            <p:cNvPr id="4118" name="Freeform 23"/>
            <p:cNvSpPr>
              <a:spLocks/>
            </p:cNvSpPr>
            <p:nvPr/>
          </p:nvSpPr>
          <p:spPr bwMode="auto">
            <a:xfrm>
              <a:off x="0" y="0"/>
              <a:ext cx="1259" cy="598"/>
            </a:xfrm>
            <a:custGeom>
              <a:avLst/>
              <a:gdLst/>
              <a:ahLst/>
              <a:cxnLst/>
              <a:rect l="0" t="0" r="0" b="0"/>
              <a:pathLst/>
            </a:custGeom>
            <a:solidFill>
              <a:srgbClr val="262626"/>
            </a:solidFill>
            <a:ln w="9525">
              <a:noFill/>
              <a:round/>
              <a:headEnd/>
              <a:tailEnd/>
            </a:ln>
          </p:spPr>
          <p:txBody>
            <a:bodyPr/>
            <a:lstStyle/>
            <a:p>
              <a:endParaRPr lang="zh-CN" altLang="en-US"/>
            </a:p>
          </p:txBody>
        </p:sp>
        <p:sp>
          <p:nvSpPr>
            <p:cNvPr id="4119" name="Freeform 24"/>
            <p:cNvSpPr>
              <a:spLocks/>
            </p:cNvSpPr>
            <p:nvPr/>
          </p:nvSpPr>
          <p:spPr bwMode="auto">
            <a:xfrm>
              <a:off x="175" y="137"/>
              <a:ext cx="905" cy="887"/>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4106" name="Freeform 29"/>
          <p:cNvSpPr>
            <a:spLocks noEditPoints="1"/>
          </p:cNvSpPr>
          <p:nvPr/>
        </p:nvSpPr>
        <p:spPr bwMode="auto">
          <a:xfrm>
            <a:off x="2000250" y="563563"/>
            <a:ext cx="409575" cy="382587"/>
          </a:xfrm>
          <a:custGeom>
            <a:avLst/>
            <a:gdLst/>
            <a:ahLst/>
            <a:cxnLst/>
            <a:rect l="0" t="0" r="0" b="0"/>
            <a:pathLst/>
          </a:custGeom>
          <a:solidFill>
            <a:srgbClr val="76923C"/>
          </a:solidFill>
          <a:ln w="9525">
            <a:noFill/>
            <a:round/>
            <a:headEnd/>
            <a:tailEnd/>
          </a:ln>
        </p:spPr>
        <p:txBody>
          <a:bodyPr/>
          <a:lstStyle/>
          <a:p>
            <a:endParaRPr lang="zh-CN" altLang="en-US"/>
          </a:p>
        </p:txBody>
      </p:sp>
      <p:grpSp>
        <p:nvGrpSpPr>
          <p:cNvPr id="4107" name="Group 13"/>
          <p:cNvGrpSpPr>
            <a:grpSpLocks/>
          </p:cNvGrpSpPr>
          <p:nvPr/>
        </p:nvGrpSpPr>
        <p:grpSpPr bwMode="auto">
          <a:xfrm>
            <a:off x="3876675" y="500063"/>
            <a:ext cx="381000" cy="382587"/>
            <a:chOff x="0" y="0"/>
            <a:chExt cx="1212" cy="1212"/>
          </a:xfrm>
        </p:grpSpPr>
        <p:sp>
          <p:nvSpPr>
            <p:cNvPr id="4116" name="Freeform 34"/>
            <p:cNvSpPr>
              <a:spLocks/>
            </p:cNvSpPr>
            <p:nvPr/>
          </p:nvSpPr>
          <p:spPr bwMode="auto">
            <a:xfrm>
              <a:off x="267" y="0"/>
              <a:ext cx="678" cy="549"/>
            </a:xfrm>
            <a:custGeom>
              <a:avLst/>
              <a:gdLst/>
              <a:ahLst/>
              <a:cxnLst/>
              <a:rect l="0" t="0" r="0" b="0"/>
              <a:pathLst/>
            </a:custGeom>
            <a:solidFill>
              <a:srgbClr val="262626"/>
            </a:solidFill>
            <a:ln w="9525">
              <a:noFill/>
              <a:round/>
              <a:headEnd/>
              <a:tailEnd/>
            </a:ln>
          </p:spPr>
          <p:txBody>
            <a:bodyPr/>
            <a:lstStyle/>
            <a:p>
              <a:endParaRPr lang="zh-CN" altLang="en-US"/>
            </a:p>
          </p:txBody>
        </p:sp>
        <p:sp>
          <p:nvSpPr>
            <p:cNvPr id="4117" name="Freeform 35"/>
            <p:cNvSpPr>
              <a:spLocks/>
            </p:cNvSpPr>
            <p:nvPr/>
          </p:nvSpPr>
          <p:spPr bwMode="auto">
            <a:xfrm>
              <a:off x="0" y="605"/>
              <a:ext cx="1212" cy="607"/>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4108" name="Freeform 40"/>
          <p:cNvSpPr>
            <a:spLocks noEditPoints="1"/>
          </p:cNvSpPr>
          <p:nvPr/>
        </p:nvSpPr>
        <p:spPr bwMode="auto">
          <a:xfrm>
            <a:off x="4741863" y="563563"/>
            <a:ext cx="473075" cy="319087"/>
          </a:xfrm>
          <a:custGeom>
            <a:avLst/>
            <a:gdLst/>
            <a:ahLst/>
            <a:cxnLst/>
            <a:rect l="0" t="0" r="0" b="0"/>
            <a:pathLst/>
          </a:custGeom>
          <a:solidFill>
            <a:srgbClr val="262626"/>
          </a:solidFill>
          <a:ln w="9525">
            <a:noFill/>
            <a:round/>
            <a:headEnd/>
            <a:tailEnd/>
          </a:ln>
        </p:spPr>
        <p:txBody>
          <a:bodyPr/>
          <a:lstStyle/>
          <a:p>
            <a:endParaRPr lang="zh-CN" altLang="en-US"/>
          </a:p>
        </p:txBody>
      </p:sp>
      <p:grpSp>
        <p:nvGrpSpPr>
          <p:cNvPr id="4109" name="Group 17"/>
          <p:cNvGrpSpPr>
            <a:grpSpLocks/>
          </p:cNvGrpSpPr>
          <p:nvPr/>
        </p:nvGrpSpPr>
        <p:grpSpPr bwMode="auto">
          <a:xfrm>
            <a:off x="2984500" y="500063"/>
            <a:ext cx="303213" cy="382587"/>
            <a:chOff x="0" y="0"/>
            <a:chExt cx="1139825" cy="1436688"/>
          </a:xfrm>
        </p:grpSpPr>
        <p:sp>
          <p:nvSpPr>
            <p:cNvPr id="4114" name="Freeform 62"/>
            <p:cNvSpPr>
              <a:spLocks/>
            </p:cNvSpPr>
            <p:nvPr/>
          </p:nvSpPr>
          <p:spPr bwMode="auto">
            <a:xfrm>
              <a:off x="0" y="566738"/>
              <a:ext cx="1139825" cy="869950"/>
            </a:xfrm>
            <a:custGeom>
              <a:avLst/>
              <a:gdLst/>
              <a:ahLst/>
              <a:cxnLst/>
              <a:rect l="0" t="0" r="0" b="0"/>
              <a:pathLst/>
            </a:custGeom>
            <a:solidFill>
              <a:srgbClr val="262626"/>
            </a:solidFill>
            <a:ln w="9525">
              <a:noFill/>
              <a:round/>
              <a:headEnd/>
              <a:tailEnd/>
            </a:ln>
          </p:spPr>
          <p:txBody>
            <a:bodyPr/>
            <a:lstStyle/>
            <a:p>
              <a:endParaRPr lang="zh-CN" altLang="en-US"/>
            </a:p>
          </p:txBody>
        </p:sp>
        <p:sp>
          <p:nvSpPr>
            <p:cNvPr id="4115" name="Freeform 61"/>
            <p:cNvSpPr>
              <a:spLocks/>
            </p:cNvSpPr>
            <p:nvPr/>
          </p:nvSpPr>
          <p:spPr bwMode="auto">
            <a:xfrm>
              <a:off x="71438" y="0"/>
              <a:ext cx="990600" cy="495300"/>
            </a:xfrm>
            <a:custGeom>
              <a:avLst/>
              <a:gdLst/>
              <a:ahLst/>
              <a:cxnLst/>
              <a:rect l="0" t="0" r="0" b="0"/>
              <a:pathLst/>
            </a:custGeom>
            <a:solidFill>
              <a:srgbClr val="262626"/>
            </a:solidFill>
            <a:ln w="9525">
              <a:noFill/>
              <a:round/>
              <a:headEnd/>
              <a:tailEnd/>
            </a:ln>
          </p:spPr>
          <p:txBody>
            <a:bodyPr/>
            <a:lstStyle/>
            <a:p>
              <a:endParaRPr lang="zh-CN" altLang="en-US"/>
            </a:p>
          </p:txBody>
        </p:sp>
      </p:grpSp>
      <p:sp>
        <p:nvSpPr>
          <p:cNvPr id="24" name="标题 23"/>
          <p:cNvSpPr>
            <a:spLocks noGrp="1"/>
          </p:cNvSpPr>
          <p:nvPr>
            <p:ph type="title"/>
          </p:nvPr>
        </p:nvSpPr>
        <p:spPr>
          <a:xfrm>
            <a:off x="970350" y="187515"/>
            <a:ext cx="7500351" cy="705240"/>
          </a:xfrm>
        </p:spPr>
        <p:txBody>
          <a:bodyPr/>
          <a:lstStyle/>
          <a:p>
            <a:pPr algn="l"/>
            <a:r>
              <a:rPr lang="en-US" altLang="zh-CN" sz="3600" dirty="0" smtClean="0">
                <a:solidFill>
                  <a:schemeClr val="accent1">
                    <a:lumMod val="50000"/>
                  </a:schemeClr>
                </a:solidFill>
                <a:latin typeface="Impact" pitchFamily="34" charset="0"/>
                <a:ea typeface="微软雅黑" pitchFamily="34" charset="-122"/>
              </a:rPr>
              <a:t>Techniques &amp; Advice</a:t>
            </a:r>
            <a:endParaRPr lang="zh-CN" altLang="en-US" sz="3600" dirty="0">
              <a:solidFill>
                <a:schemeClr val="accent1">
                  <a:lumMod val="50000"/>
                </a:schemeClr>
              </a:solidFill>
              <a:latin typeface="Impact" pitchFamily="34" charset="0"/>
            </a:endParaRPr>
          </a:p>
        </p:txBody>
      </p:sp>
      <p:sp>
        <p:nvSpPr>
          <p:cNvPr id="38" name="圆角矩形 37"/>
          <p:cNvSpPr/>
          <p:nvPr/>
        </p:nvSpPr>
        <p:spPr bwMode="auto">
          <a:xfrm>
            <a:off x="250020" y="1340043"/>
            <a:ext cx="8643960" cy="5186376"/>
          </a:xfrm>
          <a:prstGeom prst="roundRect">
            <a:avLst/>
          </a:prstGeom>
          <a:solidFill>
            <a:schemeClr val="bg2"/>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25" name="内容占位符 24"/>
          <p:cNvSpPr>
            <a:spLocks noGrp="1"/>
          </p:cNvSpPr>
          <p:nvPr>
            <p:ph idx="1"/>
          </p:nvPr>
        </p:nvSpPr>
        <p:spPr>
          <a:xfrm>
            <a:off x="250020" y="1556142"/>
            <a:ext cx="8355828" cy="4754178"/>
          </a:xfrm>
        </p:spPr>
        <p:txBody>
          <a:bodyPr/>
          <a:lstStyle/>
          <a:p>
            <a:pPr algn="just">
              <a:buNone/>
            </a:pPr>
            <a:r>
              <a:rPr lang="en-US" altLang="zh-CN" sz="2400" dirty="0" smtClean="0">
                <a:latin typeface="Times New Roman" pitchFamily="18" charset="0"/>
                <a:cs typeface="Times New Roman" pitchFamily="18" charset="0"/>
              </a:rPr>
              <a:t>        It's a curious fact        nine people out of ten become happier            </a:t>
            </a:r>
          </a:p>
          <a:p>
            <a:pPr algn="just">
              <a:buNone/>
            </a:pPr>
            <a:r>
              <a:rPr lang="en-US" altLang="zh-CN" sz="2400" dirty="0" smtClean="0">
                <a:latin typeface="Times New Roman" pitchFamily="18" charset="0"/>
                <a:cs typeface="Times New Roman" pitchFamily="18" charset="0"/>
              </a:rPr>
              <a:t>               faced with some small misfortune. On my first visit to </a:t>
            </a:r>
          </a:p>
          <a:p>
            <a:pPr algn="just">
              <a:buNone/>
            </a:pPr>
            <a:r>
              <a:rPr lang="en-US" altLang="zh-CN" sz="2400" dirty="0" smtClean="0">
                <a:latin typeface="Times New Roman" pitchFamily="18" charset="0"/>
                <a:cs typeface="Times New Roman" pitchFamily="18" charset="0"/>
              </a:rPr>
              <a:t>     America, thirty-five years ago, a train in            I was travelling </a:t>
            </a:r>
          </a:p>
          <a:p>
            <a:pPr algn="just">
              <a:buNone/>
            </a:pPr>
            <a:r>
              <a:rPr lang="en-US" altLang="zh-CN" sz="2400" dirty="0" smtClean="0">
                <a:latin typeface="Times New Roman" pitchFamily="18" charset="0"/>
                <a:cs typeface="Times New Roman" pitchFamily="18" charset="0"/>
              </a:rPr>
              <a:t>     became stuck in a snowdrift so         we did not arrive in New </a:t>
            </a:r>
          </a:p>
          <a:p>
            <a:pPr algn="just">
              <a:buNone/>
            </a:pPr>
            <a:r>
              <a:rPr lang="en-US" altLang="zh-CN" sz="2400" dirty="0" smtClean="0">
                <a:latin typeface="Times New Roman" pitchFamily="18" charset="0"/>
                <a:cs typeface="Times New Roman" pitchFamily="18" charset="0"/>
              </a:rPr>
              <a:t>    York until a great many hours after all the food on the train had </a:t>
            </a:r>
          </a:p>
          <a:p>
            <a:pPr algn="just">
              <a:buNone/>
            </a:pPr>
            <a:r>
              <a:rPr lang="en-US" altLang="zh-CN" sz="2400" dirty="0" smtClean="0">
                <a:latin typeface="Times New Roman" pitchFamily="18" charset="0"/>
                <a:cs typeface="Times New Roman" pitchFamily="18" charset="0"/>
              </a:rPr>
              <a:t>     been eaten up. I was beginning to expect          the passengers </a:t>
            </a:r>
          </a:p>
          <a:p>
            <a:pPr algn="just">
              <a:buNone/>
            </a:pPr>
            <a:r>
              <a:rPr lang="en-US" altLang="zh-CN" sz="2400" dirty="0" smtClean="0">
                <a:latin typeface="Times New Roman" pitchFamily="18" charset="0"/>
                <a:cs typeface="Times New Roman" pitchFamily="18" charset="0"/>
              </a:rPr>
              <a:t>     would draw lots as to          should be eaten, but, far from        , </a:t>
            </a:r>
          </a:p>
          <a:p>
            <a:pPr algn="just">
              <a:buNone/>
            </a:pPr>
            <a:r>
              <a:rPr lang="en-US" altLang="zh-CN" sz="2400" dirty="0" smtClean="0">
                <a:latin typeface="Times New Roman" pitchFamily="18" charset="0"/>
                <a:cs typeface="Times New Roman" pitchFamily="18" charset="0"/>
              </a:rPr>
              <a:t>     everybody was in the best of spirits. People          would have </a:t>
            </a:r>
          </a:p>
          <a:p>
            <a:pPr algn="just">
              <a:buNone/>
            </a:pPr>
            <a:r>
              <a:rPr lang="en-US" altLang="zh-CN" sz="2400" dirty="0" smtClean="0">
                <a:latin typeface="Times New Roman" pitchFamily="18" charset="0"/>
                <a:cs typeface="Times New Roman" pitchFamily="18" charset="0"/>
              </a:rPr>
              <a:t>     hated each other in ordinary circumstances found each other quite agreeable, and everybody reached an obviously exceptional level of happiness.  </a:t>
            </a:r>
            <a:endParaRPr lang="zh-CN" altLang="zh-CN" sz="2400" dirty="0" smtClean="0">
              <a:latin typeface="Times New Roman" pitchFamily="18" charset="0"/>
              <a:cs typeface="Times New Roman" pitchFamily="18" charset="0"/>
            </a:endParaRPr>
          </a:p>
          <a:p>
            <a:pPr>
              <a:buNone/>
            </a:pPr>
            <a:endParaRPr lang="zh-CN" altLang="en-US" dirty="0"/>
          </a:p>
        </p:txBody>
      </p:sp>
      <p:sp>
        <p:nvSpPr>
          <p:cNvPr id="27" name="TextBox 26"/>
          <p:cNvSpPr txBox="1"/>
          <p:nvPr/>
        </p:nvSpPr>
        <p:spPr>
          <a:xfrm>
            <a:off x="2987274" y="1556142"/>
            <a:ext cx="798617" cy="461665"/>
          </a:xfrm>
          <a:prstGeom prst="rect">
            <a:avLst/>
          </a:prstGeom>
          <a:noFill/>
        </p:spPr>
        <p:txBody>
          <a:bodyPr wrap="none" rtlCol="0">
            <a:spAutoFit/>
          </a:bodyPr>
          <a:lstStyle/>
          <a:p>
            <a:r>
              <a:rPr lang="en-US" altLang="zh-CN" sz="2400" dirty="0" smtClean="0">
                <a:latin typeface="Times New Roman" pitchFamily="18" charset="0"/>
                <a:cs typeface="Times New Roman" pitchFamily="18" charset="0"/>
              </a:rPr>
              <a:t>that  </a:t>
            </a:r>
            <a:endParaRPr lang="zh-CN" altLang="en-US" sz="2400" dirty="0">
              <a:latin typeface="Times New Roman" pitchFamily="18" charset="0"/>
              <a:cs typeface="Times New Roman" pitchFamily="18" charset="0"/>
            </a:endParaRPr>
          </a:p>
        </p:txBody>
      </p:sp>
      <p:sp>
        <p:nvSpPr>
          <p:cNvPr id="28" name="TextBox 27"/>
          <p:cNvSpPr txBox="1"/>
          <p:nvPr/>
        </p:nvSpPr>
        <p:spPr>
          <a:xfrm>
            <a:off x="610185" y="1988340"/>
            <a:ext cx="851515" cy="461665"/>
          </a:xfrm>
          <a:prstGeom prst="rect">
            <a:avLst/>
          </a:prstGeom>
          <a:noFill/>
        </p:spPr>
        <p:txBody>
          <a:bodyPr wrap="none" rtlCol="0">
            <a:spAutoFit/>
          </a:bodyPr>
          <a:lstStyle/>
          <a:p>
            <a:r>
              <a:rPr lang="en-US" altLang="zh-CN" sz="2400" dirty="0" smtClean="0">
                <a:latin typeface="Times New Roman" pitchFamily="18" charset="0"/>
                <a:cs typeface="Times New Roman" pitchFamily="18" charset="0"/>
              </a:rPr>
              <a:t>when</a:t>
            </a:r>
            <a:endParaRPr lang="zh-CN" altLang="en-US" sz="2400" dirty="0">
              <a:latin typeface="Times New Roman" pitchFamily="18" charset="0"/>
              <a:cs typeface="Times New Roman" pitchFamily="18" charset="0"/>
            </a:endParaRPr>
          </a:p>
        </p:txBody>
      </p:sp>
      <p:sp>
        <p:nvSpPr>
          <p:cNvPr id="29" name="TextBox 28"/>
          <p:cNvSpPr txBox="1"/>
          <p:nvPr/>
        </p:nvSpPr>
        <p:spPr>
          <a:xfrm>
            <a:off x="5580462" y="2420538"/>
            <a:ext cx="936475" cy="461665"/>
          </a:xfrm>
          <a:prstGeom prst="rect">
            <a:avLst/>
          </a:prstGeom>
          <a:noFill/>
        </p:spPr>
        <p:txBody>
          <a:bodyPr wrap="none" rtlCol="0">
            <a:spAutoFit/>
          </a:bodyPr>
          <a:lstStyle/>
          <a:p>
            <a:r>
              <a:rPr lang="en-US" altLang="zh-CN" sz="2400" dirty="0" smtClean="0">
                <a:latin typeface="Times New Roman" pitchFamily="18" charset="0"/>
                <a:cs typeface="Times New Roman" pitchFamily="18" charset="0"/>
              </a:rPr>
              <a:t>which</a:t>
            </a:r>
            <a:endParaRPr lang="zh-CN" altLang="en-US" sz="2400" dirty="0">
              <a:latin typeface="Times New Roman" pitchFamily="18" charset="0"/>
              <a:cs typeface="Times New Roman" pitchFamily="18" charset="0"/>
            </a:endParaRPr>
          </a:p>
        </p:txBody>
      </p:sp>
      <p:sp>
        <p:nvSpPr>
          <p:cNvPr id="30" name="TextBox 29"/>
          <p:cNvSpPr txBox="1"/>
          <p:nvPr/>
        </p:nvSpPr>
        <p:spPr>
          <a:xfrm>
            <a:off x="4139802" y="1195977"/>
            <a:ext cx="184731" cy="369332"/>
          </a:xfrm>
          <a:prstGeom prst="rect">
            <a:avLst/>
          </a:prstGeom>
          <a:noFill/>
        </p:spPr>
        <p:txBody>
          <a:bodyPr wrap="none" rtlCol="0">
            <a:spAutoFit/>
          </a:bodyPr>
          <a:lstStyle/>
          <a:p>
            <a:endParaRPr lang="zh-CN" altLang="en-US" dirty="0"/>
          </a:p>
        </p:txBody>
      </p:sp>
      <p:sp>
        <p:nvSpPr>
          <p:cNvPr id="31" name="TextBox 30"/>
          <p:cNvSpPr txBox="1"/>
          <p:nvPr/>
        </p:nvSpPr>
        <p:spPr>
          <a:xfrm>
            <a:off x="4499967" y="2852736"/>
            <a:ext cx="721672" cy="461665"/>
          </a:xfrm>
          <a:prstGeom prst="rect">
            <a:avLst/>
          </a:prstGeom>
          <a:noFill/>
        </p:spPr>
        <p:txBody>
          <a:bodyPr wrap="none" rtlCol="0">
            <a:spAutoFit/>
          </a:bodyPr>
          <a:lstStyle/>
          <a:p>
            <a:r>
              <a:rPr lang="en-US" altLang="zh-CN" sz="2400" dirty="0" smtClean="0">
                <a:latin typeface="Times New Roman" pitchFamily="18" charset="0"/>
                <a:cs typeface="Times New Roman" pitchFamily="18" charset="0"/>
              </a:rPr>
              <a:t>that </a:t>
            </a:r>
            <a:endParaRPr lang="zh-CN" altLang="en-US" sz="2400" dirty="0">
              <a:latin typeface="Times New Roman" pitchFamily="18" charset="0"/>
              <a:cs typeface="Times New Roman" pitchFamily="18" charset="0"/>
            </a:endParaRPr>
          </a:p>
        </p:txBody>
      </p:sp>
      <p:sp>
        <p:nvSpPr>
          <p:cNvPr id="32" name="TextBox 31"/>
          <p:cNvSpPr txBox="1"/>
          <p:nvPr/>
        </p:nvSpPr>
        <p:spPr>
          <a:xfrm>
            <a:off x="7669419" y="4191896"/>
            <a:ext cx="648297" cy="461665"/>
          </a:xfrm>
          <a:prstGeom prst="rect">
            <a:avLst/>
          </a:prstGeom>
          <a:noFill/>
        </p:spPr>
        <p:txBody>
          <a:bodyPr wrap="square" rtlCol="0">
            <a:spAutoFit/>
          </a:bodyPr>
          <a:lstStyle/>
          <a:p>
            <a:r>
              <a:rPr lang="en-US" altLang="zh-CN" sz="2400" dirty="0" smtClean="0">
                <a:latin typeface="Times New Roman" pitchFamily="18" charset="0"/>
                <a:cs typeface="Times New Roman" pitchFamily="18" charset="0"/>
              </a:rPr>
              <a:t>that   </a:t>
            </a:r>
            <a:endParaRPr lang="zh-CN" altLang="en-US" sz="2400" dirty="0">
              <a:latin typeface="Times New Roman" pitchFamily="18" charset="0"/>
              <a:cs typeface="Times New Roman" pitchFamily="18" charset="0"/>
            </a:endParaRPr>
          </a:p>
        </p:txBody>
      </p:sp>
      <p:sp>
        <p:nvSpPr>
          <p:cNvPr id="33" name="TextBox 32"/>
          <p:cNvSpPr txBox="1"/>
          <p:nvPr/>
        </p:nvSpPr>
        <p:spPr>
          <a:xfrm>
            <a:off x="5723186" y="3759698"/>
            <a:ext cx="721672" cy="461665"/>
          </a:xfrm>
          <a:prstGeom prst="rect">
            <a:avLst/>
          </a:prstGeom>
          <a:noFill/>
        </p:spPr>
        <p:txBody>
          <a:bodyPr wrap="none" rtlCol="0">
            <a:spAutoFit/>
          </a:bodyPr>
          <a:lstStyle/>
          <a:p>
            <a:r>
              <a:rPr lang="en-US" altLang="zh-CN" sz="2400" dirty="0" smtClean="0">
                <a:latin typeface="Times New Roman" pitchFamily="18" charset="0"/>
                <a:cs typeface="Times New Roman" pitchFamily="18" charset="0"/>
              </a:rPr>
              <a:t>that </a:t>
            </a:r>
            <a:endParaRPr lang="zh-CN" altLang="en-US" sz="2400" dirty="0">
              <a:latin typeface="Times New Roman" pitchFamily="18" charset="0"/>
              <a:cs typeface="Times New Roman" pitchFamily="18" charset="0"/>
            </a:endParaRPr>
          </a:p>
        </p:txBody>
      </p:sp>
      <p:sp>
        <p:nvSpPr>
          <p:cNvPr id="34" name="TextBox 33"/>
          <p:cNvSpPr txBox="1"/>
          <p:nvPr/>
        </p:nvSpPr>
        <p:spPr>
          <a:xfrm>
            <a:off x="3352509" y="4191896"/>
            <a:ext cx="715260" cy="461665"/>
          </a:xfrm>
          <a:prstGeom prst="rect">
            <a:avLst/>
          </a:prstGeom>
          <a:noFill/>
        </p:spPr>
        <p:txBody>
          <a:bodyPr wrap="none" rtlCol="0">
            <a:spAutoFit/>
          </a:bodyPr>
          <a:lstStyle/>
          <a:p>
            <a:r>
              <a:rPr lang="en-US" altLang="zh-CN" sz="2400" dirty="0" smtClean="0">
                <a:latin typeface="Times New Roman" pitchFamily="18" charset="0"/>
                <a:cs typeface="Times New Roman" pitchFamily="18" charset="0"/>
              </a:rPr>
              <a:t>who</a:t>
            </a:r>
            <a:endParaRPr lang="zh-CN" altLang="en-US" sz="2400" dirty="0">
              <a:latin typeface="Times New Roman" pitchFamily="18" charset="0"/>
              <a:cs typeface="Times New Roman" pitchFamily="18" charset="0"/>
            </a:endParaRPr>
          </a:p>
        </p:txBody>
      </p:sp>
      <p:sp>
        <p:nvSpPr>
          <p:cNvPr id="35" name="TextBox 34"/>
          <p:cNvSpPr txBox="1"/>
          <p:nvPr/>
        </p:nvSpPr>
        <p:spPr>
          <a:xfrm>
            <a:off x="6012660" y="4624094"/>
            <a:ext cx="792205" cy="461665"/>
          </a:xfrm>
          <a:prstGeom prst="rect">
            <a:avLst/>
          </a:prstGeom>
          <a:noFill/>
        </p:spPr>
        <p:txBody>
          <a:bodyPr wrap="none" rtlCol="0">
            <a:spAutoFit/>
          </a:bodyPr>
          <a:lstStyle/>
          <a:p>
            <a:r>
              <a:rPr lang="en-US" altLang="zh-CN" sz="2400" dirty="0" smtClean="0">
                <a:latin typeface="Times New Roman" pitchFamily="18" charset="0"/>
                <a:cs typeface="Times New Roman" pitchFamily="18" charset="0"/>
              </a:rPr>
              <a:t>who </a:t>
            </a:r>
            <a:endParaRPr lang="zh-CN" altLang="en-US" sz="2400" dirty="0">
              <a:latin typeface="Times New Roman" pitchFamily="18" charset="0"/>
              <a:cs typeface="Times New Roman" pitchFamily="18" charset="0"/>
            </a:endParaRPr>
          </a:p>
        </p:txBody>
      </p:sp>
      <p:sp>
        <p:nvSpPr>
          <p:cNvPr id="36" name="TextBox 35"/>
          <p:cNvSpPr txBox="1"/>
          <p:nvPr/>
        </p:nvSpPr>
        <p:spPr>
          <a:xfrm>
            <a:off x="4593611" y="5806089"/>
            <a:ext cx="338554" cy="461665"/>
          </a:xfrm>
          <a:prstGeom prst="rect">
            <a:avLst/>
          </a:prstGeom>
          <a:noFill/>
        </p:spPr>
        <p:txBody>
          <a:bodyPr wrap="none" rtlCol="0">
            <a:spAutoFit/>
          </a:bodyPr>
          <a:lstStyle/>
          <a:p>
            <a:r>
              <a:rPr lang="en-US" altLang="zh-CN" sz="2400" dirty="0" smtClean="0">
                <a:latin typeface="Times New Roman" pitchFamily="18" charset="0"/>
                <a:cs typeface="Times New Roman" pitchFamily="18" charset="0"/>
              </a:rPr>
              <a:t>4</a:t>
            </a:r>
            <a:endParaRPr lang="zh-CN" altLang="en-US" sz="2400" dirty="0">
              <a:latin typeface="Times New Roman" pitchFamily="18" charset="0"/>
              <a:cs typeface="Times New Roman" pitchFamily="18" charset="0"/>
            </a:endParaRPr>
          </a:p>
        </p:txBody>
      </p:sp>
      <p:sp>
        <p:nvSpPr>
          <p:cNvPr id="37" name="TextBox 36"/>
          <p:cNvSpPr txBox="1"/>
          <p:nvPr/>
        </p:nvSpPr>
        <p:spPr>
          <a:xfrm>
            <a:off x="5004198" y="5806089"/>
            <a:ext cx="697627" cy="461665"/>
          </a:xfrm>
          <a:prstGeom prst="rect">
            <a:avLst/>
          </a:prstGeom>
          <a:noFill/>
        </p:spPr>
        <p:txBody>
          <a:bodyPr wrap="square" rtlCol="0">
            <a:spAutoFit/>
          </a:bodyPr>
          <a:lstStyle/>
          <a:p>
            <a:r>
              <a:rPr lang="en-US" altLang="zh-CN" sz="2400" dirty="0" smtClean="0">
                <a:latin typeface="Times New Roman" pitchFamily="18" charset="0"/>
                <a:cs typeface="Times New Roman" pitchFamily="18" charset="0"/>
              </a:rPr>
              <a:t>( 8 )</a:t>
            </a:r>
            <a:endParaRPr lang="zh-CN" alt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 presetClass="emph" presetSubtype="2" fill="hold" grpId="1" nodeType="afterEffect">
                                  <p:stCondLst>
                                    <p:cond delay="0"/>
                                  </p:stCondLst>
                                  <p:childTnLst>
                                    <p:animClr clrSpc="rgb">
                                      <p:cBhvr override="childStyle">
                                        <p:cTn id="11" dur="500" fill="hold"/>
                                        <p:tgtEl>
                                          <p:spTgt spid="36"/>
                                        </p:tgtEl>
                                        <p:attrNameLst>
                                          <p:attrName>style.color</p:attrName>
                                        </p:attrNameLst>
                                      </p:cBhvr>
                                      <p:to>
                                        <a:srgbClr val="DA262A"/>
                                      </p:to>
                                    </p:animClr>
                                  </p:childTnLst>
                                </p:cTn>
                              </p:par>
                            </p:childTnLst>
                          </p:cTn>
                        </p:par>
                      </p:childTnLst>
                    </p:cTn>
                  </p:par>
                  <p:par>
                    <p:cTn id="12" fill="hold">
                      <p:stCondLst>
                        <p:cond delay="indefinite"/>
                      </p:stCondLst>
                      <p:childTnLst>
                        <p:par>
                          <p:cTn id="13" fill="hold">
                            <p:stCondLst>
                              <p:cond delay="0"/>
                            </p:stCondLst>
                            <p:childTnLst>
                              <p:par>
                                <p:cTn id="14" presetID="3" presetClass="emph" presetSubtype="2" fill="hold" grpId="0" nodeType="clickEffect">
                                  <p:stCondLst>
                                    <p:cond delay="0"/>
                                  </p:stCondLst>
                                  <p:childTnLst>
                                    <p:animClr clrSpc="rgb">
                                      <p:cBhvr override="childStyle">
                                        <p:cTn id="15" dur="1000" fill="hold"/>
                                        <p:tgtEl>
                                          <p:spTgt spid="27"/>
                                        </p:tgtEl>
                                        <p:attrNameLst>
                                          <p:attrName>style.color</p:attrName>
                                        </p:attrNameLst>
                                      </p:cBhvr>
                                      <p:to>
                                        <a:srgbClr val="DA262A"/>
                                      </p:to>
                                    </p:animClr>
                                  </p:childTnLst>
                                </p:cTn>
                              </p:par>
                            </p:childTnLst>
                          </p:cTn>
                        </p:par>
                        <p:par>
                          <p:cTn id="16" fill="hold">
                            <p:stCondLst>
                              <p:cond delay="1000"/>
                            </p:stCondLst>
                            <p:childTnLst>
                              <p:par>
                                <p:cTn id="17" presetID="3" presetClass="emph" presetSubtype="2" fill="hold" grpId="0" nodeType="afterEffect">
                                  <p:stCondLst>
                                    <p:cond delay="0"/>
                                  </p:stCondLst>
                                  <p:childTnLst>
                                    <p:animClr clrSpc="rgb">
                                      <p:cBhvr override="childStyle">
                                        <p:cTn id="18" dur="1000" fill="hold"/>
                                        <p:tgtEl>
                                          <p:spTgt spid="28"/>
                                        </p:tgtEl>
                                        <p:attrNameLst>
                                          <p:attrName>style.color</p:attrName>
                                        </p:attrNameLst>
                                      </p:cBhvr>
                                      <p:to>
                                        <a:srgbClr val="DA262A"/>
                                      </p:to>
                                    </p:animClr>
                                  </p:childTnLst>
                                </p:cTn>
                              </p:par>
                            </p:childTnLst>
                          </p:cTn>
                        </p:par>
                        <p:par>
                          <p:cTn id="19" fill="hold">
                            <p:stCondLst>
                              <p:cond delay="2000"/>
                            </p:stCondLst>
                            <p:childTnLst>
                              <p:par>
                                <p:cTn id="20" presetID="3" presetClass="emph" presetSubtype="2" fill="hold" grpId="0" nodeType="afterEffect">
                                  <p:stCondLst>
                                    <p:cond delay="0"/>
                                  </p:stCondLst>
                                  <p:childTnLst>
                                    <p:animClr clrSpc="rgb">
                                      <p:cBhvr override="childStyle">
                                        <p:cTn id="21" dur="1000" fill="hold"/>
                                        <p:tgtEl>
                                          <p:spTgt spid="29"/>
                                        </p:tgtEl>
                                        <p:attrNameLst>
                                          <p:attrName>style.color</p:attrName>
                                        </p:attrNameLst>
                                      </p:cBhvr>
                                      <p:to>
                                        <a:srgbClr val="DA262A"/>
                                      </p:to>
                                    </p:animClr>
                                  </p:childTnLst>
                                </p:cTn>
                              </p:par>
                            </p:childTnLst>
                          </p:cTn>
                        </p:par>
                        <p:par>
                          <p:cTn id="22" fill="hold">
                            <p:stCondLst>
                              <p:cond delay="3000"/>
                            </p:stCondLst>
                            <p:childTnLst>
                              <p:par>
                                <p:cTn id="23" presetID="3" presetClass="emph" presetSubtype="2" fill="hold" grpId="0" nodeType="afterEffect">
                                  <p:stCondLst>
                                    <p:cond delay="0"/>
                                  </p:stCondLst>
                                  <p:childTnLst>
                                    <p:animClr clrSpc="rgb">
                                      <p:cBhvr override="childStyle">
                                        <p:cTn id="24" dur="1000" fill="hold"/>
                                        <p:tgtEl>
                                          <p:spTgt spid="31"/>
                                        </p:tgtEl>
                                        <p:attrNameLst>
                                          <p:attrName>style.color</p:attrName>
                                        </p:attrNameLst>
                                      </p:cBhvr>
                                      <p:to>
                                        <a:srgbClr val="DA262A"/>
                                      </p:to>
                                    </p:animClr>
                                  </p:childTnLst>
                                </p:cTn>
                              </p:par>
                            </p:childTnLst>
                          </p:cTn>
                        </p:par>
                        <p:par>
                          <p:cTn id="25" fill="hold">
                            <p:stCondLst>
                              <p:cond delay="4000"/>
                            </p:stCondLst>
                            <p:childTnLst>
                              <p:par>
                                <p:cTn id="26" presetID="3" presetClass="emph" presetSubtype="2" fill="hold" grpId="0" nodeType="afterEffect">
                                  <p:stCondLst>
                                    <p:cond delay="0"/>
                                  </p:stCondLst>
                                  <p:childTnLst>
                                    <p:animClr clrSpc="rgb">
                                      <p:cBhvr override="childStyle">
                                        <p:cTn id="27" dur="1000" fill="hold"/>
                                        <p:tgtEl>
                                          <p:spTgt spid="33"/>
                                        </p:tgtEl>
                                        <p:attrNameLst>
                                          <p:attrName>style.color</p:attrName>
                                        </p:attrNameLst>
                                      </p:cBhvr>
                                      <p:to>
                                        <a:srgbClr val="DA262A"/>
                                      </p:to>
                                    </p:animClr>
                                  </p:childTnLst>
                                </p:cTn>
                              </p:par>
                            </p:childTnLst>
                          </p:cTn>
                        </p:par>
                        <p:par>
                          <p:cTn id="28" fill="hold">
                            <p:stCondLst>
                              <p:cond delay="5000"/>
                            </p:stCondLst>
                            <p:childTnLst>
                              <p:par>
                                <p:cTn id="29" presetID="3" presetClass="emph" presetSubtype="2" fill="hold" grpId="0" nodeType="afterEffect">
                                  <p:stCondLst>
                                    <p:cond delay="0"/>
                                  </p:stCondLst>
                                  <p:childTnLst>
                                    <p:animClr clrSpc="rgb">
                                      <p:cBhvr override="childStyle">
                                        <p:cTn id="30" dur="1000" fill="hold"/>
                                        <p:tgtEl>
                                          <p:spTgt spid="34"/>
                                        </p:tgtEl>
                                        <p:attrNameLst>
                                          <p:attrName>style.color</p:attrName>
                                        </p:attrNameLst>
                                      </p:cBhvr>
                                      <p:to>
                                        <a:srgbClr val="DA262A"/>
                                      </p:to>
                                    </p:animClr>
                                  </p:childTnLst>
                                </p:cTn>
                              </p:par>
                            </p:childTnLst>
                          </p:cTn>
                        </p:par>
                        <p:par>
                          <p:cTn id="31" fill="hold">
                            <p:stCondLst>
                              <p:cond delay="6000"/>
                            </p:stCondLst>
                            <p:childTnLst>
                              <p:par>
                                <p:cTn id="32" presetID="3" presetClass="emph" presetSubtype="2" fill="hold" grpId="0" nodeType="afterEffect">
                                  <p:stCondLst>
                                    <p:cond delay="0"/>
                                  </p:stCondLst>
                                  <p:childTnLst>
                                    <p:animClr clrSpc="rgb">
                                      <p:cBhvr override="childStyle">
                                        <p:cTn id="33" dur="1000" fill="hold"/>
                                        <p:tgtEl>
                                          <p:spTgt spid="32"/>
                                        </p:tgtEl>
                                        <p:attrNameLst>
                                          <p:attrName>style.color</p:attrName>
                                        </p:attrNameLst>
                                      </p:cBhvr>
                                      <p:to>
                                        <a:srgbClr val="DA262A"/>
                                      </p:to>
                                    </p:animClr>
                                  </p:childTnLst>
                                </p:cTn>
                              </p:par>
                            </p:childTnLst>
                          </p:cTn>
                        </p:par>
                        <p:par>
                          <p:cTn id="34" fill="hold">
                            <p:stCondLst>
                              <p:cond delay="7000"/>
                            </p:stCondLst>
                            <p:childTnLst>
                              <p:par>
                                <p:cTn id="35" presetID="3" presetClass="emph" presetSubtype="2" fill="hold" grpId="0" nodeType="afterEffect">
                                  <p:stCondLst>
                                    <p:cond delay="0"/>
                                  </p:stCondLst>
                                  <p:childTnLst>
                                    <p:animClr clrSpc="rgb">
                                      <p:cBhvr override="childStyle">
                                        <p:cTn id="36" dur="1000" fill="hold"/>
                                        <p:tgtEl>
                                          <p:spTgt spid="35"/>
                                        </p:tgtEl>
                                        <p:attrNameLst>
                                          <p:attrName>style.color</p:attrName>
                                        </p:attrNameLst>
                                      </p:cBhvr>
                                      <p:to>
                                        <a:srgbClr val="DA262A"/>
                                      </p:to>
                                    </p:animClr>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additive="base">
                                        <p:cTn id="41" dur="500" fill="hold"/>
                                        <p:tgtEl>
                                          <p:spTgt spid="37"/>
                                        </p:tgtEl>
                                        <p:attrNameLst>
                                          <p:attrName>ppt_x</p:attrName>
                                        </p:attrNameLst>
                                      </p:cBhvr>
                                      <p:tavLst>
                                        <p:tav tm="0">
                                          <p:val>
                                            <p:strVal val="#ppt_x"/>
                                          </p:val>
                                        </p:tav>
                                        <p:tav tm="100000">
                                          <p:val>
                                            <p:strVal val="#ppt_x"/>
                                          </p:val>
                                        </p:tav>
                                      </p:tavLst>
                                    </p:anim>
                                    <p:anim calcmode="lin" valueType="num">
                                      <p:cBhvr additive="base">
                                        <p:cTn id="42" dur="500" fill="hold"/>
                                        <p:tgtEl>
                                          <p:spTgt spid="37"/>
                                        </p:tgtEl>
                                        <p:attrNameLst>
                                          <p:attrName>ppt_y</p:attrName>
                                        </p:attrNameLst>
                                      </p:cBhvr>
                                      <p:tavLst>
                                        <p:tav tm="0">
                                          <p:val>
                                            <p:strVal val="1+#ppt_h/2"/>
                                          </p:val>
                                        </p:tav>
                                        <p:tav tm="100000">
                                          <p:val>
                                            <p:strVal val="#ppt_y"/>
                                          </p:val>
                                        </p:tav>
                                      </p:tavLst>
                                    </p:anim>
                                  </p:childTnLst>
                                </p:cTn>
                              </p:par>
                            </p:childTnLst>
                          </p:cTn>
                        </p:par>
                        <p:par>
                          <p:cTn id="43" fill="hold">
                            <p:stCondLst>
                              <p:cond delay="500"/>
                            </p:stCondLst>
                            <p:childTnLst>
                              <p:par>
                                <p:cTn id="44" presetID="6" presetClass="emph" presetSubtype="0" fill="hold" grpId="1" nodeType="afterEffect">
                                  <p:stCondLst>
                                    <p:cond delay="0"/>
                                  </p:stCondLst>
                                  <p:childTnLst>
                                    <p:animScale>
                                      <p:cBhvr>
                                        <p:cTn id="45" dur="2000" fill="hold"/>
                                        <p:tgtEl>
                                          <p:spTgt spid="3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1" grpId="0"/>
      <p:bldP spid="32" grpId="0"/>
      <p:bldP spid="33" grpId="0"/>
      <p:bldP spid="34" grpId="0"/>
      <p:bldP spid="35" grpId="0"/>
      <p:bldP spid="36" grpId="0"/>
      <p:bldP spid="36" grpId="1"/>
      <p:bldP spid="37" grpId="0"/>
      <p:bldP spid="37" grpId="1"/>
    </p:bldLst>
  </p:timing>
</p:sld>
</file>

<file path=ppt/theme/theme1.xml><?xml version="1.0" encoding="utf-8"?>
<a:theme xmlns:a="http://schemas.openxmlformats.org/drawingml/2006/main" name="Office 主题">
  <a:themeElements>
    <a:clrScheme name="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主题">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1553</TotalTime>
  <Pages>0</Pages>
  <Words>1191</Words>
  <Characters>0</Characters>
  <Application>Microsoft Office PowerPoint</Application>
  <DocSecurity>0</DocSecurity>
  <PresentationFormat>全屏显示(4:3)</PresentationFormat>
  <Lines>0</Lines>
  <Paragraphs>149</Paragraphs>
  <Slides>20</Slides>
  <Notes>2</Notes>
  <HiddenSlides>0</HiddenSlides>
  <MMClips>0</MMClips>
  <ScaleCrop>false</ScaleCrop>
  <HeadingPairs>
    <vt:vector size="4" baseType="variant">
      <vt:variant>
        <vt:lpstr>主题</vt:lpstr>
      </vt:variant>
      <vt:variant>
        <vt:i4>1</vt:i4>
      </vt:variant>
      <vt:variant>
        <vt:lpstr>幻灯片标题</vt:lpstr>
      </vt:variant>
      <vt:variant>
        <vt:i4>20</vt:i4>
      </vt:variant>
    </vt:vector>
  </HeadingPairs>
  <TitlesOfParts>
    <vt:vector size="21" baseType="lpstr">
      <vt:lpstr>Office 主题</vt:lpstr>
      <vt:lpstr>幻灯片 1</vt:lpstr>
      <vt:lpstr>幻灯片 2</vt:lpstr>
      <vt:lpstr>幻灯片 3</vt:lpstr>
      <vt:lpstr>幻灯片 4</vt:lpstr>
      <vt:lpstr>幻灯片 5</vt:lpstr>
      <vt:lpstr>幻灯片 6</vt:lpstr>
      <vt:lpstr>幻灯片 7</vt:lpstr>
      <vt:lpstr>幻灯片 8</vt:lpstr>
      <vt:lpstr>Techniques &amp; Advice</vt:lpstr>
      <vt:lpstr>Techniques &amp; Advice</vt:lpstr>
      <vt:lpstr>Techniques &amp; Advice</vt:lpstr>
      <vt:lpstr>Techniques &amp; Advice</vt:lpstr>
      <vt:lpstr>Techniques &amp; Advice</vt:lpstr>
      <vt:lpstr>Techniques &amp; Advice</vt:lpstr>
      <vt:lpstr>Techniques &amp; Advice</vt:lpstr>
      <vt:lpstr>Techniques &amp; Advice</vt:lpstr>
      <vt:lpstr>Techniques &amp; Advice</vt:lpstr>
      <vt:lpstr>Conclusion and Assignment</vt:lpstr>
      <vt:lpstr>Conclusion and Assignment</vt:lpstr>
      <vt:lpstr>幻灯片 20</vt:lpstr>
    </vt:vector>
  </TitlesOfParts>
  <Company>AFI</Company>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www.pptbz.com</dc:creator>
  <cp:lastModifiedBy>My</cp:lastModifiedBy>
  <cp:revision>349</cp:revision>
  <dcterms:created xsi:type="dcterms:W3CDTF">2011-03-25T03:20:00Z</dcterms:created>
  <dcterms:modified xsi:type="dcterms:W3CDTF">2015-11-28T01:54:09Z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2052-9.1.0.5087</vt:lpwstr>
  </property>
</Properties>
</file>