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3" r:id="rId2"/>
    <p:sldId id="282" r:id="rId3"/>
    <p:sldId id="294" r:id="rId4"/>
    <p:sldId id="293" r:id="rId5"/>
    <p:sldId id="11088726" r:id="rId6"/>
    <p:sldId id="11088750" r:id="rId7"/>
    <p:sldId id="11088729" r:id="rId8"/>
    <p:sldId id="288" r:id="rId9"/>
    <p:sldId id="11088747" r:id="rId10"/>
    <p:sldId id="11088748" r:id="rId11"/>
    <p:sldId id="11088749" r:id="rId12"/>
    <p:sldId id="11088709" r:id="rId13"/>
    <p:sldId id="11088708" r:id="rId14"/>
    <p:sldId id="261" r:id="rId15"/>
    <p:sldId id="263" r:id="rId16"/>
    <p:sldId id="11088715" r:id="rId17"/>
    <p:sldId id="11088716" r:id="rId18"/>
    <p:sldId id="11088728" r:id="rId19"/>
    <p:sldId id="11088713" r:id="rId20"/>
    <p:sldId id="11088718" r:id="rId21"/>
    <p:sldId id="11088714" r:id="rId22"/>
    <p:sldId id="270" r:id="rId23"/>
    <p:sldId id="11088719" r:id="rId24"/>
    <p:sldId id="27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佳 卞" initials="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5B9BD5"/>
    <a:srgbClr val="B79966"/>
    <a:srgbClr val="138A91"/>
    <a:srgbClr val="FFDC97"/>
    <a:srgbClr val="578FB7"/>
    <a:srgbClr val="FF00FF"/>
    <a:srgbClr val="AC1280"/>
    <a:srgbClr val="C57E90"/>
    <a:srgbClr val="629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1D97-FC12-412D-AD04-C4129BD18982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0068B-3F52-436D-A8E4-937CF85178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9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D291-0938-4BAA-A72D-81495762C44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70EE-123F-4FAC-B1AC-4AD2AD945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417972" y="832455"/>
            <a:ext cx="269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rPr>
              <a:t>Teaching Design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文黑-55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42695" y="1046836"/>
            <a:ext cx="281560" cy="73970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687892" y="1051385"/>
            <a:ext cx="281560" cy="73970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08645" y="1050063"/>
            <a:ext cx="281560" cy="73970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76813" y="1050063"/>
            <a:ext cx="281560" cy="73970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3693390" y="1967345"/>
            <a:ext cx="360219" cy="3680694"/>
          </a:xfrm>
          <a:prstGeom prst="leftBrace">
            <a:avLst/>
          </a:prstGeom>
          <a:ln>
            <a:solidFill>
              <a:srgbClr val="C57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271187" y="1848233"/>
            <a:ext cx="765417" cy="765417"/>
          </a:xfrm>
          <a:prstGeom prst="ellipse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222772" y="3435492"/>
            <a:ext cx="765417" cy="765417"/>
          </a:xfrm>
          <a:prstGeom prst="ellipse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Shape 23143"/>
          <p:cNvSpPr/>
          <p:nvPr/>
        </p:nvSpPr>
        <p:spPr>
          <a:xfrm>
            <a:off x="4492133" y="2038886"/>
            <a:ext cx="323525" cy="40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1" y="15119"/>
                </a:moveTo>
                <a:cubicBezTo>
                  <a:pt x="14106" y="15119"/>
                  <a:pt x="13500" y="15604"/>
                  <a:pt x="13500" y="16201"/>
                </a:cubicBezTo>
                <a:cubicBezTo>
                  <a:pt x="13500" y="16796"/>
                  <a:pt x="14106" y="17278"/>
                  <a:pt x="14851" y="17278"/>
                </a:cubicBezTo>
                <a:cubicBezTo>
                  <a:pt x="15596" y="17278"/>
                  <a:pt x="16199" y="16796"/>
                  <a:pt x="16199" y="16201"/>
                </a:cubicBezTo>
                <a:cubicBezTo>
                  <a:pt x="16199" y="15604"/>
                  <a:pt x="15596" y="15119"/>
                  <a:pt x="14851" y="15119"/>
                </a:cubicBezTo>
                <a:cubicBezTo>
                  <a:pt x="14851" y="15119"/>
                  <a:pt x="14851" y="15119"/>
                  <a:pt x="14851" y="15119"/>
                </a:cubicBezTo>
                <a:close/>
                <a:moveTo>
                  <a:pt x="6750" y="10800"/>
                </a:moveTo>
                <a:lnTo>
                  <a:pt x="6750" y="10800"/>
                </a:lnTo>
                <a:cubicBezTo>
                  <a:pt x="7495" y="10800"/>
                  <a:pt x="8102" y="10315"/>
                  <a:pt x="8102" y="9718"/>
                </a:cubicBezTo>
                <a:cubicBezTo>
                  <a:pt x="8102" y="9124"/>
                  <a:pt x="7495" y="8641"/>
                  <a:pt x="6750" y="8641"/>
                </a:cubicBezTo>
                <a:cubicBezTo>
                  <a:pt x="6005" y="8641"/>
                  <a:pt x="5399" y="9124"/>
                  <a:pt x="5399" y="9718"/>
                </a:cubicBezTo>
                <a:cubicBezTo>
                  <a:pt x="5399" y="10315"/>
                  <a:pt x="6005" y="10800"/>
                  <a:pt x="6750" y="10800"/>
                </a:cubicBezTo>
                <a:cubicBezTo>
                  <a:pt x="6750" y="10800"/>
                  <a:pt x="6750" y="10800"/>
                  <a:pt x="6750" y="10800"/>
                </a:cubicBezTo>
                <a:close/>
                <a:moveTo>
                  <a:pt x="6750" y="14041"/>
                </a:moveTo>
                <a:lnTo>
                  <a:pt x="6750" y="14041"/>
                </a:lnTo>
                <a:cubicBezTo>
                  <a:pt x="7495" y="14041"/>
                  <a:pt x="8102" y="13556"/>
                  <a:pt x="8102" y="12959"/>
                </a:cubicBezTo>
                <a:cubicBezTo>
                  <a:pt x="8102" y="12364"/>
                  <a:pt x="7495" y="11881"/>
                  <a:pt x="6750" y="11881"/>
                </a:cubicBezTo>
                <a:cubicBezTo>
                  <a:pt x="6005" y="11881"/>
                  <a:pt x="5399" y="12364"/>
                  <a:pt x="5399" y="12959"/>
                </a:cubicBezTo>
                <a:cubicBezTo>
                  <a:pt x="5399" y="13556"/>
                  <a:pt x="6005" y="14041"/>
                  <a:pt x="6750" y="14041"/>
                </a:cubicBezTo>
                <a:cubicBezTo>
                  <a:pt x="6750" y="14041"/>
                  <a:pt x="6750" y="14041"/>
                  <a:pt x="6750" y="14041"/>
                </a:cubicBezTo>
                <a:close/>
                <a:moveTo>
                  <a:pt x="10801" y="15119"/>
                </a:moveTo>
                <a:cubicBezTo>
                  <a:pt x="10056" y="15119"/>
                  <a:pt x="9449" y="15604"/>
                  <a:pt x="9449" y="16201"/>
                </a:cubicBezTo>
                <a:cubicBezTo>
                  <a:pt x="9449" y="16796"/>
                  <a:pt x="10052" y="17278"/>
                  <a:pt x="10801" y="17278"/>
                </a:cubicBezTo>
                <a:cubicBezTo>
                  <a:pt x="11546" y="17278"/>
                  <a:pt x="12148" y="16796"/>
                  <a:pt x="12148" y="16201"/>
                </a:cubicBezTo>
                <a:cubicBezTo>
                  <a:pt x="12148" y="15604"/>
                  <a:pt x="11546" y="15119"/>
                  <a:pt x="10801" y="15119"/>
                </a:cubicBezTo>
                <a:cubicBezTo>
                  <a:pt x="10801" y="15119"/>
                  <a:pt x="10801" y="15119"/>
                  <a:pt x="10801" y="15119"/>
                </a:cubicBezTo>
                <a:close/>
                <a:moveTo>
                  <a:pt x="18898" y="19441"/>
                </a:moveTo>
                <a:lnTo>
                  <a:pt x="2700" y="19441"/>
                </a:lnTo>
                <a:lnTo>
                  <a:pt x="2700" y="2160"/>
                </a:lnTo>
                <a:lnTo>
                  <a:pt x="18898" y="2160"/>
                </a:lnTo>
                <a:cubicBezTo>
                  <a:pt x="18898" y="2160"/>
                  <a:pt x="18898" y="19441"/>
                  <a:pt x="18898" y="19441"/>
                </a:cubicBezTo>
                <a:close/>
                <a:moveTo>
                  <a:pt x="18898" y="0"/>
                </a:moveTo>
                <a:lnTo>
                  <a:pt x="2700" y="0"/>
                </a:lnTo>
                <a:cubicBezTo>
                  <a:pt x="1210" y="0"/>
                  <a:pt x="0" y="968"/>
                  <a:pt x="0" y="2160"/>
                </a:cubicBezTo>
                <a:lnTo>
                  <a:pt x="0" y="19441"/>
                </a:lnTo>
                <a:cubicBezTo>
                  <a:pt x="0" y="20633"/>
                  <a:pt x="1210" y="21600"/>
                  <a:pt x="2700" y="21600"/>
                </a:cubicBezTo>
                <a:lnTo>
                  <a:pt x="18898" y="21600"/>
                </a:lnTo>
                <a:cubicBezTo>
                  <a:pt x="20391" y="21600"/>
                  <a:pt x="21600" y="20633"/>
                  <a:pt x="21600" y="19441"/>
                </a:cubicBezTo>
                <a:lnTo>
                  <a:pt x="21600" y="2160"/>
                </a:lnTo>
                <a:cubicBezTo>
                  <a:pt x="21600" y="968"/>
                  <a:pt x="20391" y="0"/>
                  <a:pt x="18898" y="0"/>
                </a:cubicBezTo>
                <a:cubicBezTo>
                  <a:pt x="18898" y="0"/>
                  <a:pt x="18898" y="0"/>
                  <a:pt x="18898" y="0"/>
                </a:cubicBezTo>
                <a:close/>
                <a:moveTo>
                  <a:pt x="6750" y="17278"/>
                </a:moveTo>
                <a:lnTo>
                  <a:pt x="6750" y="17278"/>
                </a:lnTo>
                <a:cubicBezTo>
                  <a:pt x="7495" y="17278"/>
                  <a:pt x="8102" y="16796"/>
                  <a:pt x="8102" y="16201"/>
                </a:cubicBezTo>
                <a:cubicBezTo>
                  <a:pt x="8102" y="15604"/>
                  <a:pt x="7495" y="15119"/>
                  <a:pt x="6750" y="15119"/>
                </a:cubicBezTo>
                <a:cubicBezTo>
                  <a:pt x="6005" y="15119"/>
                  <a:pt x="5399" y="15604"/>
                  <a:pt x="5399" y="16201"/>
                </a:cubicBezTo>
                <a:cubicBezTo>
                  <a:pt x="5399" y="16796"/>
                  <a:pt x="6005" y="17278"/>
                  <a:pt x="6750" y="17278"/>
                </a:cubicBezTo>
                <a:cubicBezTo>
                  <a:pt x="6750" y="17278"/>
                  <a:pt x="6750" y="17278"/>
                  <a:pt x="6750" y="17278"/>
                </a:cubicBezTo>
                <a:close/>
                <a:moveTo>
                  <a:pt x="6750" y="6482"/>
                </a:moveTo>
                <a:lnTo>
                  <a:pt x="14851" y="6482"/>
                </a:lnTo>
                <a:cubicBezTo>
                  <a:pt x="15596" y="6482"/>
                  <a:pt x="16199" y="5996"/>
                  <a:pt x="16199" y="5400"/>
                </a:cubicBezTo>
                <a:cubicBezTo>
                  <a:pt x="16199" y="4805"/>
                  <a:pt x="15596" y="4318"/>
                  <a:pt x="14851" y="4318"/>
                </a:cubicBezTo>
                <a:lnTo>
                  <a:pt x="6750" y="4318"/>
                </a:lnTo>
                <a:cubicBezTo>
                  <a:pt x="6005" y="4318"/>
                  <a:pt x="5399" y="4805"/>
                  <a:pt x="5399" y="5400"/>
                </a:cubicBezTo>
                <a:cubicBezTo>
                  <a:pt x="5399" y="5996"/>
                  <a:pt x="6005" y="6482"/>
                  <a:pt x="6750" y="6482"/>
                </a:cubicBezTo>
                <a:cubicBezTo>
                  <a:pt x="6750" y="6482"/>
                  <a:pt x="6750" y="6482"/>
                  <a:pt x="6750" y="6482"/>
                </a:cubicBezTo>
                <a:close/>
                <a:moveTo>
                  <a:pt x="10801" y="8641"/>
                </a:moveTo>
                <a:cubicBezTo>
                  <a:pt x="10056" y="8641"/>
                  <a:pt x="9449" y="9124"/>
                  <a:pt x="9449" y="9718"/>
                </a:cubicBezTo>
                <a:cubicBezTo>
                  <a:pt x="9449" y="10315"/>
                  <a:pt x="10052" y="10800"/>
                  <a:pt x="10801" y="10800"/>
                </a:cubicBezTo>
                <a:cubicBezTo>
                  <a:pt x="11546" y="10800"/>
                  <a:pt x="12148" y="10315"/>
                  <a:pt x="12148" y="9718"/>
                </a:cubicBezTo>
                <a:cubicBezTo>
                  <a:pt x="12148" y="9124"/>
                  <a:pt x="11546" y="8641"/>
                  <a:pt x="10801" y="8641"/>
                </a:cubicBezTo>
                <a:cubicBezTo>
                  <a:pt x="10801" y="8641"/>
                  <a:pt x="10801" y="8641"/>
                  <a:pt x="10801" y="8641"/>
                </a:cubicBezTo>
                <a:close/>
                <a:moveTo>
                  <a:pt x="10801" y="11881"/>
                </a:moveTo>
                <a:cubicBezTo>
                  <a:pt x="10056" y="11881"/>
                  <a:pt x="9449" y="12364"/>
                  <a:pt x="9449" y="12959"/>
                </a:cubicBezTo>
                <a:cubicBezTo>
                  <a:pt x="9449" y="13556"/>
                  <a:pt x="10056" y="14041"/>
                  <a:pt x="10801" y="14041"/>
                </a:cubicBezTo>
                <a:cubicBezTo>
                  <a:pt x="11546" y="14041"/>
                  <a:pt x="12148" y="13556"/>
                  <a:pt x="12148" y="12959"/>
                </a:cubicBezTo>
                <a:cubicBezTo>
                  <a:pt x="12148" y="12364"/>
                  <a:pt x="11546" y="11881"/>
                  <a:pt x="10801" y="11881"/>
                </a:cubicBezTo>
                <a:cubicBezTo>
                  <a:pt x="10801" y="11881"/>
                  <a:pt x="10801" y="11881"/>
                  <a:pt x="10801" y="11881"/>
                </a:cubicBezTo>
                <a:close/>
                <a:moveTo>
                  <a:pt x="14851" y="8641"/>
                </a:moveTo>
                <a:cubicBezTo>
                  <a:pt x="14106" y="8641"/>
                  <a:pt x="13500" y="9124"/>
                  <a:pt x="13500" y="9718"/>
                </a:cubicBezTo>
                <a:cubicBezTo>
                  <a:pt x="13500" y="10315"/>
                  <a:pt x="14106" y="10800"/>
                  <a:pt x="14851" y="10800"/>
                </a:cubicBezTo>
                <a:cubicBezTo>
                  <a:pt x="15596" y="10800"/>
                  <a:pt x="16199" y="10315"/>
                  <a:pt x="16199" y="9718"/>
                </a:cubicBezTo>
                <a:cubicBezTo>
                  <a:pt x="16199" y="9124"/>
                  <a:pt x="15596" y="8641"/>
                  <a:pt x="14851" y="8641"/>
                </a:cubicBezTo>
                <a:cubicBezTo>
                  <a:pt x="14851" y="8641"/>
                  <a:pt x="14851" y="8641"/>
                  <a:pt x="14851" y="8641"/>
                </a:cubicBezTo>
                <a:close/>
                <a:moveTo>
                  <a:pt x="14851" y="11881"/>
                </a:moveTo>
                <a:cubicBezTo>
                  <a:pt x="14106" y="11881"/>
                  <a:pt x="13500" y="12364"/>
                  <a:pt x="13500" y="12959"/>
                </a:cubicBezTo>
                <a:cubicBezTo>
                  <a:pt x="13500" y="13556"/>
                  <a:pt x="14106" y="14041"/>
                  <a:pt x="14851" y="14041"/>
                </a:cubicBezTo>
                <a:cubicBezTo>
                  <a:pt x="15596" y="14041"/>
                  <a:pt x="16199" y="13556"/>
                  <a:pt x="16199" y="12959"/>
                </a:cubicBezTo>
                <a:cubicBezTo>
                  <a:pt x="16199" y="12364"/>
                  <a:pt x="15596" y="11881"/>
                  <a:pt x="14851" y="11881"/>
                </a:cubicBezTo>
                <a:cubicBezTo>
                  <a:pt x="14851" y="11881"/>
                  <a:pt x="14851" y="11881"/>
                  <a:pt x="14851" y="1188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8" name="Shape 23147"/>
          <p:cNvSpPr/>
          <p:nvPr/>
        </p:nvSpPr>
        <p:spPr>
          <a:xfrm>
            <a:off x="4436313" y="3625816"/>
            <a:ext cx="328497" cy="40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720"/>
                </a:lnTo>
                <a:lnTo>
                  <a:pt x="1773" y="4720"/>
                </a:lnTo>
                <a:cubicBezTo>
                  <a:pt x="1773" y="4720"/>
                  <a:pt x="1773" y="1440"/>
                  <a:pt x="1773" y="1440"/>
                </a:cubicBezTo>
                <a:lnTo>
                  <a:pt x="19072" y="1440"/>
                </a:lnTo>
                <a:lnTo>
                  <a:pt x="19072" y="9120"/>
                </a:lnTo>
                <a:lnTo>
                  <a:pt x="20878" y="9120"/>
                </a:lnTo>
                <a:lnTo>
                  <a:pt x="20878" y="0"/>
                </a:lnTo>
                <a:lnTo>
                  <a:pt x="0" y="0"/>
                </a:lnTo>
                <a:close/>
                <a:moveTo>
                  <a:pt x="4924" y="3413"/>
                </a:moveTo>
                <a:cubicBezTo>
                  <a:pt x="4257" y="3413"/>
                  <a:pt x="4207" y="3910"/>
                  <a:pt x="4464" y="4267"/>
                </a:cubicBezTo>
                <a:lnTo>
                  <a:pt x="3250" y="4347"/>
                </a:lnTo>
                <a:lnTo>
                  <a:pt x="2889" y="4667"/>
                </a:lnTo>
                <a:cubicBezTo>
                  <a:pt x="2889" y="4667"/>
                  <a:pt x="2907" y="4985"/>
                  <a:pt x="2922" y="5147"/>
                </a:cubicBezTo>
                <a:cubicBezTo>
                  <a:pt x="2806" y="5201"/>
                  <a:pt x="2695" y="5266"/>
                  <a:pt x="2593" y="5333"/>
                </a:cubicBezTo>
                <a:cubicBezTo>
                  <a:pt x="2425" y="5269"/>
                  <a:pt x="2101" y="5147"/>
                  <a:pt x="2101" y="5147"/>
                </a:cubicBezTo>
                <a:lnTo>
                  <a:pt x="1576" y="5253"/>
                </a:lnTo>
                <a:lnTo>
                  <a:pt x="1083" y="6133"/>
                </a:lnTo>
                <a:lnTo>
                  <a:pt x="1050" y="6213"/>
                </a:lnTo>
                <a:lnTo>
                  <a:pt x="1215" y="6560"/>
                </a:lnTo>
                <a:cubicBezTo>
                  <a:pt x="1215" y="6560"/>
                  <a:pt x="1612" y="6726"/>
                  <a:pt x="1805" y="6800"/>
                </a:cubicBezTo>
                <a:cubicBezTo>
                  <a:pt x="1815" y="6903"/>
                  <a:pt x="1808" y="6994"/>
                  <a:pt x="1838" y="7093"/>
                </a:cubicBezTo>
                <a:cubicBezTo>
                  <a:pt x="1691" y="7196"/>
                  <a:pt x="1412" y="7413"/>
                  <a:pt x="1412" y="7413"/>
                </a:cubicBezTo>
                <a:lnTo>
                  <a:pt x="1412" y="7840"/>
                </a:lnTo>
                <a:lnTo>
                  <a:pt x="2167" y="8587"/>
                </a:lnTo>
                <a:cubicBezTo>
                  <a:pt x="2167" y="8587"/>
                  <a:pt x="2635" y="8626"/>
                  <a:pt x="2659" y="8613"/>
                </a:cubicBezTo>
                <a:cubicBezTo>
                  <a:pt x="2684" y="8604"/>
                  <a:pt x="2725" y="8587"/>
                  <a:pt x="2725" y="8587"/>
                </a:cubicBezTo>
                <a:cubicBezTo>
                  <a:pt x="2725" y="8587"/>
                  <a:pt x="3011" y="8390"/>
                  <a:pt x="3151" y="8293"/>
                </a:cubicBezTo>
                <a:cubicBezTo>
                  <a:pt x="3269" y="8335"/>
                  <a:pt x="3384" y="8372"/>
                  <a:pt x="3512" y="8400"/>
                </a:cubicBezTo>
                <a:cubicBezTo>
                  <a:pt x="3525" y="8531"/>
                  <a:pt x="3578" y="8800"/>
                  <a:pt x="3578" y="8800"/>
                </a:cubicBezTo>
                <a:lnTo>
                  <a:pt x="3939" y="9120"/>
                </a:lnTo>
                <a:lnTo>
                  <a:pt x="5154" y="9013"/>
                </a:lnTo>
                <a:cubicBezTo>
                  <a:pt x="5154" y="9013"/>
                  <a:pt x="5515" y="8693"/>
                  <a:pt x="5515" y="8693"/>
                </a:cubicBezTo>
                <a:cubicBezTo>
                  <a:pt x="5515" y="8693"/>
                  <a:pt x="5502" y="8381"/>
                  <a:pt x="5482" y="8213"/>
                </a:cubicBezTo>
                <a:cubicBezTo>
                  <a:pt x="5582" y="8166"/>
                  <a:pt x="5657" y="8109"/>
                  <a:pt x="5745" y="8053"/>
                </a:cubicBezTo>
                <a:cubicBezTo>
                  <a:pt x="5899" y="8127"/>
                  <a:pt x="6204" y="8267"/>
                  <a:pt x="6204" y="8267"/>
                </a:cubicBezTo>
                <a:lnTo>
                  <a:pt x="6729" y="8160"/>
                </a:lnTo>
                <a:lnTo>
                  <a:pt x="7353" y="7307"/>
                </a:lnTo>
                <a:lnTo>
                  <a:pt x="7189" y="6880"/>
                </a:lnTo>
                <a:cubicBezTo>
                  <a:pt x="7189" y="6880"/>
                  <a:pt x="6798" y="6706"/>
                  <a:pt x="6598" y="6613"/>
                </a:cubicBezTo>
                <a:cubicBezTo>
                  <a:pt x="6592" y="6517"/>
                  <a:pt x="6589" y="6411"/>
                  <a:pt x="6565" y="6320"/>
                </a:cubicBezTo>
                <a:cubicBezTo>
                  <a:pt x="6722" y="6212"/>
                  <a:pt x="7025" y="6000"/>
                  <a:pt x="7025" y="6000"/>
                </a:cubicBezTo>
                <a:lnTo>
                  <a:pt x="7025" y="5547"/>
                </a:lnTo>
                <a:lnTo>
                  <a:pt x="6270" y="4827"/>
                </a:lnTo>
                <a:lnTo>
                  <a:pt x="5712" y="4827"/>
                </a:lnTo>
                <a:cubicBezTo>
                  <a:pt x="5712" y="4827"/>
                  <a:pt x="5446" y="5003"/>
                  <a:pt x="5318" y="5093"/>
                </a:cubicBezTo>
                <a:cubicBezTo>
                  <a:pt x="5175" y="5038"/>
                  <a:pt x="5045" y="4995"/>
                  <a:pt x="4891" y="4960"/>
                </a:cubicBezTo>
                <a:cubicBezTo>
                  <a:pt x="4879" y="4836"/>
                  <a:pt x="4858" y="4587"/>
                  <a:pt x="4858" y="4587"/>
                </a:cubicBezTo>
                <a:cubicBezTo>
                  <a:pt x="4889" y="4589"/>
                  <a:pt x="4891" y="4613"/>
                  <a:pt x="4924" y="4613"/>
                </a:cubicBezTo>
                <a:lnTo>
                  <a:pt x="16381" y="4613"/>
                </a:lnTo>
                <a:cubicBezTo>
                  <a:pt x="17340" y="4613"/>
                  <a:pt x="17340" y="3413"/>
                  <a:pt x="16381" y="3413"/>
                </a:cubicBezTo>
                <a:lnTo>
                  <a:pt x="4924" y="3413"/>
                </a:lnTo>
                <a:close/>
                <a:moveTo>
                  <a:pt x="4136" y="5707"/>
                </a:moveTo>
                <a:cubicBezTo>
                  <a:pt x="4803" y="5707"/>
                  <a:pt x="5351" y="6156"/>
                  <a:pt x="5351" y="6693"/>
                </a:cubicBezTo>
                <a:cubicBezTo>
                  <a:pt x="5351" y="7235"/>
                  <a:pt x="4803" y="7653"/>
                  <a:pt x="4136" y="7653"/>
                </a:cubicBezTo>
                <a:cubicBezTo>
                  <a:pt x="3473" y="7653"/>
                  <a:pt x="2922" y="7235"/>
                  <a:pt x="2922" y="6693"/>
                </a:cubicBezTo>
                <a:cubicBezTo>
                  <a:pt x="2922" y="6156"/>
                  <a:pt x="3473" y="5707"/>
                  <a:pt x="4136" y="5707"/>
                </a:cubicBezTo>
                <a:close/>
                <a:moveTo>
                  <a:pt x="11227" y="5973"/>
                </a:moveTo>
                <a:cubicBezTo>
                  <a:pt x="10265" y="5973"/>
                  <a:pt x="10265" y="7173"/>
                  <a:pt x="11227" y="7173"/>
                </a:cubicBezTo>
                <a:lnTo>
                  <a:pt x="16742" y="7173"/>
                </a:lnTo>
                <a:cubicBezTo>
                  <a:pt x="17701" y="7173"/>
                  <a:pt x="17701" y="5973"/>
                  <a:pt x="16742" y="5973"/>
                </a:cubicBezTo>
                <a:lnTo>
                  <a:pt x="11227" y="5973"/>
                </a:lnTo>
                <a:close/>
                <a:moveTo>
                  <a:pt x="7846" y="8533"/>
                </a:moveTo>
                <a:lnTo>
                  <a:pt x="6926" y="8587"/>
                </a:lnTo>
                <a:lnTo>
                  <a:pt x="6631" y="8827"/>
                </a:lnTo>
                <a:cubicBezTo>
                  <a:pt x="6631" y="8827"/>
                  <a:pt x="6652" y="9075"/>
                  <a:pt x="6664" y="9200"/>
                </a:cubicBezTo>
                <a:cubicBezTo>
                  <a:pt x="6575" y="9240"/>
                  <a:pt x="6512" y="9281"/>
                  <a:pt x="6434" y="9333"/>
                </a:cubicBezTo>
                <a:cubicBezTo>
                  <a:pt x="6308" y="9285"/>
                  <a:pt x="6040" y="9200"/>
                  <a:pt x="6040" y="9200"/>
                </a:cubicBezTo>
                <a:lnTo>
                  <a:pt x="5646" y="9280"/>
                </a:lnTo>
                <a:lnTo>
                  <a:pt x="5252" y="9947"/>
                </a:lnTo>
                <a:lnTo>
                  <a:pt x="5252" y="10000"/>
                </a:lnTo>
                <a:lnTo>
                  <a:pt x="5384" y="10267"/>
                </a:lnTo>
                <a:cubicBezTo>
                  <a:pt x="5384" y="10267"/>
                  <a:pt x="5666" y="10398"/>
                  <a:pt x="5810" y="10453"/>
                </a:cubicBezTo>
                <a:cubicBezTo>
                  <a:pt x="5816" y="10534"/>
                  <a:pt x="5850" y="10591"/>
                  <a:pt x="5876" y="10667"/>
                </a:cubicBezTo>
                <a:cubicBezTo>
                  <a:pt x="5762" y="10742"/>
                  <a:pt x="5515" y="10907"/>
                  <a:pt x="5515" y="10907"/>
                </a:cubicBezTo>
                <a:lnTo>
                  <a:pt x="5515" y="11253"/>
                </a:lnTo>
                <a:lnTo>
                  <a:pt x="6106" y="11787"/>
                </a:lnTo>
                <a:cubicBezTo>
                  <a:pt x="6106" y="11787"/>
                  <a:pt x="6450" y="11845"/>
                  <a:pt x="6467" y="11840"/>
                </a:cubicBezTo>
                <a:cubicBezTo>
                  <a:pt x="6488" y="11829"/>
                  <a:pt x="6533" y="11787"/>
                  <a:pt x="6533" y="11787"/>
                </a:cubicBezTo>
                <a:cubicBezTo>
                  <a:pt x="6533" y="11787"/>
                  <a:pt x="6724" y="11647"/>
                  <a:pt x="6828" y="11573"/>
                </a:cubicBezTo>
                <a:cubicBezTo>
                  <a:pt x="6918" y="11607"/>
                  <a:pt x="7028" y="11632"/>
                  <a:pt x="7123" y="11653"/>
                </a:cubicBezTo>
                <a:cubicBezTo>
                  <a:pt x="7136" y="11749"/>
                  <a:pt x="7156" y="11947"/>
                  <a:pt x="7156" y="11947"/>
                </a:cubicBezTo>
                <a:lnTo>
                  <a:pt x="7452" y="12187"/>
                </a:lnTo>
                <a:lnTo>
                  <a:pt x="8338" y="12133"/>
                </a:lnTo>
                <a:cubicBezTo>
                  <a:pt x="8338" y="12133"/>
                  <a:pt x="8633" y="11893"/>
                  <a:pt x="8633" y="11893"/>
                </a:cubicBezTo>
                <a:cubicBezTo>
                  <a:pt x="8633" y="11893"/>
                  <a:pt x="8615" y="11648"/>
                  <a:pt x="8601" y="11520"/>
                </a:cubicBezTo>
                <a:cubicBezTo>
                  <a:pt x="8676" y="11485"/>
                  <a:pt x="8731" y="11429"/>
                  <a:pt x="8798" y="11387"/>
                </a:cubicBezTo>
                <a:cubicBezTo>
                  <a:pt x="8913" y="11442"/>
                  <a:pt x="9159" y="11573"/>
                  <a:pt x="9159" y="11573"/>
                </a:cubicBezTo>
                <a:lnTo>
                  <a:pt x="9553" y="11467"/>
                </a:lnTo>
                <a:lnTo>
                  <a:pt x="10012" y="10827"/>
                </a:lnTo>
                <a:lnTo>
                  <a:pt x="9914" y="10507"/>
                </a:lnTo>
                <a:cubicBezTo>
                  <a:pt x="9914" y="10507"/>
                  <a:pt x="9605" y="10365"/>
                  <a:pt x="9454" y="10293"/>
                </a:cubicBezTo>
                <a:cubicBezTo>
                  <a:pt x="9452" y="10223"/>
                  <a:pt x="9442" y="10174"/>
                  <a:pt x="9421" y="10107"/>
                </a:cubicBezTo>
                <a:cubicBezTo>
                  <a:pt x="9544" y="10024"/>
                  <a:pt x="9782" y="9840"/>
                  <a:pt x="9782" y="9840"/>
                </a:cubicBezTo>
                <a:lnTo>
                  <a:pt x="9782" y="9520"/>
                </a:lnTo>
                <a:lnTo>
                  <a:pt x="9191" y="8960"/>
                </a:lnTo>
                <a:lnTo>
                  <a:pt x="8765" y="8960"/>
                </a:lnTo>
                <a:cubicBezTo>
                  <a:pt x="8765" y="8960"/>
                  <a:pt x="8598" y="9079"/>
                  <a:pt x="8502" y="9147"/>
                </a:cubicBezTo>
                <a:cubicBezTo>
                  <a:pt x="8395" y="9105"/>
                  <a:pt x="8257" y="9093"/>
                  <a:pt x="8141" y="9067"/>
                </a:cubicBezTo>
                <a:cubicBezTo>
                  <a:pt x="8128" y="8974"/>
                  <a:pt x="8108" y="8773"/>
                  <a:pt x="8108" y="8773"/>
                </a:cubicBezTo>
                <a:lnTo>
                  <a:pt x="7846" y="8533"/>
                </a:lnTo>
                <a:close/>
                <a:moveTo>
                  <a:pt x="16676" y="9387"/>
                </a:moveTo>
                <a:lnTo>
                  <a:pt x="14575" y="9467"/>
                </a:lnTo>
                <a:lnTo>
                  <a:pt x="13853" y="10000"/>
                </a:lnTo>
                <a:cubicBezTo>
                  <a:pt x="13853" y="10000"/>
                  <a:pt x="13901" y="10587"/>
                  <a:pt x="13919" y="10880"/>
                </a:cubicBezTo>
                <a:cubicBezTo>
                  <a:pt x="13710" y="10970"/>
                  <a:pt x="13514" y="11083"/>
                  <a:pt x="13328" y="11200"/>
                </a:cubicBezTo>
                <a:cubicBezTo>
                  <a:pt x="13034" y="11080"/>
                  <a:pt x="12441" y="10853"/>
                  <a:pt x="12441" y="10853"/>
                </a:cubicBezTo>
                <a:lnTo>
                  <a:pt x="11489" y="11013"/>
                </a:lnTo>
                <a:lnTo>
                  <a:pt x="10537" y="12560"/>
                </a:lnTo>
                <a:lnTo>
                  <a:pt x="10505" y="12667"/>
                </a:lnTo>
                <a:lnTo>
                  <a:pt x="10767" y="13333"/>
                </a:lnTo>
                <a:cubicBezTo>
                  <a:pt x="10767" y="13333"/>
                  <a:pt x="11203" y="13512"/>
                  <a:pt x="11555" y="13653"/>
                </a:cubicBezTo>
                <a:lnTo>
                  <a:pt x="11949" y="13360"/>
                </a:lnTo>
                <a:lnTo>
                  <a:pt x="12113" y="13227"/>
                </a:lnTo>
                <a:lnTo>
                  <a:pt x="12310" y="13227"/>
                </a:lnTo>
                <a:lnTo>
                  <a:pt x="13919" y="13147"/>
                </a:lnTo>
                <a:cubicBezTo>
                  <a:pt x="14198" y="12417"/>
                  <a:pt x="15037" y="11897"/>
                  <a:pt x="16019" y="11920"/>
                </a:cubicBezTo>
                <a:cubicBezTo>
                  <a:pt x="17200" y="11952"/>
                  <a:pt x="18124" y="12774"/>
                  <a:pt x="18088" y="13733"/>
                </a:cubicBezTo>
                <a:cubicBezTo>
                  <a:pt x="18075" y="13991"/>
                  <a:pt x="17991" y="14209"/>
                  <a:pt x="17858" y="14427"/>
                </a:cubicBezTo>
                <a:lnTo>
                  <a:pt x="18941" y="15573"/>
                </a:lnTo>
                <a:lnTo>
                  <a:pt x="19105" y="15707"/>
                </a:lnTo>
                <a:lnTo>
                  <a:pt x="19072" y="15893"/>
                </a:lnTo>
                <a:lnTo>
                  <a:pt x="19072" y="16347"/>
                </a:lnTo>
                <a:cubicBezTo>
                  <a:pt x="19302" y="16462"/>
                  <a:pt x="19532" y="16560"/>
                  <a:pt x="19532" y="16560"/>
                </a:cubicBezTo>
                <a:lnTo>
                  <a:pt x="20451" y="16400"/>
                </a:lnTo>
                <a:lnTo>
                  <a:pt x="21600" y="14933"/>
                </a:lnTo>
                <a:cubicBezTo>
                  <a:pt x="21600" y="14933"/>
                  <a:pt x="21370" y="14160"/>
                  <a:pt x="21370" y="14160"/>
                </a:cubicBezTo>
                <a:cubicBezTo>
                  <a:pt x="21370" y="14160"/>
                  <a:pt x="20665" y="13802"/>
                  <a:pt x="20320" y="13627"/>
                </a:cubicBezTo>
                <a:cubicBezTo>
                  <a:pt x="20316" y="13459"/>
                  <a:pt x="20322" y="13308"/>
                  <a:pt x="20287" y="13147"/>
                </a:cubicBezTo>
                <a:cubicBezTo>
                  <a:pt x="20578" y="12960"/>
                  <a:pt x="21140" y="12587"/>
                  <a:pt x="21140" y="12587"/>
                </a:cubicBezTo>
                <a:lnTo>
                  <a:pt x="21173" y="11787"/>
                </a:lnTo>
                <a:lnTo>
                  <a:pt x="19827" y="10453"/>
                </a:lnTo>
                <a:lnTo>
                  <a:pt x="18875" y="10427"/>
                </a:lnTo>
                <a:cubicBezTo>
                  <a:pt x="18875" y="10427"/>
                  <a:pt x="18385" y="10724"/>
                  <a:pt x="18153" y="10880"/>
                </a:cubicBezTo>
                <a:cubicBezTo>
                  <a:pt x="17906" y="10774"/>
                  <a:pt x="17671" y="10707"/>
                  <a:pt x="17398" y="10640"/>
                </a:cubicBezTo>
                <a:cubicBezTo>
                  <a:pt x="17386" y="10418"/>
                  <a:pt x="17333" y="9973"/>
                  <a:pt x="17333" y="9973"/>
                </a:cubicBezTo>
                <a:lnTo>
                  <a:pt x="16676" y="9387"/>
                </a:lnTo>
                <a:close/>
                <a:moveTo>
                  <a:pt x="7583" y="9627"/>
                </a:moveTo>
                <a:cubicBezTo>
                  <a:pt x="8086" y="9627"/>
                  <a:pt x="8502" y="9967"/>
                  <a:pt x="8502" y="10373"/>
                </a:cubicBezTo>
                <a:cubicBezTo>
                  <a:pt x="8502" y="10783"/>
                  <a:pt x="8086" y="11093"/>
                  <a:pt x="7583" y="11093"/>
                </a:cubicBezTo>
                <a:cubicBezTo>
                  <a:pt x="7079" y="11093"/>
                  <a:pt x="6664" y="10783"/>
                  <a:pt x="6664" y="10373"/>
                </a:cubicBezTo>
                <a:cubicBezTo>
                  <a:pt x="6664" y="9967"/>
                  <a:pt x="7079" y="9627"/>
                  <a:pt x="7583" y="9627"/>
                </a:cubicBezTo>
                <a:close/>
                <a:moveTo>
                  <a:pt x="788" y="10240"/>
                </a:moveTo>
                <a:cubicBezTo>
                  <a:pt x="613" y="10240"/>
                  <a:pt x="474" y="10272"/>
                  <a:pt x="361" y="10347"/>
                </a:cubicBezTo>
                <a:cubicBezTo>
                  <a:pt x="246" y="10423"/>
                  <a:pt x="156" y="10527"/>
                  <a:pt x="98" y="10667"/>
                </a:cubicBezTo>
                <a:cubicBezTo>
                  <a:pt x="41" y="10808"/>
                  <a:pt x="0" y="10997"/>
                  <a:pt x="0" y="11227"/>
                </a:cubicBezTo>
                <a:cubicBezTo>
                  <a:pt x="0" y="11592"/>
                  <a:pt x="73" y="11863"/>
                  <a:pt x="230" y="12027"/>
                </a:cubicBezTo>
                <a:cubicBezTo>
                  <a:pt x="364" y="12159"/>
                  <a:pt x="554" y="12213"/>
                  <a:pt x="788" y="12213"/>
                </a:cubicBezTo>
                <a:cubicBezTo>
                  <a:pt x="963" y="12213"/>
                  <a:pt x="1098" y="12185"/>
                  <a:pt x="1215" y="12107"/>
                </a:cubicBezTo>
                <a:cubicBezTo>
                  <a:pt x="1327" y="12032"/>
                  <a:pt x="1419" y="11926"/>
                  <a:pt x="1477" y="11787"/>
                </a:cubicBezTo>
                <a:cubicBezTo>
                  <a:pt x="1536" y="11646"/>
                  <a:pt x="1576" y="11454"/>
                  <a:pt x="1576" y="11227"/>
                </a:cubicBezTo>
                <a:cubicBezTo>
                  <a:pt x="1576" y="11034"/>
                  <a:pt x="1545" y="10885"/>
                  <a:pt x="1510" y="10773"/>
                </a:cubicBezTo>
                <a:cubicBezTo>
                  <a:pt x="1475" y="10659"/>
                  <a:pt x="1411" y="10561"/>
                  <a:pt x="1346" y="10480"/>
                </a:cubicBezTo>
                <a:cubicBezTo>
                  <a:pt x="1282" y="10402"/>
                  <a:pt x="1215" y="10336"/>
                  <a:pt x="1116" y="10293"/>
                </a:cubicBezTo>
                <a:cubicBezTo>
                  <a:pt x="1020" y="10253"/>
                  <a:pt x="917" y="10240"/>
                  <a:pt x="788" y="10240"/>
                </a:cubicBezTo>
                <a:close/>
                <a:moveTo>
                  <a:pt x="2790" y="10240"/>
                </a:moveTo>
                <a:cubicBezTo>
                  <a:pt x="2742" y="10323"/>
                  <a:pt x="2652" y="10417"/>
                  <a:pt x="2528" y="10507"/>
                </a:cubicBezTo>
                <a:cubicBezTo>
                  <a:pt x="2406" y="10594"/>
                  <a:pt x="2262" y="10658"/>
                  <a:pt x="2101" y="10720"/>
                </a:cubicBezTo>
                <a:lnTo>
                  <a:pt x="2101" y="10960"/>
                </a:lnTo>
                <a:cubicBezTo>
                  <a:pt x="2190" y="10934"/>
                  <a:pt x="2279" y="10882"/>
                  <a:pt x="2396" y="10827"/>
                </a:cubicBezTo>
                <a:cubicBezTo>
                  <a:pt x="2510" y="10773"/>
                  <a:pt x="2622" y="10722"/>
                  <a:pt x="2692" y="10667"/>
                </a:cubicBezTo>
                <a:lnTo>
                  <a:pt x="2692" y="12187"/>
                </a:lnTo>
                <a:lnTo>
                  <a:pt x="2987" y="12187"/>
                </a:lnTo>
                <a:lnTo>
                  <a:pt x="2987" y="10240"/>
                </a:lnTo>
                <a:lnTo>
                  <a:pt x="2790" y="10240"/>
                </a:lnTo>
                <a:close/>
                <a:moveTo>
                  <a:pt x="788" y="10427"/>
                </a:moveTo>
                <a:cubicBezTo>
                  <a:pt x="924" y="10427"/>
                  <a:pt x="1026" y="10480"/>
                  <a:pt x="1116" y="10587"/>
                </a:cubicBezTo>
                <a:cubicBezTo>
                  <a:pt x="1209" y="10689"/>
                  <a:pt x="1247" y="10904"/>
                  <a:pt x="1247" y="11227"/>
                </a:cubicBezTo>
                <a:cubicBezTo>
                  <a:pt x="1247" y="11544"/>
                  <a:pt x="1209" y="11760"/>
                  <a:pt x="1116" y="11867"/>
                </a:cubicBezTo>
                <a:cubicBezTo>
                  <a:pt x="1026" y="11974"/>
                  <a:pt x="924" y="12027"/>
                  <a:pt x="788" y="12027"/>
                </a:cubicBezTo>
                <a:cubicBezTo>
                  <a:pt x="654" y="12027"/>
                  <a:pt x="519" y="11974"/>
                  <a:pt x="427" y="11867"/>
                </a:cubicBezTo>
                <a:cubicBezTo>
                  <a:pt x="333" y="11760"/>
                  <a:pt x="295" y="11544"/>
                  <a:pt x="295" y="11227"/>
                </a:cubicBezTo>
                <a:cubicBezTo>
                  <a:pt x="291" y="10907"/>
                  <a:pt x="359" y="10705"/>
                  <a:pt x="460" y="10587"/>
                </a:cubicBezTo>
                <a:cubicBezTo>
                  <a:pt x="538" y="10494"/>
                  <a:pt x="654" y="10427"/>
                  <a:pt x="788" y="10427"/>
                </a:cubicBezTo>
                <a:close/>
                <a:moveTo>
                  <a:pt x="788" y="12800"/>
                </a:moveTo>
                <a:cubicBezTo>
                  <a:pt x="616" y="12800"/>
                  <a:pt x="476" y="12828"/>
                  <a:pt x="361" y="12907"/>
                </a:cubicBezTo>
                <a:cubicBezTo>
                  <a:pt x="248" y="12982"/>
                  <a:pt x="157" y="13087"/>
                  <a:pt x="98" y="13227"/>
                </a:cubicBezTo>
                <a:cubicBezTo>
                  <a:pt x="41" y="13366"/>
                  <a:pt x="0" y="13557"/>
                  <a:pt x="0" y="13787"/>
                </a:cubicBezTo>
                <a:cubicBezTo>
                  <a:pt x="0" y="14153"/>
                  <a:pt x="72" y="14422"/>
                  <a:pt x="230" y="14587"/>
                </a:cubicBezTo>
                <a:cubicBezTo>
                  <a:pt x="360" y="14722"/>
                  <a:pt x="558" y="14800"/>
                  <a:pt x="788" y="14800"/>
                </a:cubicBezTo>
                <a:cubicBezTo>
                  <a:pt x="965" y="14800"/>
                  <a:pt x="1102" y="14742"/>
                  <a:pt x="1215" y="14667"/>
                </a:cubicBezTo>
                <a:cubicBezTo>
                  <a:pt x="1328" y="14589"/>
                  <a:pt x="1419" y="14488"/>
                  <a:pt x="1477" y="14347"/>
                </a:cubicBezTo>
                <a:cubicBezTo>
                  <a:pt x="1535" y="14207"/>
                  <a:pt x="1576" y="14016"/>
                  <a:pt x="1576" y="13787"/>
                </a:cubicBezTo>
                <a:cubicBezTo>
                  <a:pt x="1576" y="13596"/>
                  <a:pt x="1545" y="13448"/>
                  <a:pt x="1510" y="13333"/>
                </a:cubicBezTo>
                <a:cubicBezTo>
                  <a:pt x="1473" y="13221"/>
                  <a:pt x="1409" y="13117"/>
                  <a:pt x="1346" y="13040"/>
                </a:cubicBezTo>
                <a:cubicBezTo>
                  <a:pt x="1285" y="12959"/>
                  <a:pt x="1212" y="12895"/>
                  <a:pt x="1116" y="12853"/>
                </a:cubicBezTo>
                <a:cubicBezTo>
                  <a:pt x="1016" y="12811"/>
                  <a:pt x="919" y="12800"/>
                  <a:pt x="788" y="12800"/>
                </a:cubicBezTo>
                <a:close/>
                <a:moveTo>
                  <a:pt x="2790" y="12800"/>
                </a:moveTo>
                <a:cubicBezTo>
                  <a:pt x="2740" y="12884"/>
                  <a:pt x="2650" y="12979"/>
                  <a:pt x="2528" y="13067"/>
                </a:cubicBezTo>
                <a:cubicBezTo>
                  <a:pt x="2406" y="13158"/>
                  <a:pt x="2268" y="13217"/>
                  <a:pt x="2101" y="13280"/>
                </a:cubicBezTo>
                <a:lnTo>
                  <a:pt x="2101" y="13520"/>
                </a:lnTo>
                <a:cubicBezTo>
                  <a:pt x="2195" y="13491"/>
                  <a:pt x="2281" y="13441"/>
                  <a:pt x="2396" y="13387"/>
                </a:cubicBezTo>
                <a:cubicBezTo>
                  <a:pt x="2509" y="13332"/>
                  <a:pt x="2619" y="13279"/>
                  <a:pt x="2692" y="13227"/>
                </a:cubicBezTo>
                <a:lnTo>
                  <a:pt x="2692" y="14747"/>
                </a:lnTo>
                <a:cubicBezTo>
                  <a:pt x="2692" y="14747"/>
                  <a:pt x="2987" y="14747"/>
                  <a:pt x="2987" y="14747"/>
                </a:cubicBezTo>
                <a:lnTo>
                  <a:pt x="2987" y="12800"/>
                </a:lnTo>
                <a:lnTo>
                  <a:pt x="2790" y="12800"/>
                </a:lnTo>
                <a:close/>
                <a:moveTo>
                  <a:pt x="4891" y="12800"/>
                </a:moveTo>
                <a:cubicBezTo>
                  <a:pt x="4841" y="12884"/>
                  <a:pt x="4751" y="12979"/>
                  <a:pt x="4629" y="13067"/>
                </a:cubicBezTo>
                <a:cubicBezTo>
                  <a:pt x="4504" y="13158"/>
                  <a:pt x="4367" y="13217"/>
                  <a:pt x="4202" y="13280"/>
                </a:cubicBezTo>
                <a:lnTo>
                  <a:pt x="4202" y="13520"/>
                </a:lnTo>
                <a:cubicBezTo>
                  <a:pt x="4291" y="13491"/>
                  <a:pt x="4381" y="13441"/>
                  <a:pt x="4497" y="13387"/>
                </a:cubicBezTo>
                <a:cubicBezTo>
                  <a:pt x="4611" y="13332"/>
                  <a:pt x="4723" y="13279"/>
                  <a:pt x="4793" y="13227"/>
                </a:cubicBezTo>
                <a:lnTo>
                  <a:pt x="4793" y="14747"/>
                </a:lnTo>
                <a:cubicBezTo>
                  <a:pt x="4793" y="14747"/>
                  <a:pt x="5088" y="14747"/>
                  <a:pt x="5088" y="14747"/>
                </a:cubicBezTo>
                <a:lnTo>
                  <a:pt x="5088" y="12800"/>
                </a:lnTo>
                <a:lnTo>
                  <a:pt x="4891" y="12800"/>
                </a:lnTo>
                <a:close/>
                <a:moveTo>
                  <a:pt x="6040" y="12800"/>
                </a:moveTo>
                <a:cubicBezTo>
                  <a:pt x="5865" y="12800"/>
                  <a:pt x="5727" y="12828"/>
                  <a:pt x="5613" y="12907"/>
                </a:cubicBezTo>
                <a:cubicBezTo>
                  <a:pt x="5497" y="12982"/>
                  <a:pt x="5409" y="13087"/>
                  <a:pt x="5351" y="13227"/>
                </a:cubicBezTo>
                <a:cubicBezTo>
                  <a:pt x="5292" y="13368"/>
                  <a:pt x="5252" y="13557"/>
                  <a:pt x="5252" y="13787"/>
                </a:cubicBezTo>
                <a:cubicBezTo>
                  <a:pt x="5252" y="14153"/>
                  <a:pt x="5325" y="14426"/>
                  <a:pt x="5482" y="14587"/>
                </a:cubicBezTo>
                <a:cubicBezTo>
                  <a:pt x="5612" y="14722"/>
                  <a:pt x="5809" y="14800"/>
                  <a:pt x="6040" y="14800"/>
                </a:cubicBezTo>
                <a:cubicBezTo>
                  <a:pt x="6213" y="14800"/>
                  <a:pt x="6351" y="14742"/>
                  <a:pt x="6467" y="14667"/>
                </a:cubicBezTo>
                <a:cubicBezTo>
                  <a:pt x="6580" y="14592"/>
                  <a:pt x="6671" y="14487"/>
                  <a:pt x="6729" y="14347"/>
                </a:cubicBezTo>
                <a:cubicBezTo>
                  <a:pt x="6787" y="14206"/>
                  <a:pt x="6828" y="14016"/>
                  <a:pt x="6828" y="13787"/>
                </a:cubicBezTo>
                <a:cubicBezTo>
                  <a:pt x="6828" y="13596"/>
                  <a:pt x="6799" y="13448"/>
                  <a:pt x="6762" y="13333"/>
                </a:cubicBezTo>
                <a:cubicBezTo>
                  <a:pt x="6727" y="13219"/>
                  <a:pt x="6662" y="13117"/>
                  <a:pt x="6598" y="13040"/>
                </a:cubicBezTo>
                <a:cubicBezTo>
                  <a:pt x="6535" y="12959"/>
                  <a:pt x="6466" y="12895"/>
                  <a:pt x="6368" y="12853"/>
                </a:cubicBezTo>
                <a:cubicBezTo>
                  <a:pt x="6273" y="12811"/>
                  <a:pt x="6167" y="12800"/>
                  <a:pt x="6040" y="12800"/>
                </a:cubicBezTo>
                <a:close/>
                <a:moveTo>
                  <a:pt x="788" y="12987"/>
                </a:moveTo>
                <a:cubicBezTo>
                  <a:pt x="927" y="12987"/>
                  <a:pt x="1023" y="13041"/>
                  <a:pt x="1116" y="13147"/>
                </a:cubicBezTo>
                <a:cubicBezTo>
                  <a:pt x="1207" y="13250"/>
                  <a:pt x="1247" y="13466"/>
                  <a:pt x="1247" y="13787"/>
                </a:cubicBezTo>
                <a:cubicBezTo>
                  <a:pt x="1247" y="14106"/>
                  <a:pt x="1209" y="14320"/>
                  <a:pt x="1116" y="14427"/>
                </a:cubicBezTo>
                <a:cubicBezTo>
                  <a:pt x="1025" y="14532"/>
                  <a:pt x="925" y="14587"/>
                  <a:pt x="788" y="14587"/>
                </a:cubicBezTo>
                <a:cubicBezTo>
                  <a:pt x="653" y="14587"/>
                  <a:pt x="520" y="14532"/>
                  <a:pt x="427" y="14427"/>
                </a:cubicBezTo>
                <a:cubicBezTo>
                  <a:pt x="334" y="14320"/>
                  <a:pt x="295" y="14106"/>
                  <a:pt x="295" y="13787"/>
                </a:cubicBezTo>
                <a:cubicBezTo>
                  <a:pt x="295" y="13468"/>
                  <a:pt x="358" y="13264"/>
                  <a:pt x="460" y="13147"/>
                </a:cubicBezTo>
                <a:cubicBezTo>
                  <a:pt x="540" y="13054"/>
                  <a:pt x="653" y="12987"/>
                  <a:pt x="788" y="12987"/>
                </a:cubicBezTo>
                <a:close/>
                <a:moveTo>
                  <a:pt x="6040" y="12987"/>
                </a:moveTo>
                <a:cubicBezTo>
                  <a:pt x="6177" y="12987"/>
                  <a:pt x="6279" y="13041"/>
                  <a:pt x="6368" y="13147"/>
                </a:cubicBezTo>
                <a:cubicBezTo>
                  <a:pt x="6462" y="13250"/>
                  <a:pt x="6500" y="13466"/>
                  <a:pt x="6500" y="13787"/>
                </a:cubicBezTo>
                <a:cubicBezTo>
                  <a:pt x="6500" y="14106"/>
                  <a:pt x="6462" y="14320"/>
                  <a:pt x="6368" y="14427"/>
                </a:cubicBezTo>
                <a:cubicBezTo>
                  <a:pt x="6279" y="14532"/>
                  <a:pt x="6177" y="14587"/>
                  <a:pt x="6040" y="14587"/>
                </a:cubicBezTo>
                <a:cubicBezTo>
                  <a:pt x="5906" y="14587"/>
                  <a:pt x="5773" y="14532"/>
                  <a:pt x="5679" y="14427"/>
                </a:cubicBezTo>
                <a:cubicBezTo>
                  <a:pt x="5587" y="14320"/>
                  <a:pt x="5548" y="14106"/>
                  <a:pt x="5548" y="13787"/>
                </a:cubicBezTo>
                <a:cubicBezTo>
                  <a:pt x="5548" y="13468"/>
                  <a:pt x="5610" y="13264"/>
                  <a:pt x="5712" y="13147"/>
                </a:cubicBezTo>
                <a:cubicBezTo>
                  <a:pt x="5793" y="13054"/>
                  <a:pt x="5904" y="12987"/>
                  <a:pt x="6040" y="12987"/>
                </a:cubicBezTo>
                <a:close/>
                <a:moveTo>
                  <a:pt x="14148" y="13653"/>
                </a:moveTo>
                <a:lnTo>
                  <a:pt x="12179" y="13733"/>
                </a:lnTo>
                <a:lnTo>
                  <a:pt x="11522" y="14240"/>
                </a:lnTo>
                <a:cubicBezTo>
                  <a:pt x="11522" y="14240"/>
                  <a:pt x="11537" y="14768"/>
                  <a:pt x="11555" y="15040"/>
                </a:cubicBezTo>
                <a:cubicBezTo>
                  <a:pt x="11357" y="15122"/>
                  <a:pt x="11201" y="15227"/>
                  <a:pt x="11030" y="15333"/>
                </a:cubicBezTo>
                <a:cubicBezTo>
                  <a:pt x="10756" y="15223"/>
                  <a:pt x="10209" y="15013"/>
                  <a:pt x="10209" y="15013"/>
                </a:cubicBezTo>
                <a:lnTo>
                  <a:pt x="9323" y="15173"/>
                </a:lnTo>
                <a:lnTo>
                  <a:pt x="8436" y="16613"/>
                </a:lnTo>
                <a:lnTo>
                  <a:pt x="8404" y="16693"/>
                </a:lnTo>
                <a:lnTo>
                  <a:pt x="8633" y="17307"/>
                </a:lnTo>
                <a:cubicBezTo>
                  <a:pt x="8633" y="17307"/>
                  <a:pt x="9268" y="17578"/>
                  <a:pt x="9585" y="17707"/>
                </a:cubicBezTo>
                <a:cubicBezTo>
                  <a:pt x="9591" y="17881"/>
                  <a:pt x="9605" y="18050"/>
                  <a:pt x="9651" y="18213"/>
                </a:cubicBezTo>
                <a:cubicBezTo>
                  <a:pt x="9397" y="18376"/>
                  <a:pt x="8896" y="18693"/>
                  <a:pt x="8896" y="18693"/>
                </a:cubicBezTo>
                <a:lnTo>
                  <a:pt x="8896" y="19413"/>
                </a:lnTo>
                <a:lnTo>
                  <a:pt x="9093" y="19627"/>
                </a:lnTo>
                <a:cubicBezTo>
                  <a:pt x="9043" y="19710"/>
                  <a:pt x="8953" y="19804"/>
                  <a:pt x="8830" y="19893"/>
                </a:cubicBezTo>
                <a:cubicBezTo>
                  <a:pt x="8705" y="19984"/>
                  <a:pt x="8568" y="20042"/>
                  <a:pt x="8404" y="20107"/>
                </a:cubicBezTo>
                <a:lnTo>
                  <a:pt x="8404" y="20347"/>
                </a:lnTo>
                <a:cubicBezTo>
                  <a:pt x="8496" y="20321"/>
                  <a:pt x="8583" y="20267"/>
                  <a:pt x="8699" y="20213"/>
                </a:cubicBezTo>
                <a:cubicBezTo>
                  <a:pt x="8812" y="20159"/>
                  <a:pt x="8924" y="20106"/>
                  <a:pt x="8995" y="20053"/>
                </a:cubicBezTo>
                <a:lnTo>
                  <a:pt x="8995" y="21573"/>
                </a:lnTo>
                <a:lnTo>
                  <a:pt x="9290" y="21573"/>
                </a:lnTo>
                <a:lnTo>
                  <a:pt x="9290" y="19813"/>
                </a:lnTo>
                <a:lnTo>
                  <a:pt x="10111" y="20667"/>
                </a:lnTo>
                <a:cubicBezTo>
                  <a:pt x="10111" y="20667"/>
                  <a:pt x="10858" y="20765"/>
                  <a:pt x="10898" y="20747"/>
                </a:cubicBezTo>
                <a:lnTo>
                  <a:pt x="10997" y="20693"/>
                </a:lnTo>
                <a:cubicBezTo>
                  <a:pt x="10997" y="20693"/>
                  <a:pt x="11479" y="20394"/>
                  <a:pt x="11719" y="20240"/>
                </a:cubicBezTo>
                <a:cubicBezTo>
                  <a:pt x="11911" y="20316"/>
                  <a:pt x="12130" y="20376"/>
                  <a:pt x="12343" y="20427"/>
                </a:cubicBezTo>
                <a:cubicBezTo>
                  <a:pt x="12357" y="20642"/>
                  <a:pt x="12376" y="21067"/>
                  <a:pt x="12376" y="21067"/>
                </a:cubicBezTo>
                <a:lnTo>
                  <a:pt x="12999" y="21600"/>
                </a:lnTo>
                <a:lnTo>
                  <a:pt x="14969" y="21520"/>
                </a:lnTo>
                <a:lnTo>
                  <a:pt x="15626" y="21013"/>
                </a:lnTo>
                <a:cubicBezTo>
                  <a:pt x="15626" y="21013"/>
                  <a:pt x="15580" y="20465"/>
                  <a:pt x="15560" y="20187"/>
                </a:cubicBezTo>
                <a:cubicBezTo>
                  <a:pt x="15722" y="20118"/>
                  <a:pt x="15868" y="20032"/>
                  <a:pt x="16019" y="19947"/>
                </a:cubicBezTo>
                <a:lnTo>
                  <a:pt x="16774" y="20320"/>
                </a:lnTo>
                <a:lnTo>
                  <a:pt x="17661" y="20160"/>
                </a:lnTo>
                <a:lnTo>
                  <a:pt x="18711" y="18800"/>
                </a:lnTo>
                <a:lnTo>
                  <a:pt x="18514" y="18080"/>
                </a:lnTo>
                <a:cubicBezTo>
                  <a:pt x="18514" y="18080"/>
                  <a:pt x="17853" y="17762"/>
                  <a:pt x="17529" y="17600"/>
                </a:cubicBezTo>
                <a:cubicBezTo>
                  <a:pt x="17526" y="17447"/>
                  <a:pt x="17528" y="17295"/>
                  <a:pt x="17497" y="17147"/>
                </a:cubicBezTo>
                <a:cubicBezTo>
                  <a:pt x="17764" y="16971"/>
                  <a:pt x="18284" y="16613"/>
                  <a:pt x="18284" y="16613"/>
                </a:cubicBezTo>
                <a:lnTo>
                  <a:pt x="18317" y="15893"/>
                </a:lnTo>
                <a:lnTo>
                  <a:pt x="17070" y="14640"/>
                </a:lnTo>
                <a:lnTo>
                  <a:pt x="16184" y="14613"/>
                </a:lnTo>
                <a:cubicBezTo>
                  <a:pt x="16184" y="14613"/>
                  <a:pt x="15745" y="14897"/>
                  <a:pt x="15527" y="15040"/>
                </a:cubicBezTo>
                <a:cubicBezTo>
                  <a:pt x="15300" y="14942"/>
                  <a:pt x="15058" y="14865"/>
                  <a:pt x="14805" y="14800"/>
                </a:cubicBezTo>
                <a:cubicBezTo>
                  <a:pt x="14791" y="14592"/>
                  <a:pt x="14772" y="14187"/>
                  <a:pt x="14772" y="14187"/>
                </a:cubicBezTo>
                <a:lnTo>
                  <a:pt x="14148" y="13653"/>
                </a:lnTo>
                <a:close/>
                <a:moveTo>
                  <a:pt x="13525" y="16027"/>
                </a:moveTo>
                <a:cubicBezTo>
                  <a:pt x="14621" y="16055"/>
                  <a:pt x="15463" y="16787"/>
                  <a:pt x="15429" y="17680"/>
                </a:cubicBezTo>
                <a:cubicBezTo>
                  <a:pt x="15391" y="18570"/>
                  <a:pt x="14488" y="19283"/>
                  <a:pt x="13393" y="19253"/>
                </a:cubicBezTo>
                <a:cubicBezTo>
                  <a:pt x="12297" y="19226"/>
                  <a:pt x="11422" y="18462"/>
                  <a:pt x="11457" y="17573"/>
                </a:cubicBezTo>
                <a:cubicBezTo>
                  <a:pt x="11491" y="16682"/>
                  <a:pt x="12429" y="15998"/>
                  <a:pt x="13525" y="16027"/>
                </a:cubicBezTo>
                <a:close/>
                <a:moveTo>
                  <a:pt x="788" y="16213"/>
                </a:moveTo>
                <a:cubicBezTo>
                  <a:pt x="616" y="16213"/>
                  <a:pt x="476" y="16244"/>
                  <a:pt x="361" y="16320"/>
                </a:cubicBezTo>
                <a:cubicBezTo>
                  <a:pt x="248" y="16395"/>
                  <a:pt x="157" y="16499"/>
                  <a:pt x="98" y="16640"/>
                </a:cubicBezTo>
                <a:cubicBezTo>
                  <a:pt x="41" y="16781"/>
                  <a:pt x="0" y="16971"/>
                  <a:pt x="0" y="17200"/>
                </a:cubicBezTo>
                <a:cubicBezTo>
                  <a:pt x="0" y="17567"/>
                  <a:pt x="72" y="17840"/>
                  <a:pt x="230" y="18000"/>
                </a:cubicBezTo>
                <a:cubicBezTo>
                  <a:pt x="360" y="18136"/>
                  <a:pt x="558" y="18187"/>
                  <a:pt x="788" y="18187"/>
                </a:cubicBezTo>
                <a:cubicBezTo>
                  <a:pt x="965" y="18187"/>
                  <a:pt x="1102" y="18157"/>
                  <a:pt x="1215" y="18080"/>
                </a:cubicBezTo>
                <a:cubicBezTo>
                  <a:pt x="1328" y="18005"/>
                  <a:pt x="1419" y="17899"/>
                  <a:pt x="1477" y="17760"/>
                </a:cubicBezTo>
                <a:cubicBezTo>
                  <a:pt x="1535" y="17621"/>
                  <a:pt x="1576" y="17428"/>
                  <a:pt x="1576" y="17200"/>
                </a:cubicBezTo>
                <a:cubicBezTo>
                  <a:pt x="1576" y="17008"/>
                  <a:pt x="1545" y="16860"/>
                  <a:pt x="1510" y="16747"/>
                </a:cubicBezTo>
                <a:cubicBezTo>
                  <a:pt x="1473" y="16632"/>
                  <a:pt x="1409" y="16535"/>
                  <a:pt x="1346" y="16453"/>
                </a:cubicBezTo>
                <a:cubicBezTo>
                  <a:pt x="1285" y="16375"/>
                  <a:pt x="1212" y="16309"/>
                  <a:pt x="1116" y="16267"/>
                </a:cubicBezTo>
                <a:cubicBezTo>
                  <a:pt x="1016" y="16227"/>
                  <a:pt x="919" y="16213"/>
                  <a:pt x="788" y="16213"/>
                </a:cubicBezTo>
                <a:close/>
                <a:moveTo>
                  <a:pt x="2889" y="16213"/>
                </a:moveTo>
                <a:cubicBezTo>
                  <a:pt x="2714" y="16213"/>
                  <a:pt x="2579" y="16244"/>
                  <a:pt x="2462" y="16320"/>
                </a:cubicBezTo>
                <a:cubicBezTo>
                  <a:pt x="2349" y="16395"/>
                  <a:pt x="2257" y="16499"/>
                  <a:pt x="2199" y="16640"/>
                </a:cubicBezTo>
                <a:cubicBezTo>
                  <a:pt x="2141" y="16781"/>
                  <a:pt x="2101" y="16971"/>
                  <a:pt x="2101" y="17200"/>
                </a:cubicBezTo>
                <a:cubicBezTo>
                  <a:pt x="2101" y="17567"/>
                  <a:pt x="2174" y="17840"/>
                  <a:pt x="2331" y="18000"/>
                </a:cubicBezTo>
                <a:cubicBezTo>
                  <a:pt x="2461" y="18136"/>
                  <a:pt x="2656" y="18187"/>
                  <a:pt x="2889" y="18187"/>
                </a:cubicBezTo>
                <a:cubicBezTo>
                  <a:pt x="3063" y="18187"/>
                  <a:pt x="3200" y="18157"/>
                  <a:pt x="3316" y="18080"/>
                </a:cubicBezTo>
                <a:cubicBezTo>
                  <a:pt x="3428" y="18005"/>
                  <a:pt x="3519" y="17899"/>
                  <a:pt x="3578" y="17760"/>
                </a:cubicBezTo>
                <a:cubicBezTo>
                  <a:pt x="3636" y="17617"/>
                  <a:pt x="3677" y="17428"/>
                  <a:pt x="3677" y="17200"/>
                </a:cubicBezTo>
                <a:cubicBezTo>
                  <a:pt x="3677" y="17008"/>
                  <a:pt x="3645" y="16860"/>
                  <a:pt x="3611" y="16747"/>
                </a:cubicBezTo>
                <a:cubicBezTo>
                  <a:pt x="3577" y="16632"/>
                  <a:pt x="3508" y="16535"/>
                  <a:pt x="3447" y="16453"/>
                </a:cubicBezTo>
                <a:cubicBezTo>
                  <a:pt x="3383" y="16375"/>
                  <a:pt x="3312" y="16309"/>
                  <a:pt x="3217" y="16267"/>
                </a:cubicBezTo>
                <a:cubicBezTo>
                  <a:pt x="3118" y="16227"/>
                  <a:pt x="3016" y="16213"/>
                  <a:pt x="2889" y="16213"/>
                </a:cubicBezTo>
                <a:close/>
                <a:moveTo>
                  <a:pt x="4990" y="16213"/>
                </a:moveTo>
                <a:cubicBezTo>
                  <a:pt x="4815" y="16213"/>
                  <a:pt x="4678" y="16244"/>
                  <a:pt x="4563" y="16320"/>
                </a:cubicBezTo>
                <a:cubicBezTo>
                  <a:pt x="4450" y="16395"/>
                  <a:pt x="4358" y="16499"/>
                  <a:pt x="4300" y="16640"/>
                </a:cubicBezTo>
                <a:cubicBezTo>
                  <a:pt x="4243" y="16781"/>
                  <a:pt x="4202" y="16971"/>
                  <a:pt x="4202" y="17200"/>
                </a:cubicBezTo>
                <a:cubicBezTo>
                  <a:pt x="4202" y="17567"/>
                  <a:pt x="4274" y="17840"/>
                  <a:pt x="4432" y="18000"/>
                </a:cubicBezTo>
                <a:cubicBezTo>
                  <a:pt x="4562" y="18136"/>
                  <a:pt x="4759" y="18187"/>
                  <a:pt x="4990" y="18187"/>
                </a:cubicBezTo>
                <a:cubicBezTo>
                  <a:pt x="5163" y="18187"/>
                  <a:pt x="5304" y="18157"/>
                  <a:pt x="5416" y="18080"/>
                </a:cubicBezTo>
                <a:cubicBezTo>
                  <a:pt x="5530" y="18005"/>
                  <a:pt x="5620" y="17899"/>
                  <a:pt x="5679" y="17760"/>
                </a:cubicBezTo>
                <a:cubicBezTo>
                  <a:pt x="5737" y="17617"/>
                  <a:pt x="5778" y="17428"/>
                  <a:pt x="5778" y="17200"/>
                </a:cubicBezTo>
                <a:cubicBezTo>
                  <a:pt x="5778" y="17008"/>
                  <a:pt x="5748" y="16860"/>
                  <a:pt x="5712" y="16747"/>
                </a:cubicBezTo>
                <a:cubicBezTo>
                  <a:pt x="5679" y="16632"/>
                  <a:pt x="5612" y="16535"/>
                  <a:pt x="5548" y="16453"/>
                </a:cubicBezTo>
                <a:cubicBezTo>
                  <a:pt x="5487" y="16375"/>
                  <a:pt x="5414" y="16309"/>
                  <a:pt x="5318" y="16267"/>
                </a:cubicBezTo>
                <a:cubicBezTo>
                  <a:pt x="5219" y="16227"/>
                  <a:pt x="5117" y="16213"/>
                  <a:pt x="4990" y="16213"/>
                </a:cubicBezTo>
                <a:close/>
                <a:moveTo>
                  <a:pt x="6992" y="16213"/>
                </a:moveTo>
                <a:cubicBezTo>
                  <a:pt x="6942" y="16296"/>
                  <a:pt x="6854" y="16390"/>
                  <a:pt x="6729" y="16480"/>
                </a:cubicBezTo>
                <a:cubicBezTo>
                  <a:pt x="6607" y="16570"/>
                  <a:pt x="6466" y="16629"/>
                  <a:pt x="6303" y="16693"/>
                </a:cubicBezTo>
                <a:lnTo>
                  <a:pt x="6303" y="16933"/>
                </a:lnTo>
                <a:cubicBezTo>
                  <a:pt x="6393" y="16907"/>
                  <a:pt x="6485" y="16854"/>
                  <a:pt x="6598" y="16800"/>
                </a:cubicBezTo>
                <a:cubicBezTo>
                  <a:pt x="6714" y="16746"/>
                  <a:pt x="6824" y="16694"/>
                  <a:pt x="6894" y="16640"/>
                </a:cubicBezTo>
                <a:lnTo>
                  <a:pt x="6894" y="18160"/>
                </a:lnTo>
                <a:cubicBezTo>
                  <a:pt x="6894" y="18160"/>
                  <a:pt x="7189" y="18160"/>
                  <a:pt x="7189" y="18160"/>
                </a:cubicBezTo>
                <a:lnTo>
                  <a:pt x="7189" y="16213"/>
                </a:lnTo>
                <a:lnTo>
                  <a:pt x="6992" y="16213"/>
                </a:lnTo>
                <a:close/>
                <a:moveTo>
                  <a:pt x="788" y="16400"/>
                </a:moveTo>
                <a:cubicBezTo>
                  <a:pt x="927" y="16400"/>
                  <a:pt x="1023" y="16457"/>
                  <a:pt x="1116" y="16560"/>
                </a:cubicBezTo>
                <a:cubicBezTo>
                  <a:pt x="1207" y="16667"/>
                  <a:pt x="1247" y="16880"/>
                  <a:pt x="1247" y="17200"/>
                </a:cubicBezTo>
                <a:cubicBezTo>
                  <a:pt x="1247" y="17520"/>
                  <a:pt x="1209" y="17734"/>
                  <a:pt x="1116" y="17840"/>
                </a:cubicBezTo>
                <a:cubicBezTo>
                  <a:pt x="1025" y="17947"/>
                  <a:pt x="925" y="18000"/>
                  <a:pt x="788" y="18000"/>
                </a:cubicBezTo>
                <a:cubicBezTo>
                  <a:pt x="653" y="18000"/>
                  <a:pt x="520" y="17944"/>
                  <a:pt x="427" y="17840"/>
                </a:cubicBezTo>
                <a:cubicBezTo>
                  <a:pt x="334" y="17733"/>
                  <a:pt x="295" y="17521"/>
                  <a:pt x="295" y="17200"/>
                </a:cubicBezTo>
                <a:cubicBezTo>
                  <a:pt x="295" y="16880"/>
                  <a:pt x="358" y="16678"/>
                  <a:pt x="460" y="16560"/>
                </a:cubicBezTo>
                <a:cubicBezTo>
                  <a:pt x="540" y="16465"/>
                  <a:pt x="653" y="16400"/>
                  <a:pt x="788" y="16400"/>
                </a:cubicBezTo>
                <a:close/>
                <a:moveTo>
                  <a:pt x="2889" y="16400"/>
                </a:moveTo>
                <a:cubicBezTo>
                  <a:pt x="3027" y="16400"/>
                  <a:pt x="3124" y="16457"/>
                  <a:pt x="3217" y="16560"/>
                </a:cubicBezTo>
                <a:cubicBezTo>
                  <a:pt x="3307" y="16667"/>
                  <a:pt x="3348" y="16880"/>
                  <a:pt x="3348" y="17200"/>
                </a:cubicBezTo>
                <a:cubicBezTo>
                  <a:pt x="3348" y="17520"/>
                  <a:pt x="3307" y="17734"/>
                  <a:pt x="3217" y="17840"/>
                </a:cubicBezTo>
                <a:cubicBezTo>
                  <a:pt x="3124" y="17947"/>
                  <a:pt x="3024" y="18000"/>
                  <a:pt x="2889" y="18000"/>
                </a:cubicBezTo>
                <a:cubicBezTo>
                  <a:pt x="2752" y="18000"/>
                  <a:pt x="2622" y="17944"/>
                  <a:pt x="2528" y="17840"/>
                </a:cubicBezTo>
                <a:cubicBezTo>
                  <a:pt x="2438" y="17733"/>
                  <a:pt x="2396" y="17521"/>
                  <a:pt x="2396" y="17200"/>
                </a:cubicBezTo>
                <a:cubicBezTo>
                  <a:pt x="2396" y="16880"/>
                  <a:pt x="2458" y="16678"/>
                  <a:pt x="2560" y="16560"/>
                </a:cubicBezTo>
                <a:cubicBezTo>
                  <a:pt x="2641" y="16465"/>
                  <a:pt x="2752" y="16400"/>
                  <a:pt x="2889" y="16400"/>
                </a:cubicBezTo>
                <a:close/>
                <a:moveTo>
                  <a:pt x="4990" y="16400"/>
                </a:moveTo>
                <a:cubicBezTo>
                  <a:pt x="5127" y="16400"/>
                  <a:pt x="5225" y="16457"/>
                  <a:pt x="5318" y="16560"/>
                </a:cubicBezTo>
                <a:cubicBezTo>
                  <a:pt x="5410" y="16667"/>
                  <a:pt x="5449" y="16880"/>
                  <a:pt x="5449" y="17200"/>
                </a:cubicBezTo>
                <a:cubicBezTo>
                  <a:pt x="5448" y="17520"/>
                  <a:pt x="5407" y="17734"/>
                  <a:pt x="5318" y="17840"/>
                </a:cubicBezTo>
                <a:cubicBezTo>
                  <a:pt x="5225" y="17947"/>
                  <a:pt x="5125" y="18000"/>
                  <a:pt x="4990" y="18000"/>
                </a:cubicBezTo>
                <a:cubicBezTo>
                  <a:pt x="4853" y="18000"/>
                  <a:pt x="4722" y="17944"/>
                  <a:pt x="4629" y="17840"/>
                </a:cubicBezTo>
                <a:cubicBezTo>
                  <a:pt x="4538" y="17733"/>
                  <a:pt x="4497" y="17521"/>
                  <a:pt x="4497" y="17200"/>
                </a:cubicBezTo>
                <a:cubicBezTo>
                  <a:pt x="4497" y="16880"/>
                  <a:pt x="4563" y="16678"/>
                  <a:pt x="4661" y="16560"/>
                </a:cubicBezTo>
                <a:cubicBezTo>
                  <a:pt x="4742" y="16465"/>
                  <a:pt x="4853" y="16400"/>
                  <a:pt x="4990" y="16400"/>
                </a:cubicBezTo>
                <a:close/>
                <a:moveTo>
                  <a:pt x="788" y="19627"/>
                </a:moveTo>
                <a:cubicBezTo>
                  <a:pt x="616" y="19627"/>
                  <a:pt x="476" y="19658"/>
                  <a:pt x="361" y="19733"/>
                </a:cubicBezTo>
                <a:cubicBezTo>
                  <a:pt x="248" y="19809"/>
                  <a:pt x="157" y="19915"/>
                  <a:pt x="98" y="20053"/>
                </a:cubicBezTo>
                <a:cubicBezTo>
                  <a:pt x="41" y="20195"/>
                  <a:pt x="0" y="20382"/>
                  <a:pt x="0" y="20613"/>
                </a:cubicBezTo>
                <a:cubicBezTo>
                  <a:pt x="0" y="20980"/>
                  <a:pt x="72" y="21250"/>
                  <a:pt x="230" y="21413"/>
                </a:cubicBezTo>
                <a:cubicBezTo>
                  <a:pt x="360" y="21546"/>
                  <a:pt x="558" y="21600"/>
                  <a:pt x="788" y="21600"/>
                </a:cubicBezTo>
                <a:cubicBezTo>
                  <a:pt x="965" y="21600"/>
                  <a:pt x="1102" y="21570"/>
                  <a:pt x="1215" y="21493"/>
                </a:cubicBezTo>
                <a:cubicBezTo>
                  <a:pt x="1328" y="21415"/>
                  <a:pt x="1419" y="21312"/>
                  <a:pt x="1477" y="21173"/>
                </a:cubicBezTo>
                <a:cubicBezTo>
                  <a:pt x="1535" y="21032"/>
                  <a:pt x="1576" y="20840"/>
                  <a:pt x="1576" y="20613"/>
                </a:cubicBezTo>
                <a:cubicBezTo>
                  <a:pt x="1576" y="20421"/>
                  <a:pt x="1545" y="20274"/>
                  <a:pt x="1510" y="20160"/>
                </a:cubicBezTo>
                <a:cubicBezTo>
                  <a:pt x="1473" y="20048"/>
                  <a:pt x="1409" y="19945"/>
                  <a:pt x="1346" y="19867"/>
                </a:cubicBezTo>
                <a:cubicBezTo>
                  <a:pt x="1285" y="19787"/>
                  <a:pt x="1212" y="19720"/>
                  <a:pt x="1116" y="19680"/>
                </a:cubicBezTo>
                <a:cubicBezTo>
                  <a:pt x="1016" y="19637"/>
                  <a:pt x="919" y="19627"/>
                  <a:pt x="788" y="19627"/>
                </a:cubicBezTo>
                <a:close/>
                <a:moveTo>
                  <a:pt x="2790" y="19627"/>
                </a:moveTo>
                <a:cubicBezTo>
                  <a:pt x="2740" y="19712"/>
                  <a:pt x="2650" y="19804"/>
                  <a:pt x="2528" y="19893"/>
                </a:cubicBezTo>
                <a:cubicBezTo>
                  <a:pt x="2404" y="19983"/>
                  <a:pt x="2268" y="20043"/>
                  <a:pt x="2101" y="20107"/>
                </a:cubicBezTo>
                <a:lnTo>
                  <a:pt x="2101" y="20347"/>
                </a:lnTo>
                <a:cubicBezTo>
                  <a:pt x="2195" y="20321"/>
                  <a:pt x="2281" y="20270"/>
                  <a:pt x="2396" y="20213"/>
                </a:cubicBezTo>
                <a:cubicBezTo>
                  <a:pt x="2509" y="20158"/>
                  <a:pt x="2619" y="20107"/>
                  <a:pt x="2692" y="20053"/>
                </a:cubicBezTo>
                <a:lnTo>
                  <a:pt x="2692" y="21573"/>
                </a:lnTo>
                <a:lnTo>
                  <a:pt x="2987" y="21573"/>
                </a:lnTo>
                <a:lnTo>
                  <a:pt x="2987" y="19627"/>
                </a:lnTo>
                <a:lnTo>
                  <a:pt x="2790" y="19627"/>
                </a:lnTo>
                <a:close/>
                <a:moveTo>
                  <a:pt x="4891" y="19627"/>
                </a:moveTo>
                <a:cubicBezTo>
                  <a:pt x="4841" y="19712"/>
                  <a:pt x="4751" y="19804"/>
                  <a:pt x="4629" y="19893"/>
                </a:cubicBezTo>
                <a:cubicBezTo>
                  <a:pt x="4504" y="19983"/>
                  <a:pt x="4367" y="20043"/>
                  <a:pt x="4202" y="20107"/>
                </a:cubicBezTo>
                <a:lnTo>
                  <a:pt x="4202" y="20347"/>
                </a:lnTo>
                <a:cubicBezTo>
                  <a:pt x="4291" y="20321"/>
                  <a:pt x="4381" y="20270"/>
                  <a:pt x="4497" y="20213"/>
                </a:cubicBezTo>
                <a:cubicBezTo>
                  <a:pt x="4611" y="20158"/>
                  <a:pt x="4723" y="20107"/>
                  <a:pt x="4793" y="20053"/>
                </a:cubicBezTo>
                <a:lnTo>
                  <a:pt x="4793" y="21573"/>
                </a:lnTo>
                <a:lnTo>
                  <a:pt x="5088" y="21573"/>
                </a:lnTo>
                <a:lnTo>
                  <a:pt x="5088" y="19627"/>
                </a:lnTo>
                <a:lnTo>
                  <a:pt x="4891" y="19627"/>
                </a:lnTo>
                <a:close/>
                <a:moveTo>
                  <a:pt x="6040" y="19627"/>
                </a:moveTo>
                <a:cubicBezTo>
                  <a:pt x="5865" y="19627"/>
                  <a:pt x="5727" y="19658"/>
                  <a:pt x="5613" y="19733"/>
                </a:cubicBezTo>
                <a:cubicBezTo>
                  <a:pt x="5497" y="19809"/>
                  <a:pt x="5409" y="19915"/>
                  <a:pt x="5351" y="20053"/>
                </a:cubicBezTo>
                <a:cubicBezTo>
                  <a:pt x="5292" y="20195"/>
                  <a:pt x="5252" y="20382"/>
                  <a:pt x="5252" y="20613"/>
                </a:cubicBezTo>
                <a:cubicBezTo>
                  <a:pt x="5252" y="20980"/>
                  <a:pt x="5325" y="21250"/>
                  <a:pt x="5482" y="21413"/>
                </a:cubicBezTo>
                <a:cubicBezTo>
                  <a:pt x="5612" y="21546"/>
                  <a:pt x="5809" y="21600"/>
                  <a:pt x="6040" y="21600"/>
                </a:cubicBezTo>
                <a:cubicBezTo>
                  <a:pt x="6213" y="21600"/>
                  <a:pt x="6351" y="21570"/>
                  <a:pt x="6467" y="21493"/>
                </a:cubicBezTo>
                <a:cubicBezTo>
                  <a:pt x="6580" y="21415"/>
                  <a:pt x="6671" y="21312"/>
                  <a:pt x="6729" y="21173"/>
                </a:cubicBezTo>
                <a:cubicBezTo>
                  <a:pt x="6787" y="21032"/>
                  <a:pt x="6828" y="20840"/>
                  <a:pt x="6828" y="20613"/>
                </a:cubicBezTo>
                <a:cubicBezTo>
                  <a:pt x="6828" y="20421"/>
                  <a:pt x="6799" y="20274"/>
                  <a:pt x="6762" y="20160"/>
                </a:cubicBezTo>
                <a:cubicBezTo>
                  <a:pt x="6727" y="20048"/>
                  <a:pt x="6662" y="19945"/>
                  <a:pt x="6598" y="19867"/>
                </a:cubicBezTo>
                <a:cubicBezTo>
                  <a:pt x="6535" y="19787"/>
                  <a:pt x="6466" y="19720"/>
                  <a:pt x="6368" y="19680"/>
                </a:cubicBezTo>
                <a:cubicBezTo>
                  <a:pt x="6273" y="19637"/>
                  <a:pt x="6167" y="19627"/>
                  <a:pt x="6040" y="19627"/>
                </a:cubicBezTo>
                <a:close/>
                <a:moveTo>
                  <a:pt x="788" y="19840"/>
                </a:moveTo>
                <a:cubicBezTo>
                  <a:pt x="927" y="19840"/>
                  <a:pt x="1023" y="19867"/>
                  <a:pt x="1116" y="19973"/>
                </a:cubicBezTo>
                <a:cubicBezTo>
                  <a:pt x="1207" y="20076"/>
                  <a:pt x="1247" y="20292"/>
                  <a:pt x="1247" y="20613"/>
                </a:cubicBezTo>
                <a:cubicBezTo>
                  <a:pt x="1247" y="20932"/>
                  <a:pt x="1209" y="21147"/>
                  <a:pt x="1116" y="21253"/>
                </a:cubicBezTo>
                <a:cubicBezTo>
                  <a:pt x="1025" y="21359"/>
                  <a:pt x="925" y="21413"/>
                  <a:pt x="788" y="21413"/>
                </a:cubicBezTo>
                <a:cubicBezTo>
                  <a:pt x="653" y="21413"/>
                  <a:pt x="520" y="21359"/>
                  <a:pt x="427" y="21253"/>
                </a:cubicBezTo>
                <a:cubicBezTo>
                  <a:pt x="334" y="21147"/>
                  <a:pt x="295" y="20932"/>
                  <a:pt x="295" y="20613"/>
                </a:cubicBezTo>
                <a:cubicBezTo>
                  <a:pt x="295" y="20296"/>
                  <a:pt x="358" y="20090"/>
                  <a:pt x="460" y="19973"/>
                </a:cubicBezTo>
                <a:cubicBezTo>
                  <a:pt x="540" y="19878"/>
                  <a:pt x="653" y="19840"/>
                  <a:pt x="788" y="19840"/>
                </a:cubicBezTo>
                <a:close/>
                <a:moveTo>
                  <a:pt x="6040" y="19840"/>
                </a:moveTo>
                <a:cubicBezTo>
                  <a:pt x="6177" y="19840"/>
                  <a:pt x="6279" y="19867"/>
                  <a:pt x="6368" y="19973"/>
                </a:cubicBezTo>
                <a:cubicBezTo>
                  <a:pt x="6462" y="20076"/>
                  <a:pt x="6500" y="20292"/>
                  <a:pt x="6500" y="20613"/>
                </a:cubicBezTo>
                <a:cubicBezTo>
                  <a:pt x="6500" y="20932"/>
                  <a:pt x="6462" y="21147"/>
                  <a:pt x="6368" y="21253"/>
                </a:cubicBezTo>
                <a:cubicBezTo>
                  <a:pt x="6279" y="21359"/>
                  <a:pt x="6177" y="21413"/>
                  <a:pt x="6040" y="21413"/>
                </a:cubicBezTo>
                <a:cubicBezTo>
                  <a:pt x="5906" y="21413"/>
                  <a:pt x="5773" y="21359"/>
                  <a:pt x="5679" y="21253"/>
                </a:cubicBezTo>
                <a:cubicBezTo>
                  <a:pt x="5587" y="21147"/>
                  <a:pt x="5548" y="20932"/>
                  <a:pt x="5548" y="20613"/>
                </a:cubicBezTo>
                <a:cubicBezTo>
                  <a:pt x="5548" y="20296"/>
                  <a:pt x="5610" y="20090"/>
                  <a:pt x="5712" y="19973"/>
                </a:cubicBezTo>
                <a:cubicBezTo>
                  <a:pt x="5793" y="19878"/>
                  <a:pt x="5904" y="19840"/>
                  <a:pt x="6040" y="198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40" name="文本框 39"/>
          <p:cNvSpPr txBox="1"/>
          <p:nvPr/>
        </p:nvSpPr>
        <p:spPr>
          <a:xfrm>
            <a:off x="5160584" y="1979302"/>
            <a:ext cx="270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rPr>
              <a:t>Teaching Overview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文黑-55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72021" y="3568532"/>
            <a:ext cx="280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rPr>
              <a:t>Teaching Procedure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文黑-55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08674" y="5239627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rPr>
              <a:t>Demo Lesson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文黑-55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ep Out Your Comfort Zone and Into Your Growth Zone - ZayZo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7"/>
          <a:stretch>
            <a:fillRect/>
          </a:stretch>
        </p:blipFill>
        <p:spPr bwMode="auto">
          <a:xfrm>
            <a:off x="849171" y="2892263"/>
            <a:ext cx="2650237" cy="18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4225257" y="5111180"/>
            <a:ext cx="765417" cy="765417"/>
          </a:xfrm>
          <a:prstGeom prst="ellipse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hape 23131"/>
          <p:cNvSpPr/>
          <p:nvPr/>
        </p:nvSpPr>
        <p:spPr>
          <a:xfrm>
            <a:off x="4436313" y="5291697"/>
            <a:ext cx="330982" cy="40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24" y="0"/>
                </a:moveTo>
                <a:cubicBezTo>
                  <a:pt x="3198" y="0"/>
                  <a:pt x="1768" y="1173"/>
                  <a:pt x="1768" y="2583"/>
                </a:cubicBezTo>
                <a:lnTo>
                  <a:pt x="1768" y="11176"/>
                </a:lnTo>
                <a:lnTo>
                  <a:pt x="962" y="10718"/>
                </a:lnTo>
                <a:cubicBezTo>
                  <a:pt x="773" y="10607"/>
                  <a:pt x="542" y="10593"/>
                  <a:pt x="336" y="10681"/>
                </a:cubicBezTo>
                <a:cubicBezTo>
                  <a:pt x="130" y="10766"/>
                  <a:pt x="0" y="10931"/>
                  <a:pt x="0" y="11121"/>
                </a:cubicBezTo>
                <a:lnTo>
                  <a:pt x="0" y="20061"/>
                </a:lnTo>
                <a:cubicBezTo>
                  <a:pt x="0" y="20255"/>
                  <a:pt x="124" y="20429"/>
                  <a:pt x="336" y="20519"/>
                </a:cubicBezTo>
                <a:cubicBezTo>
                  <a:pt x="547" y="20607"/>
                  <a:pt x="813" y="20596"/>
                  <a:pt x="1007" y="20482"/>
                </a:cubicBezTo>
                <a:lnTo>
                  <a:pt x="8662" y="16012"/>
                </a:lnTo>
                <a:cubicBezTo>
                  <a:pt x="8826" y="15915"/>
                  <a:pt x="8931" y="15774"/>
                  <a:pt x="8931" y="15609"/>
                </a:cubicBezTo>
                <a:cubicBezTo>
                  <a:pt x="8931" y="15446"/>
                  <a:pt x="8826" y="15282"/>
                  <a:pt x="8662" y="15188"/>
                </a:cubicBezTo>
                <a:lnTo>
                  <a:pt x="3447" y="12165"/>
                </a:lnTo>
                <a:lnTo>
                  <a:pt x="3447" y="2583"/>
                </a:lnTo>
                <a:cubicBezTo>
                  <a:pt x="3447" y="1923"/>
                  <a:pt x="4115" y="1392"/>
                  <a:pt x="4924" y="1392"/>
                </a:cubicBezTo>
                <a:lnTo>
                  <a:pt x="16653" y="1392"/>
                </a:lnTo>
                <a:cubicBezTo>
                  <a:pt x="17460" y="1392"/>
                  <a:pt x="18131" y="1923"/>
                  <a:pt x="18131" y="2583"/>
                </a:cubicBezTo>
                <a:lnTo>
                  <a:pt x="18131" y="12165"/>
                </a:lnTo>
                <a:lnTo>
                  <a:pt x="12915" y="15188"/>
                </a:lnTo>
                <a:cubicBezTo>
                  <a:pt x="12752" y="15284"/>
                  <a:pt x="12669" y="15446"/>
                  <a:pt x="12669" y="15609"/>
                </a:cubicBezTo>
                <a:cubicBezTo>
                  <a:pt x="12669" y="15774"/>
                  <a:pt x="12752" y="15917"/>
                  <a:pt x="12915" y="16012"/>
                </a:cubicBezTo>
                <a:lnTo>
                  <a:pt x="20570" y="20482"/>
                </a:lnTo>
                <a:cubicBezTo>
                  <a:pt x="20762" y="20596"/>
                  <a:pt x="21030" y="20607"/>
                  <a:pt x="21242" y="20519"/>
                </a:cubicBezTo>
                <a:cubicBezTo>
                  <a:pt x="21453" y="20429"/>
                  <a:pt x="21600" y="20257"/>
                  <a:pt x="21600" y="20061"/>
                </a:cubicBezTo>
                <a:lnTo>
                  <a:pt x="21600" y="11121"/>
                </a:lnTo>
                <a:cubicBezTo>
                  <a:pt x="21600" y="10929"/>
                  <a:pt x="21448" y="10769"/>
                  <a:pt x="21242" y="10681"/>
                </a:cubicBezTo>
                <a:cubicBezTo>
                  <a:pt x="21036" y="10596"/>
                  <a:pt x="20783" y="10607"/>
                  <a:pt x="20593" y="10718"/>
                </a:cubicBezTo>
                <a:lnTo>
                  <a:pt x="19765" y="11176"/>
                </a:lnTo>
                <a:lnTo>
                  <a:pt x="19765" y="2583"/>
                </a:lnTo>
                <a:cubicBezTo>
                  <a:pt x="19765" y="1173"/>
                  <a:pt x="18376" y="0"/>
                  <a:pt x="16653" y="0"/>
                </a:cubicBezTo>
                <a:lnTo>
                  <a:pt x="4924" y="0"/>
                </a:lnTo>
                <a:close/>
                <a:moveTo>
                  <a:pt x="6558" y="3518"/>
                </a:moveTo>
                <a:cubicBezTo>
                  <a:pt x="6102" y="3518"/>
                  <a:pt x="5730" y="3821"/>
                  <a:pt x="5730" y="4195"/>
                </a:cubicBezTo>
                <a:cubicBezTo>
                  <a:pt x="5730" y="4571"/>
                  <a:pt x="6102" y="4855"/>
                  <a:pt x="6558" y="4855"/>
                </a:cubicBezTo>
                <a:lnTo>
                  <a:pt x="10901" y="4855"/>
                </a:lnTo>
                <a:cubicBezTo>
                  <a:pt x="11256" y="4855"/>
                  <a:pt x="11600" y="4686"/>
                  <a:pt x="11662" y="4434"/>
                </a:cubicBezTo>
                <a:lnTo>
                  <a:pt x="11662" y="3957"/>
                </a:lnTo>
                <a:cubicBezTo>
                  <a:pt x="11600" y="3703"/>
                  <a:pt x="11256" y="3518"/>
                  <a:pt x="10901" y="3518"/>
                </a:cubicBezTo>
                <a:lnTo>
                  <a:pt x="6558" y="3518"/>
                </a:lnTo>
                <a:close/>
                <a:moveTo>
                  <a:pt x="6558" y="6449"/>
                </a:moveTo>
                <a:cubicBezTo>
                  <a:pt x="6102" y="6449"/>
                  <a:pt x="5730" y="6750"/>
                  <a:pt x="5730" y="7127"/>
                </a:cubicBezTo>
                <a:cubicBezTo>
                  <a:pt x="5730" y="7503"/>
                  <a:pt x="6102" y="7786"/>
                  <a:pt x="6558" y="7786"/>
                </a:cubicBezTo>
                <a:lnTo>
                  <a:pt x="16250" y="7786"/>
                </a:lnTo>
                <a:cubicBezTo>
                  <a:pt x="16710" y="7786"/>
                  <a:pt x="17079" y="7503"/>
                  <a:pt x="17079" y="7127"/>
                </a:cubicBezTo>
                <a:cubicBezTo>
                  <a:pt x="17079" y="6750"/>
                  <a:pt x="16710" y="6449"/>
                  <a:pt x="16250" y="6449"/>
                </a:cubicBezTo>
                <a:lnTo>
                  <a:pt x="6558" y="6449"/>
                </a:lnTo>
                <a:close/>
                <a:moveTo>
                  <a:pt x="6558" y="8794"/>
                </a:moveTo>
                <a:cubicBezTo>
                  <a:pt x="6102" y="8794"/>
                  <a:pt x="5730" y="9098"/>
                  <a:pt x="5730" y="9472"/>
                </a:cubicBezTo>
                <a:cubicBezTo>
                  <a:pt x="5730" y="9848"/>
                  <a:pt x="6102" y="10131"/>
                  <a:pt x="6558" y="10131"/>
                </a:cubicBezTo>
                <a:lnTo>
                  <a:pt x="16250" y="10131"/>
                </a:lnTo>
                <a:cubicBezTo>
                  <a:pt x="16710" y="10131"/>
                  <a:pt x="17079" y="9848"/>
                  <a:pt x="17079" y="9472"/>
                </a:cubicBezTo>
                <a:cubicBezTo>
                  <a:pt x="17079" y="9098"/>
                  <a:pt x="16710" y="8794"/>
                  <a:pt x="16250" y="8794"/>
                </a:cubicBezTo>
                <a:lnTo>
                  <a:pt x="6558" y="8794"/>
                </a:lnTo>
                <a:close/>
                <a:moveTo>
                  <a:pt x="11281" y="16415"/>
                </a:moveTo>
                <a:cubicBezTo>
                  <a:pt x="11118" y="16415"/>
                  <a:pt x="10945" y="16493"/>
                  <a:pt x="10923" y="16507"/>
                </a:cubicBezTo>
                <a:cubicBezTo>
                  <a:pt x="9152" y="17541"/>
                  <a:pt x="3850" y="20647"/>
                  <a:pt x="3850" y="20647"/>
                </a:cubicBezTo>
                <a:cubicBezTo>
                  <a:pt x="3624" y="20776"/>
                  <a:pt x="3519" y="21018"/>
                  <a:pt x="3604" y="21234"/>
                </a:cubicBezTo>
                <a:cubicBezTo>
                  <a:pt x="3688" y="21448"/>
                  <a:pt x="3932" y="21600"/>
                  <a:pt x="4208" y="21600"/>
                </a:cubicBezTo>
                <a:lnTo>
                  <a:pt x="18377" y="21600"/>
                </a:lnTo>
                <a:cubicBezTo>
                  <a:pt x="18653" y="21600"/>
                  <a:pt x="18896" y="21448"/>
                  <a:pt x="18981" y="21234"/>
                </a:cubicBezTo>
                <a:cubicBezTo>
                  <a:pt x="19066" y="21018"/>
                  <a:pt x="18961" y="20776"/>
                  <a:pt x="18735" y="20647"/>
                </a:cubicBezTo>
                <a:cubicBezTo>
                  <a:pt x="18735" y="20647"/>
                  <a:pt x="13414" y="17541"/>
                  <a:pt x="11639" y="16507"/>
                </a:cubicBezTo>
                <a:cubicBezTo>
                  <a:pt x="11614" y="16493"/>
                  <a:pt x="11454" y="16415"/>
                  <a:pt x="11281" y="1641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5" grpId="0" animBg="1"/>
      <p:bldP spid="37" grpId="0" animBg="1"/>
      <p:bldP spid="38" grpId="0" animBg="1"/>
      <p:bldP spid="40" grpId="0"/>
      <p:bldP spid="52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29" t="3596" r="5098" b="1035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366" y="907503"/>
            <a:ext cx="108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Stepping Out of Your </a:t>
            </a:r>
            <a:r>
              <a:rPr lang="en-US" altLang="zh-CN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Comfort Zone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366" y="3538330"/>
            <a:ext cx="489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 A Five Professional Development Tips for College Students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--by Josh Frahm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67" y="3538330"/>
            <a:ext cx="5901634" cy="33196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17435" y="2546081"/>
            <a:ext cx="605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 feel ____________, _____ and completely at home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72165" y="2879898"/>
            <a:ext cx="12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22064" y="2525217"/>
            <a:ext cx="211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 flipH="1">
            <a:off x="1874982" y="710657"/>
            <a:ext cx="3001618" cy="523220"/>
          </a:xfrm>
          <a:prstGeom prst="flowChartOnlineStorage">
            <a:avLst/>
          </a:prstGeom>
          <a:solidFill>
            <a:srgbClr val="FFDC97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Lead-in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0726" y="1336281"/>
            <a:ext cx="9862130" cy="13849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freshmen, compared with life in high school, is there anything in college life that makes you feel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uncomfortable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4" y="3549324"/>
            <a:ext cx="1749475" cy="11666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73" y="3463218"/>
            <a:ext cx="1263019" cy="12630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254" y="3429000"/>
            <a:ext cx="1272384" cy="12723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4112" y="3531418"/>
            <a:ext cx="26794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r>
              <a:rPr lang="en-US" altLang="zh-CN" dirty="0"/>
              <a:t>Lose direction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964112" y="4183824"/>
            <a:ext cx="19806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/>
              <a:t>At a loss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 rotWithShape="1">
          <a:blip r:embed="rId2"/>
          <a:srcRect l="3329" t="3596" r="5098" b="1035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366" y="907503"/>
            <a:ext cx="108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Stepping Out of Your Comfort Zone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366" y="3197709"/>
            <a:ext cx="48913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 A Five Professional Development Tips for College Students</a:t>
            </a:r>
          </a:p>
          <a:p>
            <a:pPr lvl="0" algn="r"/>
            <a:r>
              <a:rPr lang="en-US" altLang="zh-CN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--by Josh Frahm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67" y="3538330"/>
            <a:ext cx="5901634" cy="33196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366" y="3384666"/>
            <a:ext cx="5421000" cy="1938992"/>
          </a:xfrm>
          <a:prstGeom prst="rect">
            <a:avLst/>
          </a:prstGeom>
          <a:solidFill>
            <a:srgbClr val="C57E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 prediction: </a:t>
            </a: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pieces of _________ from an __________ for college students to ____________ themselves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4501" y="4068103"/>
            <a:ext cx="12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7610" y="4413426"/>
            <a:ext cx="12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7611" y="4800438"/>
            <a:ext cx="14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004 -0.3509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7" y="4799057"/>
            <a:ext cx="1064538" cy="9222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86205" y="4806748"/>
            <a:ext cx="5652780" cy="830997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learn about the five tips through subheadings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440288" y="3465581"/>
            <a:ext cx="6038208" cy="830997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master the skill of using personal experience to persuade your readers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465502" y="2067339"/>
            <a:ext cx="6413989" cy="830997"/>
          </a:xfrm>
          <a:prstGeom prst="rect">
            <a:avLst/>
          </a:prstGeom>
          <a:solidFill>
            <a:srgbClr val="E7EEF4"/>
          </a:solidFill>
          <a:ln>
            <a:solidFill>
              <a:srgbClr val="E7EEF4"/>
            </a:solidFill>
          </a:ln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express on the pros and cons of  “staying in one’s comfort zone”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7" y="3454683"/>
            <a:ext cx="1072407" cy="106587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7" y="1997653"/>
            <a:ext cx="1078565" cy="1121279"/>
          </a:xfrm>
          <a:prstGeom prst="rect">
            <a:avLst/>
          </a:prstGeom>
        </p:spPr>
      </p:pic>
      <p:sp>
        <p:nvSpPr>
          <p:cNvPr id="13" name="立方体 12"/>
          <p:cNvSpPr/>
          <p:nvPr/>
        </p:nvSpPr>
        <p:spPr>
          <a:xfrm>
            <a:off x="8109326" y="1529133"/>
            <a:ext cx="3226791" cy="3562956"/>
          </a:xfrm>
          <a:prstGeom prst="cube">
            <a:avLst>
              <a:gd name="adj" fmla="val 16673"/>
            </a:avLst>
          </a:prstGeom>
          <a:solidFill>
            <a:srgbClr val="0B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7707894" y="3208845"/>
            <a:ext cx="3108450" cy="2309887"/>
          </a:xfrm>
          <a:prstGeom prst="cube">
            <a:avLst>
              <a:gd name="adj" fmla="val 19507"/>
            </a:avLst>
          </a:prstGeom>
          <a:solidFill>
            <a:srgbClr val="E5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7212313" y="4656671"/>
            <a:ext cx="3166783" cy="1372177"/>
          </a:xfrm>
          <a:prstGeom prst="cube">
            <a:avLst>
              <a:gd name="adj" fmla="val 35821"/>
            </a:avLst>
          </a:prstGeom>
          <a:solidFill>
            <a:srgbClr val="D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01247" y="5245398"/>
            <a:ext cx="221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79491" y="3822369"/>
            <a:ext cx="221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86901" y="2407675"/>
            <a:ext cx="274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 rot="252911">
            <a:off x="8089839" y="4615615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1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 rot="252911">
            <a:off x="8464037" y="3237830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 rot="252911">
            <a:off x="8914368" y="1621471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874981" y="710657"/>
            <a:ext cx="5062532" cy="523220"/>
          </a:xfrm>
          <a:prstGeom prst="flowChartOnlineStorage">
            <a:avLst/>
          </a:prstGeom>
          <a:solidFill>
            <a:srgbClr val="FFDC97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6" grpId="0" animBg="1"/>
      <p:bldP spid="62" grpId="0"/>
      <p:bldP spid="64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63" y="2678966"/>
            <a:ext cx="1243357" cy="10772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1720" y="2678966"/>
            <a:ext cx="6568080" cy="1077218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learn about the five tips through subheadings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94690" y="1357747"/>
            <a:ext cx="619880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Understand and Admit Your Weaknesses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4690" y="2112969"/>
            <a:ext cx="619880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Research, Read, Be Aware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4689" y="2870262"/>
            <a:ext cx="619880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Get Out of Your Comfort Zone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94689" y="3625484"/>
            <a:ext cx="619880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Diversify Your Experience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4689" y="4380706"/>
            <a:ext cx="619880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605" indent="-268605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Stop Waiting for Things to Happen, Make Them Happen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7792278" y="1600200"/>
            <a:ext cx="480291" cy="32401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355187" y="2989563"/>
            <a:ext cx="2339317" cy="523220"/>
          </a:xfrm>
          <a:prstGeom prst="rect">
            <a:avLst/>
          </a:prstGeom>
          <a:solidFill>
            <a:srgbClr val="C57E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subheadings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874982" y="701783"/>
            <a:ext cx="1762740" cy="523220"/>
          </a:xfrm>
          <a:prstGeom prst="flowChartOnlineStorage">
            <a:avLst/>
          </a:prstGeom>
          <a:solidFill>
            <a:srgbClr val="9DCBD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5 tips</a:t>
            </a:r>
            <a:endParaRPr lang="zh-CN" altLang="en-US" sz="2800" b="1" dirty="0"/>
          </a:p>
        </p:txBody>
      </p:sp>
      <p:sp>
        <p:nvSpPr>
          <p:cNvPr id="2" name="TextBox 95"/>
          <p:cNvSpPr txBox="1"/>
          <p:nvPr/>
        </p:nvSpPr>
        <p:spPr>
          <a:xfrm>
            <a:off x="1394689" y="5519927"/>
            <a:ext cx="619880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What features do they have in common?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1874982" y="701783"/>
            <a:ext cx="1762740" cy="523220"/>
          </a:xfrm>
          <a:prstGeom prst="flowChartOnlineStorage">
            <a:avLst/>
          </a:prstGeom>
          <a:solidFill>
            <a:srgbClr val="9DCBD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tips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7051" y="701783"/>
            <a:ext cx="193465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subheadings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28887" y="1549764"/>
            <a:ext cx="1601720" cy="461665"/>
          </a:xfrm>
          <a:prstGeom prst="rect">
            <a:avLst/>
          </a:prstGeom>
          <a:solidFill>
            <a:srgbClr val="FBCEC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31371" y="2835953"/>
            <a:ext cx="1601720" cy="461665"/>
          </a:xfrm>
          <a:prstGeom prst="rect">
            <a:avLst/>
          </a:prstGeom>
          <a:solidFill>
            <a:srgbClr val="FBCEC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15795" y="3756560"/>
            <a:ext cx="50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word, phrase, or sentence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49082" y="1475915"/>
            <a:ext cx="7869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dirty="0">
                <a:solidFill>
                  <a:srgbClr val="E74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altLang="zh-CN" sz="2400" dirty="0">
                <a:solidFill>
                  <a:srgbClr val="E74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 line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previous content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7149" y="4723816"/>
            <a:ext cx="1623458" cy="461665"/>
          </a:xfrm>
          <a:prstGeom prst="rect">
            <a:avLst/>
          </a:prstGeom>
          <a:solidFill>
            <a:srgbClr val="FBCEC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86011" y="4585317"/>
            <a:ext cx="793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Clearer to present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draw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Quicker to grasp main idea of each part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28887" y="3756561"/>
            <a:ext cx="1601720" cy="461665"/>
          </a:xfrm>
          <a:prstGeom prst="rect">
            <a:avLst/>
          </a:prstGeom>
          <a:solidFill>
            <a:srgbClr val="FBCEC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6010" y="2852696"/>
            <a:ext cx="793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subsection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text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1874982" y="701783"/>
            <a:ext cx="1762740" cy="523220"/>
          </a:xfrm>
          <a:prstGeom prst="flowChartOnlineStorage">
            <a:avLst/>
          </a:prstGeom>
          <a:solidFill>
            <a:srgbClr val="9DCBD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tips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7051" y="732493"/>
            <a:ext cx="20190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subheadings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92635" y="1553271"/>
            <a:ext cx="1268997" cy="461665"/>
          </a:xfrm>
          <a:prstGeom prst="rect">
            <a:avLst/>
          </a:prstGeom>
          <a:solidFill>
            <a:srgbClr val="FBCEC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49082" y="1475915"/>
            <a:ext cx="7869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summarize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in consistent grammatical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subheadings parallel with each other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910958" y="3196312"/>
            <a:ext cx="5920507" cy="1682985"/>
            <a:chOff x="2891088" y="2888815"/>
            <a:chExt cx="5920507" cy="1682985"/>
          </a:xfrm>
        </p:grpSpPr>
        <p:sp>
          <p:nvSpPr>
            <p:cNvPr id="8" name="文本框 7"/>
            <p:cNvSpPr txBox="1"/>
            <p:nvPr/>
          </p:nvSpPr>
          <p:spPr>
            <a:xfrm>
              <a:off x="2891089" y="2888815"/>
              <a:ext cx="591057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Understand and Admit Your Weaknesses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91088" y="3533537"/>
              <a:ext cx="591057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Face Your Weaknesses and Take Action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01023" y="4171690"/>
              <a:ext cx="591057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 Yourself Actively 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48178" y="2457887"/>
            <a:ext cx="5920507" cy="3686038"/>
            <a:chOff x="1948178" y="2457887"/>
            <a:chExt cx="5920507" cy="3686038"/>
          </a:xfrm>
        </p:grpSpPr>
        <p:sp>
          <p:nvSpPr>
            <p:cNvPr id="2" name="文本框 1"/>
            <p:cNvSpPr txBox="1"/>
            <p:nvPr/>
          </p:nvSpPr>
          <p:spPr>
            <a:xfrm>
              <a:off x="1948179" y="2870289"/>
              <a:ext cx="5910572" cy="4001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Understand and Admit Your Weaknesses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48178" y="3515011"/>
              <a:ext cx="5910572" cy="4001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0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zh-CN" sz="2000" b="1" dirty="0">
                  <a:solidFill>
                    <a:srgbClr val="E74C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Research, Read, Be Aware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58113" y="4153164"/>
              <a:ext cx="5910572" cy="4001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zh-CN" sz="20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Should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Get Out of Your Comfort Zone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58113" y="4775687"/>
              <a:ext cx="5910572" cy="4001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Diversify</a:t>
              </a:r>
              <a:r>
                <a:rPr lang="en-US" altLang="zh-CN" sz="20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ing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Your Experience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48178" y="5436039"/>
              <a:ext cx="5910572" cy="70788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68605" indent="-268605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Stop Waiting for Things to Happen, Make Them Happen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48178" y="2457887"/>
              <a:ext cx="1222474" cy="4001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/>
                <a:t>TEXT A</a:t>
              </a:r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087393" y="2457887"/>
            <a:ext cx="5921337" cy="3698330"/>
            <a:chOff x="2087393" y="2457887"/>
            <a:chExt cx="5921337" cy="3698330"/>
          </a:xfrm>
        </p:grpSpPr>
        <p:sp>
          <p:nvSpPr>
            <p:cNvPr id="17" name="文本框 16"/>
            <p:cNvSpPr txBox="1"/>
            <p:nvPr/>
          </p:nvSpPr>
          <p:spPr>
            <a:xfrm>
              <a:off x="2088224" y="2882581"/>
              <a:ext cx="5910572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Understand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Admit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Your Weaknesses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88223" y="3527303"/>
              <a:ext cx="5910572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Read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Aware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98158" y="4165456"/>
              <a:ext cx="5910572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Get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Out of Your Comfort Zone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98158" y="4787979"/>
              <a:ext cx="5910572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Diversify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Your Experience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88223" y="5448331"/>
              <a:ext cx="5910572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68605" indent="-268605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Stop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Waiting for Things to Happen,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Them Happen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87393" y="2457887"/>
              <a:ext cx="1222474" cy="40011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/>
                <a:t>TEXT A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365823" y="2468260"/>
            <a:ext cx="5921337" cy="2097306"/>
            <a:chOff x="2365823" y="2468260"/>
            <a:chExt cx="5921337" cy="2097306"/>
          </a:xfrm>
        </p:grpSpPr>
        <p:sp>
          <p:nvSpPr>
            <p:cNvPr id="26" name="文本框 25"/>
            <p:cNvSpPr txBox="1"/>
            <p:nvPr/>
          </p:nvSpPr>
          <p:spPr>
            <a:xfrm>
              <a:off x="2366654" y="2882581"/>
              <a:ext cx="5910572" cy="4001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emboldens you to take more risks.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66653" y="3527303"/>
              <a:ext cx="5910572" cy="4001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brings a change in perspective.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76588" y="4165456"/>
              <a:ext cx="5910572" cy="4001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broadens your horizons.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65823" y="2468260"/>
              <a:ext cx="1222474" cy="4001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/>
                <a:t>TEXT B</a:t>
              </a:r>
              <a:endParaRPr lang="zh-CN" altLang="en-US" dirty="0"/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78" y="3230763"/>
            <a:ext cx="955312" cy="10508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890" y="3152854"/>
            <a:ext cx="955312" cy="105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 rotWithShape="1">
          <a:blip r:embed="rId2"/>
          <a:srcRect l="3329" t="3596" r="5098" b="1035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9366" y="992849"/>
            <a:ext cx="4891314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 A Five Professional Development Tips for College Students</a:t>
            </a:r>
          </a:p>
          <a:p>
            <a:pPr lvl="0" algn="r"/>
            <a:r>
              <a:rPr lang="en-US" altLang="zh-CN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--by Josh Frahm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67" y="3538330"/>
            <a:ext cx="5901634" cy="33196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366" y="3384666"/>
            <a:ext cx="5421000" cy="1938992"/>
          </a:xfrm>
          <a:prstGeom prst="rect">
            <a:avLst/>
          </a:prstGeom>
          <a:solidFill>
            <a:srgbClr val="C57E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 prediction: </a:t>
            </a: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pieces of _________ from an __________ for college students to ____________ themselves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4501" y="4068103"/>
            <a:ext cx="12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6883" y="4433304"/>
            <a:ext cx="12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7611" y="4800438"/>
            <a:ext cx="14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D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51518" y="6000328"/>
            <a:ext cx="3471595" cy="461665"/>
          </a:xfrm>
          <a:prstGeom prst="rect">
            <a:avLst/>
          </a:prstGeom>
          <a:noFill/>
          <a:ln w="38100">
            <a:solidFill>
              <a:srgbClr val="E9EBF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FD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convince/persuade</a:t>
            </a:r>
            <a:endParaRPr lang="zh-CN" altLang="en-US" sz="2400" b="1" dirty="0">
              <a:solidFill>
                <a:srgbClr val="FFD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下 13"/>
          <p:cNvSpPr/>
          <p:nvPr/>
        </p:nvSpPr>
        <p:spPr>
          <a:xfrm>
            <a:off x="3699740" y="4552435"/>
            <a:ext cx="583263" cy="1321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43837" y="2695505"/>
            <a:ext cx="6471260" cy="1077218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master the skill of using personal experience to persuade your readers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650299"/>
            <a:ext cx="1283568" cy="116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1139749" y="5045085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93147" y="710657"/>
            <a:ext cx="3011557" cy="461665"/>
          </a:xfrm>
          <a:prstGeom prst="homePlate">
            <a:avLst>
              <a:gd name="adj" fmla="val 47309"/>
            </a:avLst>
          </a:prstGeom>
          <a:solidFill>
            <a:srgbClr val="C57E9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Overview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714" y="3159573"/>
            <a:ext cx="2599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Non-English majors, sophomores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Shape 23217"/>
          <p:cNvSpPr/>
          <p:nvPr/>
        </p:nvSpPr>
        <p:spPr>
          <a:xfrm>
            <a:off x="1394690" y="2678911"/>
            <a:ext cx="477084" cy="401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3" y="0"/>
                </a:moveTo>
                <a:cubicBezTo>
                  <a:pt x="1537" y="0"/>
                  <a:pt x="0" y="1825"/>
                  <a:pt x="0" y="4054"/>
                </a:cubicBezTo>
                <a:lnTo>
                  <a:pt x="0" y="13493"/>
                </a:lnTo>
                <a:cubicBezTo>
                  <a:pt x="0" y="15719"/>
                  <a:pt x="1537" y="17546"/>
                  <a:pt x="3413" y="17546"/>
                </a:cubicBezTo>
                <a:lnTo>
                  <a:pt x="4551" y="17546"/>
                </a:lnTo>
                <a:lnTo>
                  <a:pt x="4551" y="21600"/>
                </a:lnTo>
                <a:lnTo>
                  <a:pt x="7964" y="17546"/>
                </a:lnTo>
                <a:lnTo>
                  <a:pt x="18187" y="17546"/>
                </a:lnTo>
                <a:cubicBezTo>
                  <a:pt x="20063" y="17546"/>
                  <a:pt x="21600" y="15719"/>
                  <a:pt x="21600" y="13493"/>
                </a:cubicBezTo>
                <a:lnTo>
                  <a:pt x="21600" y="4054"/>
                </a:lnTo>
                <a:cubicBezTo>
                  <a:pt x="21600" y="1825"/>
                  <a:pt x="20063" y="0"/>
                  <a:pt x="18187" y="0"/>
                </a:cubicBezTo>
                <a:lnTo>
                  <a:pt x="3413" y="0"/>
                </a:lnTo>
                <a:close/>
                <a:moveTo>
                  <a:pt x="3413" y="2702"/>
                </a:moveTo>
                <a:lnTo>
                  <a:pt x="18187" y="2702"/>
                </a:lnTo>
                <a:cubicBezTo>
                  <a:pt x="18803" y="2702"/>
                  <a:pt x="19325" y="3323"/>
                  <a:pt x="19325" y="4054"/>
                </a:cubicBezTo>
                <a:cubicBezTo>
                  <a:pt x="19325" y="4054"/>
                  <a:pt x="19325" y="13493"/>
                  <a:pt x="19325" y="13493"/>
                </a:cubicBezTo>
                <a:cubicBezTo>
                  <a:pt x="19325" y="14225"/>
                  <a:pt x="18803" y="14844"/>
                  <a:pt x="18187" y="14844"/>
                </a:cubicBezTo>
                <a:lnTo>
                  <a:pt x="3413" y="14844"/>
                </a:lnTo>
                <a:cubicBezTo>
                  <a:pt x="2797" y="14844"/>
                  <a:pt x="2275" y="14225"/>
                  <a:pt x="2275" y="13493"/>
                </a:cubicBezTo>
                <a:lnTo>
                  <a:pt x="2275" y="4054"/>
                </a:lnTo>
                <a:cubicBezTo>
                  <a:pt x="2275" y="3323"/>
                  <a:pt x="2797" y="2702"/>
                  <a:pt x="3413" y="2702"/>
                </a:cubicBezTo>
                <a:close/>
                <a:moveTo>
                  <a:pt x="5865" y="6090"/>
                </a:moveTo>
                <a:cubicBezTo>
                  <a:pt x="4610" y="6090"/>
                  <a:pt x="3589" y="7302"/>
                  <a:pt x="3589" y="8792"/>
                </a:cubicBezTo>
                <a:cubicBezTo>
                  <a:pt x="3589" y="10283"/>
                  <a:pt x="4610" y="11495"/>
                  <a:pt x="5865" y="11495"/>
                </a:cubicBezTo>
                <a:cubicBezTo>
                  <a:pt x="7119" y="11495"/>
                  <a:pt x="8140" y="10283"/>
                  <a:pt x="8140" y="8792"/>
                </a:cubicBezTo>
                <a:cubicBezTo>
                  <a:pt x="8140" y="7302"/>
                  <a:pt x="7119" y="6090"/>
                  <a:pt x="5865" y="6090"/>
                </a:cubicBezTo>
                <a:close/>
                <a:moveTo>
                  <a:pt x="10992" y="6090"/>
                </a:moveTo>
                <a:cubicBezTo>
                  <a:pt x="9737" y="6090"/>
                  <a:pt x="8717" y="7302"/>
                  <a:pt x="8717" y="8792"/>
                </a:cubicBezTo>
                <a:cubicBezTo>
                  <a:pt x="8717" y="10283"/>
                  <a:pt x="9737" y="11495"/>
                  <a:pt x="10992" y="11495"/>
                </a:cubicBezTo>
                <a:cubicBezTo>
                  <a:pt x="12247" y="11495"/>
                  <a:pt x="13268" y="10283"/>
                  <a:pt x="13268" y="8792"/>
                </a:cubicBezTo>
                <a:cubicBezTo>
                  <a:pt x="13268" y="7302"/>
                  <a:pt x="12247" y="6090"/>
                  <a:pt x="10992" y="6090"/>
                </a:cubicBezTo>
                <a:close/>
                <a:moveTo>
                  <a:pt x="16120" y="6090"/>
                </a:moveTo>
                <a:cubicBezTo>
                  <a:pt x="14867" y="6090"/>
                  <a:pt x="13845" y="7302"/>
                  <a:pt x="13845" y="8792"/>
                </a:cubicBezTo>
                <a:cubicBezTo>
                  <a:pt x="13844" y="10283"/>
                  <a:pt x="14867" y="11495"/>
                  <a:pt x="16120" y="11495"/>
                </a:cubicBezTo>
                <a:cubicBezTo>
                  <a:pt x="17375" y="11495"/>
                  <a:pt x="18395" y="10283"/>
                  <a:pt x="18395" y="8792"/>
                </a:cubicBezTo>
                <a:cubicBezTo>
                  <a:pt x="18395" y="7302"/>
                  <a:pt x="17375" y="6090"/>
                  <a:pt x="16120" y="6090"/>
                </a:cubicBezTo>
                <a:close/>
                <a:moveTo>
                  <a:pt x="5865" y="7441"/>
                </a:moveTo>
                <a:cubicBezTo>
                  <a:pt x="6492" y="7441"/>
                  <a:pt x="7002" y="8049"/>
                  <a:pt x="7002" y="8792"/>
                </a:cubicBezTo>
                <a:cubicBezTo>
                  <a:pt x="7002" y="9538"/>
                  <a:pt x="6492" y="10143"/>
                  <a:pt x="5865" y="10143"/>
                </a:cubicBezTo>
                <a:cubicBezTo>
                  <a:pt x="5237" y="10143"/>
                  <a:pt x="4727" y="9538"/>
                  <a:pt x="4727" y="8792"/>
                </a:cubicBezTo>
                <a:cubicBezTo>
                  <a:pt x="4727" y="8049"/>
                  <a:pt x="5237" y="7441"/>
                  <a:pt x="5865" y="7441"/>
                </a:cubicBezTo>
                <a:close/>
                <a:moveTo>
                  <a:pt x="10992" y="7441"/>
                </a:moveTo>
                <a:cubicBezTo>
                  <a:pt x="11620" y="7441"/>
                  <a:pt x="12130" y="8049"/>
                  <a:pt x="12130" y="8792"/>
                </a:cubicBezTo>
                <a:cubicBezTo>
                  <a:pt x="12130" y="9538"/>
                  <a:pt x="11620" y="10143"/>
                  <a:pt x="10992" y="10143"/>
                </a:cubicBezTo>
                <a:cubicBezTo>
                  <a:pt x="10365" y="10143"/>
                  <a:pt x="9855" y="9538"/>
                  <a:pt x="9855" y="8792"/>
                </a:cubicBezTo>
                <a:cubicBezTo>
                  <a:pt x="9855" y="8049"/>
                  <a:pt x="10365" y="7441"/>
                  <a:pt x="10992" y="7441"/>
                </a:cubicBezTo>
                <a:close/>
                <a:moveTo>
                  <a:pt x="16120" y="7441"/>
                </a:moveTo>
                <a:cubicBezTo>
                  <a:pt x="16747" y="7441"/>
                  <a:pt x="17258" y="8049"/>
                  <a:pt x="17258" y="8792"/>
                </a:cubicBezTo>
                <a:cubicBezTo>
                  <a:pt x="17258" y="9538"/>
                  <a:pt x="16747" y="10143"/>
                  <a:pt x="16120" y="10143"/>
                </a:cubicBezTo>
                <a:cubicBezTo>
                  <a:pt x="15493" y="10143"/>
                  <a:pt x="14982" y="9538"/>
                  <a:pt x="14982" y="8792"/>
                </a:cubicBezTo>
                <a:cubicBezTo>
                  <a:pt x="14982" y="8049"/>
                  <a:pt x="15493" y="7441"/>
                  <a:pt x="16120" y="744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4" name="文本框 3"/>
          <p:cNvSpPr txBox="1"/>
          <p:nvPr/>
        </p:nvSpPr>
        <p:spPr>
          <a:xfrm>
            <a:off x="5004704" y="763136"/>
            <a:ext cx="194807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Students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5805454" y="2089623"/>
            <a:ext cx="5372735" cy="728980"/>
          </a:xfrm>
          <a:prstGeom prst="roundRect">
            <a:avLst/>
          </a:prstGeom>
          <a:pattFill prst="lgGrid">
            <a:fgClr>
              <a:srgbClr val="D9E4FD"/>
            </a:fgClr>
            <a:bgClr>
              <a:srgbClr val="C5DAFB"/>
            </a:bgClr>
          </a:patt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5968014" y="2079463"/>
            <a:ext cx="5048250" cy="729615"/>
          </a:xfrm>
          <a:prstGeom prst="roundRect">
            <a:avLst>
              <a:gd name="adj" fmla="val 13902"/>
            </a:avLst>
          </a:prstGeom>
          <a:solidFill>
            <a:schemeClr val="bg1"/>
          </a:solid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6115050" y="2205990"/>
            <a:ext cx="4953000" cy="4632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Non-English-major freshmen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857524" y="3357083"/>
            <a:ext cx="5372735" cy="728980"/>
          </a:xfrm>
          <a:prstGeom prst="roundRect">
            <a:avLst/>
          </a:prstGeom>
          <a:pattFill prst="lgGrid">
            <a:fgClr>
              <a:srgbClr val="D9E4FD"/>
            </a:fgClr>
            <a:bgClr>
              <a:srgbClr val="C5DAFB"/>
            </a:bgClr>
          </a:patt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072154" y="3385023"/>
            <a:ext cx="5048250" cy="729615"/>
          </a:xfrm>
          <a:prstGeom prst="roundRect">
            <a:avLst>
              <a:gd name="adj" fmla="val 13902"/>
            </a:avLst>
          </a:prstGeom>
          <a:solidFill>
            <a:schemeClr val="bg1"/>
          </a:solid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77915" y="3365500"/>
            <a:ext cx="506793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Incompetence to summarize linguistic phenomena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6" y="2147645"/>
            <a:ext cx="4974775" cy="331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圆角矩形 6"/>
          <p:cNvSpPr/>
          <p:nvPr/>
        </p:nvSpPr>
        <p:spPr>
          <a:xfrm>
            <a:off x="5858159" y="4604858"/>
            <a:ext cx="5372735" cy="728980"/>
          </a:xfrm>
          <a:prstGeom prst="roundRect">
            <a:avLst/>
          </a:prstGeom>
          <a:pattFill prst="lgGrid">
            <a:fgClr>
              <a:srgbClr val="D9E4FD"/>
            </a:fgClr>
            <a:bgClr>
              <a:srgbClr val="C5DAFB"/>
            </a:bgClr>
          </a:patt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020719" y="4594698"/>
            <a:ext cx="5048250" cy="729615"/>
          </a:xfrm>
          <a:prstGeom prst="roundRect">
            <a:avLst>
              <a:gd name="adj" fmla="val 13902"/>
            </a:avLst>
          </a:prstGeom>
          <a:solidFill>
            <a:schemeClr val="bg1"/>
          </a:solidFill>
          <a:ln w="19050">
            <a:solidFill>
              <a:srgbClr val="68A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25189" y="4604443"/>
            <a:ext cx="4953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Lack training in using specific methods to persuade in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/>
      <p:bldP spid="3" grpId="0" bldLvl="0" animBg="1"/>
      <p:bldP spid="6" grpId="0" bldLvl="0" animBg="1"/>
      <p:bldP spid="15" grpId="0"/>
      <p:bldP spid="7" grpId="0" bldLvl="0" animBg="1"/>
      <p:bldP spid="8" grpId="0" bldLvl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80" y="3352546"/>
            <a:ext cx="955312" cy="10508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flipH="1">
            <a:off x="1874980" y="701783"/>
            <a:ext cx="6831698" cy="523220"/>
          </a:xfrm>
          <a:prstGeom prst="flowChartOnlineStorage">
            <a:avLst/>
          </a:prstGeom>
          <a:solidFill>
            <a:srgbClr val="9DCBD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Personal Experience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99940" y="1213653"/>
            <a:ext cx="6000244" cy="5342702"/>
          </a:xfrm>
          <a:prstGeom prst="ellipse">
            <a:avLst/>
          </a:prstGeom>
          <a:solidFill>
            <a:srgbClr val="6296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02672" y="1688093"/>
            <a:ext cx="4129823" cy="4232779"/>
          </a:xfrm>
          <a:prstGeom prst="ellipse">
            <a:avLst/>
          </a:prstGeom>
          <a:solidFill>
            <a:srgbClr val="B7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99940" y="2375912"/>
            <a:ext cx="2908257" cy="2958307"/>
          </a:xfrm>
          <a:prstGeom prst="ellipse">
            <a:avLst/>
          </a:prstGeom>
          <a:solidFill>
            <a:srgbClr val="DFAE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908" y="1351359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08759" y="744251"/>
            <a:ext cx="151313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9-11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2672" y="2957482"/>
            <a:ext cx="1724439" cy="1630350"/>
          </a:xfrm>
          <a:prstGeom prst="ellipse">
            <a:avLst/>
          </a:prstGeom>
          <a:solidFill>
            <a:srgbClr val="894A4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4669" y="3517721"/>
            <a:ext cx="156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 ZONE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426" y="4034057"/>
            <a:ext cx="164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(comfortable &amp; safe)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734585" y="3856233"/>
            <a:ext cx="675969" cy="18215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rot="1718560">
            <a:off x="1582596" y="2809587"/>
            <a:ext cx="15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force”</a:t>
            </a:r>
            <a:endParaRPr lang="zh-CN" altLang="en-US" dirty="0">
              <a:solidFill>
                <a:srgbClr val="00206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rot="19516889">
            <a:off x="1392409" y="4087108"/>
            <a:ext cx="1874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extremely nervous</a:t>
            </a:r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CN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about public speaking</a:t>
            </a:r>
            <a:endParaRPr lang="zh-CN" altLang="en-US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87859" y="3520024"/>
            <a:ext cx="156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ZONE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1887834">
            <a:off x="2639871" y="2241900"/>
            <a:ext cx="191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practice </a:t>
            </a:r>
          </a:p>
          <a:p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experience”</a:t>
            </a:r>
          </a:p>
          <a:p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“take action”</a:t>
            </a:r>
            <a:endParaRPr lang="zh-CN" altLang="en-US" dirty="0">
              <a:solidFill>
                <a:srgbClr val="00206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46623" y="3517721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ZONE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rot="19516889">
            <a:off x="2469130" y="4446009"/>
            <a:ext cx="229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learn about yourself and develop new interest</a:t>
            </a:r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3" name="文本框 32"/>
          <p:cNvSpPr txBox="1"/>
          <p:nvPr/>
        </p:nvSpPr>
        <p:spPr>
          <a:xfrm rot="1887834">
            <a:off x="3801764" y="1873265"/>
            <a:ext cx="220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 new goals;</a:t>
            </a:r>
          </a:p>
          <a:p>
            <a:r>
              <a:rPr lang="en-US" altLang="zh-CN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new purposes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1750900" y="2251037"/>
            <a:ext cx="4431930" cy="1625994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 rot="19516889">
            <a:off x="3277251" y="5009613"/>
            <a:ext cx="245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 teaching students in a classroom setting</a:t>
            </a:r>
            <a:r>
              <a:rPr lang="zh-CN" altLang="en-US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5" name="文本框 34"/>
          <p:cNvSpPr txBox="1"/>
          <p:nvPr/>
        </p:nvSpPr>
        <p:spPr>
          <a:xfrm rot="19516889">
            <a:off x="3980731" y="5518482"/>
            <a:ext cx="167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realize dreams</a:t>
            </a:r>
            <a:endParaRPr lang="zh-CN" altLang="en-US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62902" y="2009415"/>
            <a:ext cx="14284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614960" y="3634890"/>
            <a:ext cx="14284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1748713" y="3856301"/>
            <a:ext cx="4478960" cy="1355171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6402011" y="5091422"/>
            <a:ext cx="14284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2240011" y="3848398"/>
            <a:ext cx="1337726" cy="0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3462159" y="3833234"/>
            <a:ext cx="1475789" cy="25486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41" idx="1"/>
          </p:cNvCxnSpPr>
          <p:nvPr/>
        </p:nvCxnSpPr>
        <p:spPr>
          <a:xfrm>
            <a:off x="4843634" y="3842992"/>
            <a:ext cx="1771326" cy="22731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598730" y="3449282"/>
            <a:ext cx="2473770" cy="954107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L="457200" marR="32385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credible</a:t>
            </a:r>
          </a:p>
          <a:p>
            <a:pPr marL="457200" marR="32385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persuasive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7977269" y="2375912"/>
            <a:ext cx="470870" cy="30446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87493" y="3521314"/>
            <a:ext cx="156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" grpId="0" animBg="1"/>
      <p:bldP spid="7" grpId="0" animBg="1"/>
      <p:bldP spid="8" grpId="0"/>
      <p:bldP spid="10" grpId="0"/>
      <p:bldP spid="20" grpId="0"/>
      <p:bldP spid="21" grpId="0"/>
      <p:bldP spid="23" grpId="0"/>
      <p:bldP spid="26" grpId="0"/>
      <p:bldP spid="32" grpId="0"/>
      <p:bldP spid="35" grpId="0"/>
      <p:bldP spid="40" grpId="0" animBg="1"/>
      <p:bldP spid="41" grpId="0" animBg="1"/>
      <p:bldP spid="46" grpId="0" animBg="1"/>
      <p:bldP spid="72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75032" y="2864142"/>
            <a:ext cx="6413989" cy="1077218"/>
          </a:xfrm>
          <a:prstGeom prst="rect">
            <a:avLst/>
          </a:prstGeom>
          <a:solidFill>
            <a:srgbClr val="E7EEF4"/>
          </a:solidFill>
          <a:ln>
            <a:solidFill>
              <a:srgbClr val="E7EEF4"/>
            </a:solidFill>
          </a:ln>
        </p:spPr>
        <p:txBody>
          <a:bodyPr wrap="square" rtlCol="0">
            <a:spAutoFit/>
          </a:bodyPr>
          <a:lstStyle/>
          <a:p>
            <a:pPr marR="323850" lvl="0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express on the pros and cons of  “staying in one’s comfort zone”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42" y="2864142"/>
            <a:ext cx="1252541" cy="107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2" y="3588588"/>
            <a:ext cx="8305800" cy="1219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874982" y="701783"/>
            <a:ext cx="4456244" cy="523220"/>
          </a:xfrm>
          <a:prstGeom prst="flowChartOnlineStorage">
            <a:avLst/>
          </a:prstGeom>
          <a:solidFill>
            <a:srgbClr val="C57E9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1176" y="1365567"/>
            <a:ext cx="606959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The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Staying in one’s Comfort Zones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004" y="504283"/>
            <a:ext cx="4117475" cy="23160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B77C83B-D278-B1EC-3BEB-3CAD5FD0D743}"/>
              </a:ext>
            </a:extLst>
          </p:cNvPr>
          <p:cNvSpPr txBox="1"/>
          <p:nvPr/>
        </p:nvSpPr>
        <p:spPr>
          <a:xfrm>
            <a:off x="1394690" y="2448435"/>
            <a:ext cx="605797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Summarize in the form of  SUBHEADINGS and briefly explain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8" y="3497031"/>
            <a:ext cx="4447914" cy="24933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874981" y="701783"/>
            <a:ext cx="3283427" cy="523220"/>
          </a:xfrm>
          <a:prstGeom prst="flowChartOnlineStorage">
            <a:avLst/>
          </a:prstGeom>
          <a:solidFill>
            <a:srgbClr val="C57E9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Assignment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351788" y="1398005"/>
            <a:ext cx="606959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a side,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3-4 subheadings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choose one to develop into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complete paragraph (or paragraphs)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your own experience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more persuasive. Please hand it in on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pigai.org.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004" y="504283"/>
            <a:ext cx="4117475" cy="23160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99702" y="4013477"/>
            <a:ext cx="577001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7505" indent="-357505" algn="just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Watch a MOOC after class, summarize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skills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persuasive writing.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6E4C74-0B61-F7C8-9481-CC4F2C7FE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26" y="3042145"/>
            <a:ext cx="5675465" cy="309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27502" y="2206772"/>
            <a:ext cx="649729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 b="1" dirty="0">
                <a:solidFill>
                  <a:srgbClr val="C57E90"/>
                </a:solidFill>
                <a:latin typeface="Arial" panose="020B0604020202020204" pitchFamily="34" charset="0"/>
                <a:ea typeface="汉仪文黑-55简" panose="00020600040101010101" pitchFamily="18" charset="-122"/>
                <a:cs typeface="Arial" panose="020B0604020202020204" pitchFamily="34" charset="0"/>
              </a:rPr>
              <a:t>Thank you</a:t>
            </a:r>
          </a:p>
          <a:p>
            <a:r>
              <a:rPr lang="en-US" altLang="zh-CN" sz="7500" b="1" dirty="0">
                <a:solidFill>
                  <a:srgbClr val="578FB7"/>
                </a:solidFill>
                <a:latin typeface="Arial" panose="020B0604020202020204" pitchFamily="34" charset="0"/>
                <a:ea typeface="汉仪文黑-55简" panose="00020600040101010101" pitchFamily="18" charset="-122"/>
                <a:cs typeface="Arial" panose="020B0604020202020204" pitchFamily="34" charset="0"/>
              </a:rPr>
              <a:t>   for listening</a:t>
            </a:r>
            <a:endParaRPr lang="zh-CN" altLang="en-US" sz="7500" b="1" dirty="0">
              <a:solidFill>
                <a:srgbClr val="578FB7"/>
              </a:solidFill>
              <a:latin typeface="Arial" panose="020B0604020202020204" pitchFamily="34" charset="0"/>
              <a:ea typeface="汉仪文黑-55简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7" y="4780386"/>
            <a:ext cx="876300" cy="1026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93147" y="710657"/>
            <a:ext cx="3011557" cy="461665"/>
          </a:xfrm>
          <a:prstGeom prst="homePlate">
            <a:avLst>
              <a:gd name="adj" fmla="val 47309"/>
            </a:avLst>
          </a:prstGeom>
          <a:solidFill>
            <a:srgbClr val="C57E9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n-US" altLang="zh-CN" sz="2400" b="1" dirty="0">
                <a:solidFill>
                  <a:schemeClr val="bg1"/>
                </a:solidFill>
              </a:rPr>
              <a:t> Overview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0951" y="820842"/>
            <a:ext cx="257102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1771" y="4794223"/>
            <a:ext cx="6281206" cy="1200329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L="342900" marR="323850" lvl="0" indent="-342900" algn="just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gain basic knowledge of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subheadings</a:t>
            </a:r>
          </a:p>
          <a:p>
            <a:pPr marL="342900" marR="32385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grasp the meaning and usage of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 words and expressions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306277" y="3392137"/>
            <a:ext cx="6573213" cy="830997"/>
          </a:xfrm>
          <a:prstGeom prst="rect">
            <a:avLst/>
          </a:prstGeom>
          <a:solidFill>
            <a:srgbClr val="E7EEF4"/>
          </a:solidFill>
        </p:spPr>
        <p:txBody>
          <a:bodyPr wrap="square" rtlCol="0">
            <a:spAutoFit/>
          </a:bodyPr>
          <a:lstStyle/>
          <a:p>
            <a:pPr marL="268605" marR="323850" lvl="0" indent="-268605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To master the skill of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using personal experience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persuade readers in writing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262683" y="2115438"/>
            <a:ext cx="6616807" cy="829945"/>
          </a:xfrm>
          <a:prstGeom prst="rect">
            <a:avLst/>
          </a:prstGeom>
          <a:solidFill>
            <a:srgbClr val="E7EEF4"/>
          </a:solidFill>
          <a:ln>
            <a:solidFill>
              <a:srgbClr val="E7EEF4"/>
            </a:solidFill>
          </a:ln>
        </p:spPr>
        <p:txBody>
          <a:bodyPr wrap="square" rtlCol="0">
            <a:spAutoFit/>
          </a:bodyPr>
          <a:lstStyle/>
          <a:p>
            <a:pPr marL="357505" marR="323850" lvl="0" indent="-357505" algn="just">
              <a:spcBef>
                <a:spcPts val="1200"/>
              </a:spcBef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To 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 on the pros and cons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 “staying in one’s comfort zone”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0" y="3378427"/>
            <a:ext cx="817322" cy="81234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3" y="2064322"/>
            <a:ext cx="817322" cy="885785"/>
          </a:xfrm>
          <a:prstGeom prst="rect">
            <a:avLst/>
          </a:prstGeom>
        </p:spPr>
      </p:pic>
      <p:sp>
        <p:nvSpPr>
          <p:cNvPr id="13" name="立方体 12"/>
          <p:cNvSpPr/>
          <p:nvPr/>
        </p:nvSpPr>
        <p:spPr>
          <a:xfrm>
            <a:off x="8109326" y="1529133"/>
            <a:ext cx="3226791" cy="3562956"/>
          </a:xfrm>
          <a:prstGeom prst="cube">
            <a:avLst>
              <a:gd name="adj" fmla="val 16673"/>
            </a:avLst>
          </a:prstGeom>
          <a:solidFill>
            <a:srgbClr val="0B4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7707894" y="3208845"/>
            <a:ext cx="3108450" cy="2309887"/>
          </a:xfrm>
          <a:prstGeom prst="cube">
            <a:avLst>
              <a:gd name="adj" fmla="val 19507"/>
            </a:avLst>
          </a:prstGeom>
          <a:solidFill>
            <a:srgbClr val="E5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7212313" y="4656671"/>
            <a:ext cx="3166783" cy="1372177"/>
          </a:xfrm>
          <a:prstGeom prst="cube">
            <a:avLst>
              <a:gd name="adj" fmla="val 35821"/>
            </a:avLst>
          </a:prstGeom>
          <a:solidFill>
            <a:srgbClr val="D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01247" y="5245398"/>
            <a:ext cx="221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79491" y="3822369"/>
            <a:ext cx="221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86901" y="2407675"/>
            <a:ext cx="274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 rot="252911">
            <a:off x="8089839" y="4615615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1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 rot="252911">
            <a:off x="8464037" y="3237830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 rot="252911">
            <a:off x="8914368" y="1621471"/>
            <a:ext cx="1838739" cy="461665"/>
          </a:xfrm>
          <a:prstGeom prst="rect">
            <a:avLst/>
          </a:prstGeom>
          <a:noFill/>
          <a:scene3d>
            <a:camera prst="isometricBottomDown">
              <a:rot lat="1800000" lon="19200000" rev="20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6" grpId="0" bldLvl="0" animBg="1"/>
      <p:bldP spid="62" grpId="0"/>
      <p:bldP spid="64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93147" y="710657"/>
            <a:ext cx="3011557" cy="461665"/>
          </a:xfrm>
          <a:prstGeom prst="homePlate">
            <a:avLst>
              <a:gd name="adj" fmla="val 47309"/>
            </a:avLst>
          </a:prstGeom>
          <a:solidFill>
            <a:srgbClr val="C57E9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Overview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5078" y="753966"/>
            <a:ext cx="249151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Approach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88"/>
          <p:cNvGrpSpPr/>
          <p:nvPr/>
        </p:nvGrpSpPr>
        <p:grpSpPr>
          <a:xfrm>
            <a:off x="3676126" y="1486386"/>
            <a:ext cx="4042940" cy="3848376"/>
            <a:chOff x="3359020" y="1758340"/>
            <a:chExt cx="4498506" cy="4317936"/>
          </a:xfrm>
        </p:grpSpPr>
        <p:sp>
          <p:nvSpPr>
            <p:cNvPr id="16" name="Freeform 42"/>
            <p:cNvSpPr/>
            <p:nvPr/>
          </p:nvSpPr>
          <p:spPr>
            <a:xfrm>
              <a:off x="3361724" y="1761048"/>
              <a:ext cx="446314" cy="2242457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39"/>
            <p:cNvSpPr/>
            <p:nvPr/>
          </p:nvSpPr>
          <p:spPr>
            <a:xfrm>
              <a:off x="3364446" y="1761047"/>
              <a:ext cx="1796143" cy="4463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8"/>
            <p:cNvSpPr/>
            <p:nvPr/>
          </p:nvSpPr>
          <p:spPr>
            <a:xfrm>
              <a:off x="5160589" y="1761047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30"/>
            <p:cNvSpPr/>
            <p:nvPr/>
          </p:nvSpPr>
          <p:spPr>
            <a:xfrm>
              <a:off x="5383068" y="1984883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33"/>
            <p:cNvSpPr/>
            <p:nvPr/>
          </p:nvSpPr>
          <p:spPr>
            <a:xfrm>
              <a:off x="5383068" y="3557191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34"/>
            <p:cNvSpPr/>
            <p:nvPr/>
          </p:nvSpPr>
          <p:spPr>
            <a:xfrm>
              <a:off x="5160589" y="3779670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35"/>
            <p:cNvSpPr/>
            <p:nvPr/>
          </p:nvSpPr>
          <p:spPr>
            <a:xfrm flipH="1">
              <a:off x="5045261" y="1758340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36"/>
            <p:cNvSpPr/>
            <p:nvPr/>
          </p:nvSpPr>
          <p:spPr>
            <a:xfrm rot="5400000" flipH="1">
              <a:off x="5325405" y="3272984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37"/>
            <p:cNvSpPr/>
            <p:nvPr/>
          </p:nvSpPr>
          <p:spPr>
            <a:xfrm rot="16200000" flipH="1">
              <a:off x="3523836" y="2039838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38"/>
            <p:cNvSpPr/>
            <p:nvPr/>
          </p:nvSpPr>
          <p:spPr>
            <a:xfrm flipV="1">
              <a:off x="3808039" y="3559898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85"/>
            <p:cNvSpPr/>
            <p:nvPr/>
          </p:nvSpPr>
          <p:spPr>
            <a:xfrm>
              <a:off x="5160589" y="282768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83"/>
            <p:cNvSpPr/>
            <p:nvPr/>
          </p:nvSpPr>
          <p:spPr>
            <a:xfrm>
              <a:off x="4482274" y="3557190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2"/>
            <p:cNvSpPr/>
            <p:nvPr/>
          </p:nvSpPr>
          <p:spPr>
            <a:xfrm>
              <a:off x="6281139" y="3831111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/>
            <p:cNvSpPr/>
            <p:nvPr/>
          </p:nvSpPr>
          <p:spPr>
            <a:xfrm>
              <a:off x="5612347" y="4623831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79"/>
            <p:cNvSpPr/>
            <p:nvPr/>
          </p:nvSpPr>
          <p:spPr>
            <a:xfrm>
              <a:off x="5160589" y="1763755"/>
              <a:ext cx="446314" cy="1063933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78"/>
            <p:cNvSpPr/>
            <p:nvPr/>
          </p:nvSpPr>
          <p:spPr>
            <a:xfrm>
              <a:off x="4484997" y="2827688"/>
              <a:ext cx="675592" cy="4463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77"/>
            <p:cNvSpPr/>
            <p:nvPr/>
          </p:nvSpPr>
          <p:spPr>
            <a:xfrm>
              <a:off x="5606903" y="2827688"/>
              <a:ext cx="1120550" cy="1003423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76"/>
            <p:cNvSpPr/>
            <p:nvPr/>
          </p:nvSpPr>
          <p:spPr>
            <a:xfrm>
              <a:off x="4482274" y="2827689"/>
              <a:ext cx="446314" cy="729501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75"/>
            <p:cNvSpPr/>
            <p:nvPr/>
          </p:nvSpPr>
          <p:spPr>
            <a:xfrm>
              <a:off x="4928588" y="3274002"/>
              <a:ext cx="678315" cy="729502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74"/>
            <p:cNvSpPr/>
            <p:nvPr/>
          </p:nvSpPr>
          <p:spPr>
            <a:xfrm>
              <a:off x="3808039" y="3557190"/>
              <a:ext cx="674235" cy="4463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73"/>
            <p:cNvSpPr/>
            <p:nvPr/>
          </p:nvSpPr>
          <p:spPr>
            <a:xfrm>
              <a:off x="5615070" y="3831111"/>
              <a:ext cx="666069" cy="4463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72"/>
            <p:cNvSpPr/>
            <p:nvPr/>
          </p:nvSpPr>
          <p:spPr>
            <a:xfrm>
              <a:off x="6058662" y="3831111"/>
              <a:ext cx="1798864" cy="2242457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71"/>
            <p:cNvSpPr/>
            <p:nvPr/>
          </p:nvSpPr>
          <p:spPr>
            <a:xfrm>
              <a:off x="5612347" y="3831112"/>
              <a:ext cx="446314" cy="792719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70"/>
            <p:cNvSpPr/>
            <p:nvPr/>
          </p:nvSpPr>
          <p:spPr>
            <a:xfrm>
              <a:off x="4482274" y="4003504"/>
              <a:ext cx="446314" cy="1066642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69"/>
            <p:cNvSpPr/>
            <p:nvPr/>
          </p:nvSpPr>
          <p:spPr>
            <a:xfrm>
              <a:off x="6058661" y="4277425"/>
              <a:ext cx="668792" cy="792720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68"/>
            <p:cNvSpPr/>
            <p:nvPr/>
          </p:nvSpPr>
          <p:spPr>
            <a:xfrm>
              <a:off x="4928589" y="4623831"/>
              <a:ext cx="683758" cy="4463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67"/>
            <p:cNvSpPr/>
            <p:nvPr/>
          </p:nvSpPr>
          <p:spPr>
            <a:xfrm>
              <a:off x="5612347" y="5070145"/>
              <a:ext cx="446314" cy="1003424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281139" y="2827688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47"/>
            <p:cNvSpPr/>
            <p:nvPr/>
          </p:nvSpPr>
          <p:spPr>
            <a:xfrm>
              <a:off x="6503618" y="3051524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49"/>
            <p:cNvSpPr/>
            <p:nvPr/>
          </p:nvSpPr>
          <p:spPr>
            <a:xfrm>
              <a:off x="6503618" y="4623832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0"/>
            <p:cNvSpPr/>
            <p:nvPr/>
          </p:nvSpPr>
          <p:spPr>
            <a:xfrm>
              <a:off x="6281139" y="4846311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Triangle 51"/>
            <p:cNvSpPr/>
            <p:nvPr/>
          </p:nvSpPr>
          <p:spPr>
            <a:xfrm flipH="1">
              <a:off x="6165811" y="2824981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2"/>
            <p:cNvSpPr/>
            <p:nvPr/>
          </p:nvSpPr>
          <p:spPr>
            <a:xfrm rot="5400000" flipH="1">
              <a:off x="6445955" y="4339625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3"/>
            <p:cNvSpPr/>
            <p:nvPr/>
          </p:nvSpPr>
          <p:spPr>
            <a:xfrm rot="16200000" flipH="1">
              <a:off x="4644386" y="310647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4"/>
            <p:cNvSpPr/>
            <p:nvPr/>
          </p:nvSpPr>
          <p:spPr>
            <a:xfrm flipV="1">
              <a:off x="4928589" y="462653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7411212" y="3831111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7633691" y="4054947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61"/>
            <p:cNvSpPr/>
            <p:nvPr/>
          </p:nvSpPr>
          <p:spPr>
            <a:xfrm>
              <a:off x="7633691" y="5627255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2"/>
            <p:cNvSpPr/>
            <p:nvPr/>
          </p:nvSpPr>
          <p:spPr>
            <a:xfrm>
              <a:off x="7411212" y="5849734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Triangle 63"/>
            <p:cNvSpPr/>
            <p:nvPr/>
          </p:nvSpPr>
          <p:spPr>
            <a:xfrm flipH="1">
              <a:off x="7295884" y="3828404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Triangle 64"/>
            <p:cNvSpPr/>
            <p:nvPr/>
          </p:nvSpPr>
          <p:spPr>
            <a:xfrm rot="5400000" flipH="1">
              <a:off x="7576028" y="5343048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Triangle 65"/>
            <p:cNvSpPr/>
            <p:nvPr/>
          </p:nvSpPr>
          <p:spPr>
            <a:xfrm rot="16200000" flipH="1">
              <a:off x="5774459" y="410990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Triangle 66"/>
            <p:cNvSpPr/>
            <p:nvPr/>
          </p:nvSpPr>
          <p:spPr>
            <a:xfrm flipV="1">
              <a:off x="6058662" y="562996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Triangle 86"/>
            <p:cNvSpPr/>
            <p:nvPr/>
          </p:nvSpPr>
          <p:spPr>
            <a:xfrm rot="5400000" flipH="1">
              <a:off x="5330170" y="3264733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87"/>
            <p:cNvSpPr/>
            <p:nvPr/>
          </p:nvSpPr>
          <p:spPr>
            <a:xfrm flipV="1">
              <a:off x="3797162" y="3557190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89"/>
          <p:cNvSpPr txBox="1"/>
          <p:nvPr/>
        </p:nvSpPr>
        <p:spPr>
          <a:xfrm>
            <a:off x="1020460" y="1976791"/>
            <a:ext cx="2647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90"/>
              </a:spcBef>
              <a:spcAft>
                <a:spcPts val="90"/>
              </a:spcAft>
            </a:pPr>
            <a:r>
              <a:rPr lang="en-US" altLang="zh-CN" sz="2000" b="1" kern="100" dirty="0">
                <a:solidFill>
                  <a:srgbClr val="E74C3C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The integrated process of the input and  output of language</a:t>
            </a:r>
            <a:endParaRPr lang="zh-CN" altLang="zh-CN" sz="2000" b="1" kern="100" dirty="0">
              <a:solidFill>
                <a:srgbClr val="E74C3C"/>
              </a:solidFill>
              <a:effectLst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TextBox 90"/>
          <p:cNvSpPr txBox="1"/>
          <p:nvPr/>
        </p:nvSpPr>
        <p:spPr>
          <a:xfrm>
            <a:off x="345774" y="190158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74C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70" name="TextBox 91"/>
          <p:cNvSpPr txBox="1"/>
          <p:nvPr/>
        </p:nvSpPr>
        <p:spPr>
          <a:xfrm>
            <a:off x="1925899" y="3572867"/>
            <a:ext cx="265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138A9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Task-based language teaching</a:t>
            </a:r>
            <a:endParaRPr lang="en-US" sz="1050" b="1" dirty="0">
              <a:solidFill>
                <a:srgbClr val="138A9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92"/>
          <p:cNvSpPr txBox="1"/>
          <p:nvPr/>
        </p:nvSpPr>
        <p:spPr>
          <a:xfrm>
            <a:off x="1210170" y="356519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D9F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72" name="TextBox 93"/>
          <p:cNvSpPr txBox="1"/>
          <p:nvPr/>
        </p:nvSpPr>
        <p:spPr>
          <a:xfrm>
            <a:off x="3554941" y="4824657"/>
            <a:ext cx="232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90"/>
              </a:spcBef>
              <a:spcAft>
                <a:spcPts val="90"/>
              </a:spcAft>
            </a:pPr>
            <a:r>
              <a:rPr lang="en-US" altLang="zh-CN" sz="2000" b="1" kern="100" dirty="0">
                <a:solidFill>
                  <a:srgbClr val="FEB834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Blended learning</a:t>
            </a:r>
            <a:endParaRPr lang="zh-CN" altLang="zh-CN" sz="2000" b="1" kern="100" dirty="0">
              <a:solidFill>
                <a:srgbClr val="FEB834"/>
              </a:solidFill>
              <a:effectLst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TextBox 94"/>
          <p:cNvSpPr txBox="1"/>
          <p:nvPr/>
        </p:nvSpPr>
        <p:spPr>
          <a:xfrm>
            <a:off x="2803502" y="473783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EB8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" name="箭头: 右 2"/>
          <p:cNvSpPr/>
          <p:nvPr/>
        </p:nvSpPr>
        <p:spPr>
          <a:xfrm>
            <a:off x="6271395" y="1813921"/>
            <a:ext cx="596696" cy="397779"/>
          </a:xfrm>
          <a:prstGeom prst="rightArrow">
            <a:avLst/>
          </a:prstGeom>
          <a:solidFill>
            <a:srgbClr val="E74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箭头: 右 74"/>
          <p:cNvSpPr/>
          <p:nvPr/>
        </p:nvSpPr>
        <p:spPr>
          <a:xfrm>
            <a:off x="6993344" y="2878545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箭头: 右 75"/>
          <p:cNvSpPr/>
          <p:nvPr/>
        </p:nvSpPr>
        <p:spPr>
          <a:xfrm>
            <a:off x="7817415" y="4134160"/>
            <a:ext cx="596696" cy="397779"/>
          </a:xfrm>
          <a:prstGeom prst="rightArrow">
            <a:avLst/>
          </a:prstGeom>
          <a:solidFill>
            <a:srgbClr val="FEB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028632" y="1486386"/>
            <a:ext cx="4383284" cy="1200329"/>
          </a:xfrm>
          <a:prstGeom prst="rect">
            <a:avLst/>
          </a:prstGeom>
          <a:noFill/>
          <a:ln w="19050">
            <a:solidFill>
              <a:srgbClr val="E74C3C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 the use of subheadings and personal experience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ractice writing a composition using them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 more freely on relevant topic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843094" y="2826110"/>
            <a:ext cx="3615279" cy="646331"/>
          </a:xfrm>
          <a:prstGeom prst="rect">
            <a:avLst/>
          </a:prstGeom>
          <a:noFill/>
          <a:ln w="19050">
            <a:solidFill>
              <a:srgbClr val="138A9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Analyze the text through various content-related tasks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487485" y="3785395"/>
            <a:ext cx="3144770" cy="1200329"/>
          </a:xfrm>
          <a:prstGeom prst="rect">
            <a:avLst/>
          </a:prstGeom>
          <a:noFill/>
          <a:ln w="19050">
            <a:solidFill>
              <a:srgbClr val="FEB834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Before-class tasks on online learning platform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Online writing evaluation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After-class MOOC watching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95"/>
          <p:cNvSpPr txBox="1"/>
          <p:nvPr/>
        </p:nvSpPr>
        <p:spPr>
          <a:xfrm>
            <a:off x="525566" y="5519928"/>
            <a:ext cx="816123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These approaches are interlinked, creating a student-centered learning atmosphere to achieve active learning and better  involvement.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3" grpId="0" animBg="1"/>
      <p:bldP spid="75" grpId="0" animBg="1"/>
      <p:bldP spid="76" grpId="0" animBg="1"/>
      <p:bldP spid="6" grpId="0" animBg="1"/>
      <p:bldP spid="77" grpId="0" animBg="1"/>
      <p:bldP spid="78" grpId="0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93148" y="710657"/>
            <a:ext cx="3260074" cy="461665"/>
          </a:xfrm>
          <a:prstGeom prst="homePlate">
            <a:avLst>
              <a:gd name="adj" fmla="val 47309"/>
            </a:avLst>
          </a:prstGeom>
          <a:solidFill>
            <a:srgbClr val="578FB7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任意多边形 30"/>
          <p:cNvSpPr/>
          <p:nvPr/>
        </p:nvSpPr>
        <p:spPr>
          <a:xfrm>
            <a:off x="2108200" y="3962400"/>
            <a:ext cx="3145790" cy="894080"/>
          </a:xfrm>
          <a:custGeom>
            <a:avLst/>
            <a:gdLst>
              <a:gd name="connsiteX0" fmla="*/ 0 w 1985240"/>
              <a:gd name="connsiteY0" fmla="*/ 0 h 671185"/>
              <a:gd name="connsiteX1" fmla="*/ 1985240 w 1985240"/>
              <a:gd name="connsiteY1" fmla="*/ 0 h 671185"/>
              <a:gd name="connsiteX2" fmla="*/ 1985240 w 1985240"/>
              <a:gd name="connsiteY2" fmla="*/ 671185 h 671185"/>
              <a:gd name="connsiteX3" fmla="*/ 0 w 1985240"/>
              <a:gd name="connsiteY3" fmla="*/ 671185 h 671185"/>
              <a:gd name="connsiteX4" fmla="*/ 0 w 1985240"/>
              <a:gd name="connsiteY4" fmla="*/ 0 h 67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240" h="671185">
                <a:moveTo>
                  <a:pt x="0" y="0"/>
                </a:moveTo>
                <a:lnTo>
                  <a:pt x="1985240" y="0"/>
                </a:lnTo>
                <a:lnTo>
                  <a:pt x="1985240" y="671185"/>
                </a:lnTo>
                <a:lnTo>
                  <a:pt x="0" y="671185"/>
                </a:lnTo>
                <a:lnTo>
                  <a:pt x="0" y="0"/>
                </a:lnTo>
                <a:close/>
              </a:path>
            </a:pathLst>
          </a:cu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73"/>
          <p:cNvSpPr/>
          <p:nvPr/>
        </p:nvSpPr>
        <p:spPr>
          <a:xfrm>
            <a:off x="4203200" y="2292773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箭头: 右 74"/>
          <p:cNvSpPr/>
          <p:nvPr/>
        </p:nvSpPr>
        <p:spPr>
          <a:xfrm>
            <a:off x="8468366" y="2347643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箭头: 右 1"/>
          <p:cNvSpPr/>
          <p:nvPr/>
        </p:nvSpPr>
        <p:spPr>
          <a:xfrm rot="10800000">
            <a:off x="5410450" y="4456909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70000" y="1334770"/>
            <a:ext cx="6923405" cy="2235200"/>
            <a:chOff x="1270000" y="1334770"/>
            <a:chExt cx="6923405" cy="2235200"/>
          </a:xfrm>
        </p:grpSpPr>
        <p:sp>
          <p:nvSpPr>
            <p:cNvPr id="54" name="任意多边形 32"/>
            <p:cNvSpPr/>
            <p:nvPr/>
          </p:nvSpPr>
          <p:spPr>
            <a:xfrm>
              <a:off x="4828540" y="1339215"/>
              <a:ext cx="3295015" cy="915670"/>
            </a:xfrm>
            <a:custGeom>
              <a:avLst/>
              <a:gdLst>
                <a:gd name="connsiteX0" fmla="*/ 0 w 1954394"/>
                <a:gd name="connsiteY0" fmla="*/ 0 h 671185"/>
                <a:gd name="connsiteX1" fmla="*/ 1954394 w 1954394"/>
                <a:gd name="connsiteY1" fmla="*/ 0 h 671185"/>
                <a:gd name="connsiteX2" fmla="*/ 1954394 w 1954394"/>
                <a:gd name="connsiteY2" fmla="*/ 671185 h 671185"/>
                <a:gd name="connsiteX3" fmla="*/ 0 w 1954394"/>
                <a:gd name="connsiteY3" fmla="*/ 671185 h 671185"/>
                <a:gd name="connsiteX4" fmla="*/ 0 w 1954394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394" h="671185">
                  <a:moveTo>
                    <a:pt x="0" y="0"/>
                  </a:moveTo>
                  <a:lnTo>
                    <a:pt x="1954394" y="0"/>
                  </a:lnTo>
                  <a:lnTo>
                    <a:pt x="1954394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608955" y="1956435"/>
              <a:ext cx="1563370" cy="5035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(2 periods)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4994910" y="1358265"/>
              <a:ext cx="319849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Language build-up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 r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eading appreciation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70000" y="1334770"/>
              <a:ext cx="2810510" cy="1947843"/>
              <a:chOff x="1270000" y="1334770"/>
              <a:chExt cx="2810510" cy="1947843"/>
            </a:xfrm>
          </p:grpSpPr>
          <p:sp>
            <p:nvSpPr>
              <p:cNvPr id="53" name="任意多边形 33"/>
              <p:cNvSpPr/>
              <p:nvPr/>
            </p:nvSpPr>
            <p:spPr>
              <a:xfrm>
                <a:off x="1283970" y="1334770"/>
                <a:ext cx="2796540" cy="913765"/>
              </a:xfrm>
              <a:custGeom>
                <a:avLst/>
                <a:gdLst>
                  <a:gd name="connsiteX0" fmla="*/ 0 w 1862856"/>
                  <a:gd name="connsiteY0" fmla="*/ 0 h 671185"/>
                  <a:gd name="connsiteX1" fmla="*/ 1862856 w 1862856"/>
                  <a:gd name="connsiteY1" fmla="*/ 0 h 671185"/>
                  <a:gd name="connsiteX2" fmla="*/ 1862856 w 1862856"/>
                  <a:gd name="connsiteY2" fmla="*/ 671185 h 671185"/>
                  <a:gd name="connsiteX3" fmla="*/ 0 w 1862856"/>
                  <a:gd name="connsiteY3" fmla="*/ 671185 h 671185"/>
                  <a:gd name="connsiteX4" fmla="*/ 0 w 1862856"/>
                  <a:gd name="connsiteY4" fmla="*/ 0 h 67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856" h="671185">
                    <a:moveTo>
                      <a:pt x="0" y="0"/>
                    </a:moveTo>
                    <a:lnTo>
                      <a:pt x="1862856" y="0"/>
                    </a:lnTo>
                    <a:lnTo>
                      <a:pt x="1862856" y="671185"/>
                    </a:lnTo>
                    <a:lnTo>
                      <a:pt x="0" y="671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7E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928913" y="1838320"/>
                <a:ext cx="1258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文黑-55简" panose="00020600040101010101" pitchFamily="18" charset="-122"/>
                    <a:cs typeface="Times New Roman" panose="02020603050405020304" pitchFamily="18" charset="0"/>
                  </a:rPr>
                  <a:t>(1 period)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94460" y="1451610"/>
                <a:ext cx="2222500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 A Reading</a:t>
                </a:r>
              </a:p>
            </p:txBody>
          </p:sp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1270000" y="2266950"/>
                <a:ext cx="2810510" cy="10156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tasks: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 organization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Writing skill</a:t>
                </a:r>
              </a:p>
            </p:txBody>
          </p:sp>
        </p:grpSp>
        <p:sp>
          <p:nvSpPr>
            <p:cNvPr id="40" name="矩形 39"/>
            <p:cNvSpPr/>
            <p:nvPr>
              <p:custDataLst>
                <p:tags r:id="rId4"/>
              </p:custDataLst>
            </p:nvPr>
          </p:nvSpPr>
          <p:spPr>
            <a:xfrm>
              <a:off x="4828540" y="2271395"/>
              <a:ext cx="3294380" cy="12985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language difficulties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Appreciate rhetorical devices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07170" y="1334770"/>
            <a:ext cx="2506345" cy="2027555"/>
            <a:chOff x="9107170" y="1334770"/>
            <a:chExt cx="2506345" cy="2027555"/>
          </a:xfrm>
        </p:grpSpPr>
        <p:sp>
          <p:nvSpPr>
            <p:cNvPr id="55" name="任意多边形 31"/>
            <p:cNvSpPr/>
            <p:nvPr/>
          </p:nvSpPr>
          <p:spPr>
            <a:xfrm>
              <a:off x="9108440" y="1334770"/>
              <a:ext cx="2452370" cy="913765"/>
            </a:xfrm>
            <a:custGeom>
              <a:avLst/>
              <a:gdLst>
                <a:gd name="connsiteX0" fmla="*/ 0 w 2029949"/>
                <a:gd name="connsiteY0" fmla="*/ 0 h 671185"/>
                <a:gd name="connsiteX1" fmla="*/ 2029949 w 2029949"/>
                <a:gd name="connsiteY1" fmla="*/ 0 h 671185"/>
                <a:gd name="connsiteX2" fmla="*/ 2029949 w 2029949"/>
                <a:gd name="connsiteY2" fmla="*/ 671185 h 671185"/>
                <a:gd name="connsiteX3" fmla="*/ 0 w 2029949"/>
                <a:gd name="connsiteY3" fmla="*/ 671185 h 671185"/>
                <a:gd name="connsiteX4" fmla="*/ 0 w 2029949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949" h="671185">
                  <a:moveTo>
                    <a:pt x="0" y="0"/>
                  </a:moveTo>
                  <a:lnTo>
                    <a:pt x="2029949" y="0"/>
                  </a:lnTo>
                  <a:lnTo>
                    <a:pt x="2029949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8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536648" y="1894302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107170" y="1339215"/>
              <a:ext cx="250634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Comprehensive language practice</a:t>
              </a: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9107170" y="2266315"/>
              <a:ext cx="2453005" cy="10960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practice from various perspectives</a:t>
              </a:r>
            </a:p>
          </p:txBody>
        </p:sp>
      </p:grpSp>
      <p:sp>
        <p:nvSpPr>
          <p:cNvPr id="11" name="圆角右箭头 10"/>
          <p:cNvSpPr/>
          <p:nvPr/>
        </p:nvSpPr>
        <p:spPr>
          <a:xfrm rot="10800000">
            <a:off x="9912349" y="3935469"/>
            <a:ext cx="895985" cy="913765"/>
          </a:xfrm>
          <a:prstGeom prst="ben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70369" y="3880195"/>
            <a:ext cx="2883535" cy="2352763"/>
            <a:chOff x="6790055" y="3812540"/>
            <a:chExt cx="2883535" cy="2286635"/>
          </a:xfrm>
        </p:grpSpPr>
        <p:sp>
          <p:nvSpPr>
            <p:cNvPr id="3" name="任意多边形 33"/>
            <p:cNvSpPr/>
            <p:nvPr/>
          </p:nvSpPr>
          <p:spPr>
            <a:xfrm>
              <a:off x="6790055" y="3843655"/>
              <a:ext cx="2839720" cy="904875"/>
            </a:xfrm>
            <a:custGeom>
              <a:avLst/>
              <a:gdLst>
                <a:gd name="connsiteX0" fmla="*/ 0 w 1862856"/>
                <a:gd name="connsiteY0" fmla="*/ 0 h 671185"/>
                <a:gd name="connsiteX1" fmla="*/ 1862856 w 1862856"/>
                <a:gd name="connsiteY1" fmla="*/ 0 h 671185"/>
                <a:gd name="connsiteX2" fmla="*/ 1862856 w 1862856"/>
                <a:gd name="connsiteY2" fmla="*/ 671185 h 671185"/>
                <a:gd name="connsiteX3" fmla="*/ 0 w 1862856"/>
                <a:gd name="connsiteY3" fmla="*/ 671185 h 671185"/>
                <a:gd name="connsiteX4" fmla="*/ 0 w 1862856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856" h="671185">
                  <a:moveTo>
                    <a:pt x="0" y="0"/>
                  </a:moveTo>
                  <a:lnTo>
                    <a:pt x="1862856" y="0"/>
                  </a:lnTo>
                  <a:lnTo>
                    <a:pt x="1862856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7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51756" y="4381979"/>
              <a:ext cx="1258678" cy="38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90055" y="3812540"/>
              <a:ext cx="28835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Writing demonstration and evaluation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2"/>
              </p:custDataLst>
            </p:nvPr>
          </p:nvSpPr>
          <p:spPr>
            <a:xfrm>
              <a:off x="6790055" y="4735195"/>
              <a:ext cx="2843530" cy="13639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evaluation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evaluation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Peer evaluation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08200" y="3942080"/>
            <a:ext cx="3145155" cy="2276475"/>
            <a:chOff x="2108200" y="3942080"/>
            <a:chExt cx="3145155" cy="2276475"/>
          </a:xfrm>
        </p:grpSpPr>
        <p:sp>
          <p:nvSpPr>
            <p:cNvPr id="71" name="文本框 70"/>
            <p:cNvSpPr txBox="1"/>
            <p:nvPr/>
          </p:nvSpPr>
          <p:spPr>
            <a:xfrm>
              <a:off x="2367915" y="3942080"/>
              <a:ext cx="262763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Text B Autonomous learning check 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87267" y="4519453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"/>
              </p:custDataLst>
            </p:nvPr>
          </p:nvSpPr>
          <p:spPr>
            <a:xfrm>
              <a:off x="2108200" y="4854575"/>
              <a:ext cx="3145155" cy="13639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 questions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of subheadings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After-class </a:t>
              </a:r>
              <a:r>
                <a:rPr lang="en-US" altLang="zh-CN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exercises</a:t>
              </a:r>
              <a:endPara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93148" y="710657"/>
            <a:ext cx="3260074" cy="461665"/>
          </a:xfrm>
          <a:prstGeom prst="homePlate">
            <a:avLst>
              <a:gd name="adj" fmla="val 47309"/>
            </a:avLst>
          </a:prstGeom>
          <a:solidFill>
            <a:srgbClr val="578FB7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任意多边形 30"/>
          <p:cNvSpPr/>
          <p:nvPr/>
        </p:nvSpPr>
        <p:spPr>
          <a:xfrm>
            <a:off x="2108200" y="3962400"/>
            <a:ext cx="3145790" cy="894080"/>
          </a:xfrm>
          <a:custGeom>
            <a:avLst/>
            <a:gdLst>
              <a:gd name="connsiteX0" fmla="*/ 0 w 1985240"/>
              <a:gd name="connsiteY0" fmla="*/ 0 h 671185"/>
              <a:gd name="connsiteX1" fmla="*/ 1985240 w 1985240"/>
              <a:gd name="connsiteY1" fmla="*/ 0 h 671185"/>
              <a:gd name="connsiteX2" fmla="*/ 1985240 w 1985240"/>
              <a:gd name="connsiteY2" fmla="*/ 671185 h 671185"/>
              <a:gd name="connsiteX3" fmla="*/ 0 w 1985240"/>
              <a:gd name="connsiteY3" fmla="*/ 671185 h 671185"/>
              <a:gd name="connsiteX4" fmla="*/ 0 w 1985240"/>
              <a:gd name="connsiteY4" fmla="*/ 0 h 67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240" h="671185">
                <a:moveTo>
                  <a:pt x="0" y="0"/>
                </a:moveTo>
                <a:lnTo>
                  <a:pt x="1985240" y="0"/>
                </a:lnTo>
                <a:lnTo>
                  <a:pt x="1985240" y="671185"/>
                </a:lnTo>
                <a:lnTo>
                  <a:pt x="0" y="671185"/>
                </a:lnTo>
                <a:lnTo>
                  <a:pt x="0" y="0"/>
                </a:lnTo>
                <a:close/>
              </a:path>
            </a:pathLst>
          </a:cu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73"/>
          <p:cNvSpPr/>
          <p:nvPr/>
        </p:nvSpPr>
        <p:spPr>
          <a:xfrm>
            <a:off x="4203200" y="2292773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箭头: 右 74"/>
          <p:cNvSpPr/>
          <p:nvPr/>
        </p:nvSpPr>
        <p:spPr>
          <a:xfrm>
            <a:off x="8468366" y="2347643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箭头: 右 1"/>
          <p:cNvSpPr/>
          <p:nvPr/>
        </p:nvSpPr>
        <p:spPr>
          <a:xfrm rot="10800000">
            <a:off x="5410450" y="4456909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70000" y="1334770"/>
            <a:ext cx="6923405" cy="2235200"/>
            <a:chOff x="1270000" y="1334770"/>
            <a:chExt cx="6923405" cy="2235200"/>
          </a:xfrm>
        </p:grpSpPr>
        <p:sp>
          <p:nvSpPr>
            <p:cNvPr id="54" name="任意多边形 32"/>
            <p:cNvSpPr/>
            <p:nvPr/>
          </p:nvSpPr>
          <p:spPr>
            <a:xfrm>
              <a:off x="4828540" y="1339215"/>
              <a:ext cx="3295015" cy="915670"/>
            </a:xfrm>
            <a:custGeom>
              <a:avLst/>
              <a:gdLst>
                <a:gd name="connsiteX0" fmla="*/ 0 w 1954394"/>
                <a:gd name="connsiteY0" fmla="*/ 0 h 671185"/>
                <a:gd name="connsiteX1" fmla="*/ 1954394 w 1954394"/>
                <a:gd name="connsiteY1" fmla="*/ 0 h 671185"/>
                <a:gd name="connsiteX2" fmla="*/ 1954394 w 1954394"/>
                <a:gd name="connsiteY2" fmla="*/ 671185 h 671185"/>
                <a:gd name="connsiteX3" fmla="*/ 0 w 1954394"/>
                <a:gd name="connsiteY3" fmla="*/ 671185 h 671185"/>
                <a:gd name="connsiteX4" fmla="*/ 0 w 1954394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394" h="671185">
                  <a:moveTo>
                    <a:pt x="0" y="0"/>
                  </a:moveTo>
                  <a:lnTo>
                    <a:pt x="1954394" y="0"/>
                  </a:lnTo>
                  <a:lnTo>
                    <a:pt x="1954394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608955" y="1956435"/>
              <a:ext cx="1563370" cy="50355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(2 periods)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4994910" y="1358265"/>
              <a:ext cx="319849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Language build-up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 r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eading appreciation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70000" y="1334770"/>
              <a:ext cx="2810510" cy="1947843"/>
              <a:chOff x="1270000" y="1334770"/>
              <a:chExt cx="2810510" cy="1947843"/>
            </a:xfrm>
          </p:grpSpPr>
          <p:sp>
            <p:nvSpPr>
              <p:cNvPr id="53" name="任意多边形 33"/>
              <p:cNvSpPr/>
              <p:nvPr/>
            </p:nvSpPr>
            <p:spPr>
              <a:xfrm>
                <a:off x="1283970" y="1334770"/>
                <a:ext cx="2796540" cy="913765"/>
              </a:xfrm>
              <a:custGeom>
                <a:avLst/>
                <a:gdLst>
                  <a:gd name="connsiteX0" fmla="*/ 0 w 1862856"/>
                  <a:gd name="connsiteY0" fmla="*/ 0 h 671185"/>
                  <a:gd name="connsiteX1" fmla="*/ 1862856 w 1862856"/>
                  <a:gd name="connsiteY1" fmla="*/ 0 h 671185"/>
                  <a:gd name="connsiteX2" fmla="*/ 1862856 w 1862856"/>
                  <a:gd name="connsiteY2" fmla="*/ 671185 h 671185"/>
                  <a:gd name="connsiteX3" fmla="*/ 0 w 1862856"/>
                  <a:gd name="connsiteY3" fmla="*/ 671185 h 671185"/>
                  <a:gd name="connsiteX4" fmla="*/ 0 w 1862856"/>
                  <a:gd name="connsiteY4" fmla="*/ 0 h 67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856" h="671185">
                    <a:moveTo>
                      <a:pt x="0" y="0"/>
                    </a:moveTo>
                    <a:lnTo>
                      <a:pt x="1862856" y="0"/>
                    </a:lnTo>
                    <a:lnTo>
                      <a:pt x="1862856" y="671185"/>
                    </a:lnTo>
                    <a:lnTo>
                      <a:pt x="0" y="671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7E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928913" y="1838320"/>
                <a:ext cx="1258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文黑-55简" panose="00020600040101010101" pitchFamily="18" charset="-122"/>
                    <a:cs typeface="Times New Roman" panose="02020603050405020304" pitchFamily="18" charset="0"/>
                  </a:rPr>
                  <a:t>(1 period)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94460" y="1451610"/>
                <a:ext cx="2222500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 A Reading</a:t>
                </a:r>
              </a:p>
            </p:txBody>
          </p:sp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1270000" y="2266950"/>
                <a:ext cx="2810510" cy="10156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tasks: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Text organization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Writing skill</a:t>
                </a:r>
              </a:p>
            </p:txBody>
          </p:sp>
        </p:grpSp>
        <p:sp>
          <p:nvSpPr>
            <p:cNvPr id="40" name="矩形 39"/>
            <p:cNvSpPr/>
            <p:nvPr>
              <p:custDataLst>
                <p:tags r:id="rId4"/>
              </p:custDataLst>
            </p:nvPr>
          </p:nvSpPr>
          <p:spPr>
            <a:xfrm>
              <a:off x="4828540" y="2271395"/>
              <a:ext cx="3294380" cy="12985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language difficulties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Appreciate rhetorical devices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07170" y="1334770"/>
            <a:ext cx="2506345" cy="2027555"/>
            <a:chOff x="9107170" y="1334770"/>
            <a:chExt cx="2506345" cy="2027555"/>
          </a:xfrm>
        </p:grpSpPr>
        <p:sp>
          <p:nvSpPr>
            <p:cNvPr id="55" name="任意多边形 31"/>
            <p:cNvSpPr/>
            <p:nvPr/>
          </p:nvSpPr>
          <p:spPr>
            <a:xfrm>
              <a:off x="9108440" y="1334770"/>
              <a:ext cx="2452370" cy="913765"/>
            </a:xfrm>
            <a:custGeom>
              <a:avLst/>
              <a:gdLst>
                <a:gd name="connsiteX0" fmla="*/ 0 w 2029949"/>
                <a:gd name="connsiteY0" fmla="*/ 0 h 671185"/>
                <a:gd name="connsiteX1" fmla="*/ 2029949 w 2029949"/>
                <a:gd name="connsiteY1" fmla="*/ 0 h 671185"/>
                <a:gd name="connsiteX2" fmla="*/ 2029949 w 2029949"/>
                <a:gd name="connsiteY2" fmla="*/ 671185 h 671185"/>
                <a:gd name="connsiteX3" fmla="*/ 0 w 2029949"/>
                <a:gd name="connsiteY3" fmla="*/ 671185 h 671185"/>
                <a:gd name="connsiteX4" fmla="*/ 0 w 2029949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949" h="671185">
                  <a:moveTo>
                    <a:pt x="0" y="0"/>
                  </a:moveTo>
                  <a:lnTo>
                    <a:pt x="2029949" y="0"/>
                  </a:lnTo>
                  <a:lnTo>
                    <a:pt x="2029949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8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536648" y="1894302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107170" y="1339215"/>
              <a:ext cx="250634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Comprehensive language practice</a:t>
              </a: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9107170" y="2266315"/>
              <a:ext cx="2453005" cy="10960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Language practice from various perspectives</a:t>
              </a:r>
            </a:p>
          </p:txBody>
        </p:sp>
      </p:grpSp>
      <p:sp>
        <p:nvSpPr>
          <p:cNvPr id="11" name="圆角右箭头 10"/>
          <p:cNvSpPr/>
          <p:nvPr/>
        </p:nvSpPr>
        <p:spPr>
          <a:xfrm rot="10800000">
            <a:off x="9912349" y="3935469"/>
            <a:ext cx="895985" cy="913765"/>
          </a:xfrm>
          <a:prstGeom prst="ben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70369" y="3880195"/>
            <a:ext cx="2883535" cy="2352763"/>
            <a:chOff x="6790055" y="3812540"/>
            <a:chExt cx="2883535" cy="2286635"/>
          </a:xfrm>
        </p:grpSpPr>
        <p:sp>
          <p:nvSpPr>
            <p:cNvPr id="3" name="任意多边形 33"/>
            <p:cNvSpPr/>
            <p:nvPr/>
          </p:nvSpPr>
          <p:spPr>
            <a:xfrm>
              <a:off x="6790055" y="3843655"/>
              <a:ext cx="2839720" cy="904875"/>
            </a:xfrm>
            <a:custGeom>
              <a:avLst/>
              <a:gdLst>
                <a:gd name="connsiteX0" fmla="*/ 0 w 1862856"/>
                <a:gd name="connsiteY0" fmla="*/ 0 h 671185"/>
                <a:gd name="connsiteX1" fmla="*/ 1862856 w 1862856"/>
                <a:gd name="connsiteY1" fmla="*/ 0 h 671185"/>
                <a:gd name="connsiteX2" fmla="*/ 1862856 w 1862856"/>
                <a:gd name="connsiteY2" fmla="*/ 671185 h 671185"/>
                <a:gd name="connsiteX3" fmla="*/ 0 w 1862856"/>
                <a:gd name="connsiteY3" fmla="*/ 671185 h 671185"/>
                <a:gd name="connsiteX4" fmla="*/ 0 w 1862856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856" h="671185">
                  <a:moveTo>
                    <a:pt x="0" y="0"/>
                  </a:moveTo>
                  <a:lnTo>
                    <a:pt x="1862856" y="0"/>
                  </a:lnTo>
                  <a:lnTo>
                    <a:pt x="1862856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7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51756" y="4381979"/>
              <a:ext cx="1258678" cy="38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90055" y="3812540"/>
              <a:ext cx="28835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Writing demonstration and evaluation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2"/>
              </p:custDataLst>
            </p:nvPr>
          </p:nvSpPr>
          <p:spPr>
            <a:xfrm>
              <a:off x="6790055" y="4735195"/>
              <a:ext cx="2843530" cy="13639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evaluation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evaluation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Peer evaluation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08200" y="3942080"/>
            <a:ext cx="3145155" cy="2276475"/>
            <a:chOff x="2108200" y="3942080"/>
            <a:chExt cx="3145155" cy="2276475"/>
          </a:xfrm>
        </p:grpSpPr>
        <p:sp>
          <p:nvSpPr>
            <p:cNvPr id="71" name="文本框 70"/>
            <p:cNvSpPr txBox="1"/>
            <p:nvPr/>
          </p:nvSpPr>
          <p:spPr>
            <a:xfrm>
              <a:off x="2367915" y="3942080"/>
              <a:ext cx="262763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Text B Autonomous learning check 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87267" y="4519453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"/>
              </p:custDataLst>
            </p:nvPr>
          </p:nvSpPr>
          <p:spPr>
            <a:xfrm>
              <a:off x="2108200" y="4854575"/>
              <a:ext cx="3145155" cy="13639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 questions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of subheadings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After-class </a:t>
              </a:r>
              <a:r>
                <a:rPr lang="en-US" altLang="zh-CN" sz="2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exercises</a:t>
              </a:r>
              <a:endPara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41B6F92-6315-ABFF-F992-90DEDC9F0ED1}"/>
              </a:ext>
            </a:extLst>
          </p:cNvPr>
          <p:cNvSpPr/>
          <p:nvPr/>
        </p:nvSpPr>
        <p:spPr>
          <a:xfrm>
            <a:off x="1223456" y="1275509"/>
            <a:ext cx="2927039" cy="2086816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9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73"/>
          <p:cNvSpPr/>
          <p:nvPr/>
        </p:nvSpPr>
        <p:spPr>
          <a:xfrm>
            <a:off x="5058266" y="2375838"/>
            <a:ext cx="596696" cy="397779"/>
          </a:xfrm>
          <a:prstGeom prst="rightArrow">
            <a:avLst/>
          </a:prstGeom>
          <a:solidFill>
            <a:srgbClr val="138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257000" y="1802543"/>
            <a:ext cx="2810510" cy="1947843"/>
            <a:chOff x="1270000" y="1334770"/>
            <a:chExt cx="2810510" cy="1947843"/>
          </a:xfrm>
        </p:grpSpPr>
        <p:sp>
          <p:nvSpPr>
            <p:cNvPr id="53" name="任意多边形 33"/>
            <p:cNvSpPr/>
            <p:nvPr/>
          </p:nvSpPr>
          <p:spPr>
            <a:xfrm>
              <a:off x="1283970" y="1334770"/>
              <a:ext cx="2796540" cy="913765"/>
            </a:xfrm>
            <a:custGeom>
              <a:avLst/>
              <a:gdLst>
                <a:gd name="connsiteX0" fmla="*/ 0 w 1862856"/>
                <a:gd name="connsiteY0" fmla="*/ 0 h 671185"/>
                <a:gd name="connsiteX1" fmla="*/ 1862856 w 1862856"/>
                <a:gd name="connsiteY1" fmla="*/ 0 h 671185"/>
                <a:gd name="connsiteX2" fmla="*/ 1862856 w 1862856"/>
                <a:gd name="connsiteY2" fmla="*/ 671185 h 671185"/>
                <a:gd name="connsiteX3" fmla="*/ 0 w 1862856"/>
                <a:gd name="connsiteY3" fmla="*/ 671185 h 671185"/>
                <a:gd name="connsiteX4" fmla="*/ 0 w 1862856"/>
                <a:gd name="connsiteY4" fmla="*/ 0 h 67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856" h="671185">
                  <a:moveTo>
                    <a:pt x="0" y="0"/>
                  </a:moveTo>
                  <a:lnTo>
                    <a:pt x="1862856" y="0"/>
                  </a:lnTo>
                  <a:lnTo>
                    <a:pt x="1862856" y="671185"/>
                  </a:lnTo>
                  <a:lnTo>
                    <a:pt x="0" y="67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7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928913" y="1838320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文黑-55简" panose="00020600040101010101" pitchFamily="18" charset="-122"/>
                  <a:cs typeface="Times New Roman" panose="02020603050405020304" pitchFamily="18" charset="0"/>
                </a:rPr>
                <a:t>(1 period)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文黑-55简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94460" y="1451610"/>
              <a:ext cx="222250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 A Reading</a:t>
              </a:r>
            </a:p>
          </p:txBody>
        </p:sp>
        <p:sp>
          <p:nvSpPr>
            <p:cNvPr id="8" name="矩形 7"/>
            <p:cNvSpPr/>
            <p:nvPr>
              <p:custDataLst>
                <p:tags r:id="rId1"/>
              </p:custDataLst>
            </p:nvPr>
          </p:nvSpPr>
          <p:spPr>
            <a:xfrm>
              <a:off x="1270000" y="2266950"/>
              <a:ext cx="2810510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0" algn="l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 tasks: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 organization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 skill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200726" y="1749080"/>
            <a:ext cx="2927039" cy="2007104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85819" y="714558"/>
            <a:ext cx="2307886" cy="461665"/>
          </a:xfrm>
          <a:prstGeom prst="homePlate">
            <a:avLst>
              <a:gd name="adj" fmla="val 47309"/>
            </a:avLst>
          </a:prstGeom>
          <a:solidFill>
            <a:srgbClr val="FFDC97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 Lesson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84574" y="2213035"/>
            <a:ext cx="508893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point: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experience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persuasive writing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point: summarize the basic knowledge of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subheadings </a:t>
            </a:r>
            <a:endParaRPr lang="zh-CN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85819" y="714558"/>
            <a:ext cx="2307886" cy="461665"/>
          </a:xfrm>
          <a:prstGeom prst="homePlate">
            <a:avLst>
              <a:gd name="adj" fmla="val 47309"/>
            </a:avLst>
          </a:prstGeom>
          <a:solidFill>
            <a:srgbClr val="FFDC97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 Lesson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232" y="3244440"/>
            <a:ext cx="1958008" cy="738664"/>
          </a:xfrm>
          <a:prstGeom prst="rect">
            <a:avLst/>
          </a:prstGeom>
          <a:solidFill>
            <a:srgbClr val="FBCEC8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 Lesson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2554" y="4043694"/>
            <a:ext cx="1870463" cy="14144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input &amp; output; TBLT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697819" y="1651343"/>
            <a:ext cx="988494" cy="4246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391100" y="1320280"/>
            <a:ext cx="4079811" cy="862697"/>
            <a:chOff x="3783848" y="1166588"/>
            <a:chExt cx="4079811" cy="862697"/>
          </a:xfrm>
        </p:grpSpPr>
        <p:sp>
          <p:nvSpPr>
            <p:cNvPr id="7" name="文本框 6"/>
            <p:cNvSpPr txBox="1"/>
            <p:nvPr/>
          </p:nvSpPr>
          <p:spPr>
            <a:xfrm>
              <a:off x="4154157" y="1382954"/>
              <a:ext cx="3709502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Lead-in with students’ personal experience of “uncomfortable zone”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83848" y="1166588"/>
              <a:ext cx="629177" cy="5193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91100" y="2495961"/>
            <a:ext cx="4079811" cy="862697"/>
            <a:chOff x="3783848" y="1166588"/>
            <a:chExt cx="4079811" cy="862697"/>
          </a:xfrm>
        </p:grpSpPr>
        <p:sp>
          <p:nvSpPr>
            <p:cNvPr id="22" name="文本框 21"/>
            <p:cNvSpPr txBox="1"/>
            <p:nvPr/>
          </p:nvSpPr>
          <p:spPr>
            <a:xfrm>
              <a:off x="4154157" y="1382954"/>
              <a:ext cx="3709502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Learn about main idea through subheadings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783848" y="1166588"/>
              <a:ext cx="629177" cy="5193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71371" y="3737279"/>
            <a:ext cx="4099540" cy="862697"/>
            <a:chOff x="3783848" y="1166588"/>
            <a:chExt cx="4079811" cy="862697"/>
          </a:xfrm>
        </p:grpSpPr>
        <p:sp>
          <p:nvSpPr>
            <p:cNvPr id="25" name="文本框 24"/>
            <p:cNvSpPr txBox="1"/>
            <p:nvPr/>
          </p:nvSpPr>
          <p:spPr>
            <a:xfrm>
              <a:off x="4154157" y="1382954"/>
              <a:ext cx="3709502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Detail exploration—using personal experience to persuade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83848" y="1166588"/>
              <a:ext cx="629177" cy="5193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91100" y="5035368"/>
            <a:ext cx="4079811" cy="862697"/>
            <a:chOff x="3783848" y="1166588"/>
            <a:chExt cx="4079811" cy="862697"/>
          </a:xfrm>
        </p:grpSpPr>
        <p:sp>
          <p:nvSpPr>
            <p:cNvPr id="31" name="文本框 30"/>
            <p:cNvSpPr txBox="1"/>
            <p:nvPr/>
          </p:nvSpPr>
          <p:spPr>
            <a:xfrm>
              <a:off x="4154157" y="1382954"/>
              <a:ext cx="3709502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Discussion—The Pros and Cons of Staying in one’s Comfort Zones 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83848" y="1166588"/>
              <a:ext cx="629177" cy="5193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518101" y="2778450"/>
            <a:ext cx="1606021" cy="646331"/>
          </a:xfrm>
          <a:prstGeom prst="leftArrowCallout">
            <a:avLst>
              <a:gd name="adj1" fmla="val 21925"/>
              <a:gd name="adj2" fmla="val 34227"/>
              <a:gd name="adj3" fmla="val 25000"/>
              <a:gd name="adj4" fmla="val 841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objective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28069" y="3964048"/>
            <a:ext cx="1606021" cy="646331"/>
          </a:xfrm>
          <a:prstGeom prst="leftArrowCallout">
            <a:avLst>
              <a:gd name="adj1" fmla="val 21925"/>
              <a:gd name="adj2" fmla="val 34227"/>
              <a:gd name="adj3" fmla="val 25000"/>
              <a:gd name="adj4" fmla="val 798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objective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46007" y="5231553"/>
            <a:ext cx="1578115" cy="646331"/>
          </a:xfrm>
          <a:prstGeom prst="leftArrowCallout">
            <a:avLst>
              <a:gd name="adj1" fmla="val 21925"/>
              <a:gd name="adj2" fmla="val 34227"/>
              <a:gd name="adj3" fmla="val 25000"/>
              <a:gd name="adj4" fmla="val 797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9328408" y="3015312"/>
            <a:ext cx="498763" cy="2554272"/>
          </a:xfrm>
          <a:prstGeom prst="rightBrace">
            <a:avLst>
              <a:gd name="adj1" fmla="val 12665"/>
              <a:gd name="adj2" fmla="val 391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916149" y="3424781"/>
            <a:ext cx="1607779" cy="1323439"/>
          </a:xfrm>
          <a:prstGeom prst="rect">
            <a:avLst/>
          </a:prstGeom>
          <a:solidFill>
            <a:srgbClr val="FBCEC8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Ss for the following lessons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33" grpId="0" animBg="1"/>
      <p:bldP spid="34" grpId="0" animBg="1"/>
      <p:bldP spid="16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29" t="3596" r="5098" b="1035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366" y="907503"/>
            <a:ext cx="108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Stepping Out of Your Comfort Zone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366" y="3538330"/>
            <a:ext cx="489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 A Five Professional Development Tips for College Students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--by Josh Frahm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67" y="3538330"/>
            <a:ext cx="5901634" cy="33196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76fee07-72d2-4aaf-9d83-d594b9aeae5e"/>
  <p:tag name="COMMONDATA" val="eyJoZGlkIjoiZjJiYzRjZDg4ODIxMmZkMzVjYzYxNzIzMDEwYjJjY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1065</Words>
  <Application>Microsoft Office PowerPoint</Application>
  <PresentationFormat>宽屏</PresentationFormat>
  <Paragraphs>231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Gill Sans</vt:lpstr>
      <vt:lpstr>Open Sans</vt:lpstr>
      <vt:lpstr>等线</vt:lpstr>
      <vt:lpstr>等线 Light</vt:lpstr>
      <vt:lpstr>汉仪文黑-55简</vt:lpstr>
      <vt:lpstr>华文仿宋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 卞</dc:creator>
  <cp:lastModifiedBy>sflep</cp:lastModifiedBy>
  <cp:revision>242</cp:revision>
  <dcterms:created xsi:type="dcterms:W3CDTF">2022-07-02T02:39:00Z</dcterms:created>
  <dcterms:modified xsi:type="dcterms:W3CDTF">2023-03-02T09:26:50Z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6C4755530FBF4DACA7EF92F70D5FBFF3</vt:lpwstr>
  </property>
  <property fmtid="{D5CDD505-2E9C-101B-9397-08002B2CF9AE}" pid="3" name="KSOProductBuildVer">
    <vt:lpwstr>2052-11.1.0.13703</vt:lpwstr>
  </property>
</Properties>
</file>