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701" r:id="rId2"/>
    <p:sldId id="664" r:id="rId3"/>
    <p:sldId id="694" r:id="rId4"/>
    <p:sldId id="695" r:id="rId5"/>
    <p:sldId id="713" r:id="rId6"/>
    <p:sldId id="667" r:id="rId7"/>
    <p:sldId id="702" r:id="rId8"/>
    <p:sldId id="689" r:id="rId9"/>
    <p:sldId id="704" r:id="rId10"/>
    <p:sldId id="684" r:id="rId11"/>
    <p:sldId id="685" r:id="rId12"/>
    <p:sldId id="653" r:id="rId13"/>
    <p:sldId id="706" r:id="rId14"/>
    <p:sldId id="656" r:id="rId15"/>
    <p:sldId id="709" r:id="rId16"/>
    <p:sldId id="655" r:id="rId17"/>
    <p:sldId id="708" r:id="rId18"/>
    <p:sldId id="660" r:id="rId19"/>
    <p:sldId id="692" r:id="rId20"/>
  </p:sldIdLst>
  <p:sldSz cx="12192000" cy="6858000"/>
  <p:notesSz cx="6858000" cy="9144000"/>
  <p:embeddedFontLst>
    <p:embeddedFont>
      <p:font typeface="Chalkduster" panose="020B0604020202020204" charset="0"/>
      <p:regular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等线 Light" panose="02010600030101010101" pitchFamily="2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33051"/>
    <a:srgbClr val="F5B183"/>
    <a:srgbClr val="FC833A"/>
    <a:srgbClr val="CF5864"/>
    <a:srgbClr val="F4F5F5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3" autoAdjust="0"/>
    <p:restoredTop sz="90579"/>
  </p:normalViewPr>
  <p:slideViewPr>
    <p:cSldViewPr snapToGrid="0">
      <p:cViewPr varScale="1">
        <p:scale>
          <a:sx n="63" d="100"/>
          <a:sy n="63" d="100"/>
        </p:scale>
        <p:origin x="9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2FB8B-7DA2-0C40-B87C-7049C15B7903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E4E0E81C-7320-DB46-8D69-7B5AE8BC7F8B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zh-CN" altLang="en-US" sz="1800" b="1" dirty="0"/>
        </a:p>
      </dgm:t>
    </dgm:pt>
    <dgm:pt modelId="{070DDC2A-D407-A84A-B0D2-587CC5DCF199}" type="parTrans" cxnId="{B09FA3F2-8895-5E42-B84C-3679EB0A06A7}">
      <dgm:prSet/>
      <dgm:spPr/>
      <dgm:t>
        <a:bodyPr/>
        <a:lstStyle/>
        <a:p>
          <a:endParaRPr lang="zh-CN" altLang="en-US" sz="1800" b="1"/>
        </a:p>
      </dgm:t>
    </dgm:pt>
    <dgm:pt modelId="{2242A8D2-DFB4-B647-8A18-CB7E01D5A544}" type="sibTrans" cxnId="{B09FA3F2-8895-5E42-B84C-3679EB0A06A7}">
      <dgm:prSet/>
      <dgm:spPr/>
      <dgm:t>
        <a:bodyPr/>
        <a:lstStyle/>
        <a:p>
          <a:endParaRPr lang="zh-CN" altLang="en-US" sz="1800" b="1"/>
        </a:p>
      </dgm:t>
    </dgm:pt>
    <dgm:pt modelId="{E0EC2973-9C99-7747-A496-328C7E3E38A3}">
      <dgm:prSet phldrT="[文本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CN" altLang="en-US" sz="1800" b="1" dirty="0"/>
        </a:p>
      </dgm:t>
    </dgm:pt>
    <dgm:pt modelId="{C12D518B-57D0-C445-8E7D-713288C2C0C8}" type="sibTrans" cxnId="{67838167-56DF-1F47-8ACD-CF16A17A1B65}">
      <dgm:prSet/>
      <dgm:spPr/>
      <dgm:t>
        <a:bodyPr/>
        <a:lstStyle/>
        <a:p>
          <a:endParaRPr lang="zh-CN" altLang="en-US" sz="1800" b="1"/>
        </a:p>
      </dgm:t>
    </dgm:pt>
    <dgm:pt modelId="{B6E16D56-F5AE-BA4F-8CFF-909D160CFCB2}" type="parTrans" cxnId="{67838167-56DF-1F47-8ACD-CF16A17A1B65}">
      <dgm:prSet/>
      <dgm:spPr/>
      <dgm:t>
        <a:bodyPr/>
        <a:lstStyle/>
        <a:p>
          <a:endParaRPr lang="zh-CN" altLang="en-US" sz="1800" b="1"/>
        </a:p>
      </dgm:t>
    </dgm:pt>
    <dgm:pt modelId="{346AA188-268B-DF42-B5E2-E933026FA2A5}">
      <dgm:prSet phldrT="[文本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zh-CN" altLang="en-US" sz="1800" b="1" dirty="0"/>
        </a:p>
      </dgm:t>
    </dgm:pt>
    <dgm:pt modelId="{837A0AA9-0677-D24E-AA5A-622AD4800A85}" type="sibTrans" cxnId="{E43296AF-281F-D748-A5BB-A1E388326546}">
      <dgm:prSet/>
      <dgm:spPr/>
      <dgm:t>
        <a:bodyPr/>
        <a:lstStyle/>
        <a:p>
          <a:endParaRPr lang="zh-CN" altLang="en-US" sz="1800" b="1"/>
        </a:p>
      </dgm:t>
    </dgm:pt>
    <dgm:pt modelId="{0DF088F6-0C20-6D43-931D-E8274DCEC999}" type="parTrans" cxnId="{E43296AF-281F-D748-A5BB-A1E388326546}">
      <dgm:prSet/>
      <dgm:spPr/>
      <dgm:t>
        <a:bodyPr/>
        <a:lstStyle/>
        <a:p>
          <a:endParaRPr lang="zh-CN" altLang="en-US" sz="1800" b="1"/>
        </a:p>
      </dgm:t>
    </dgm:pt>
    <dgm:pt modelId="{28EE7BBE-1B1B-BF46-8EF8-3E8B81196CA6}" type="pres">
      <dgm:prSet presAssocID="{9052FB8B-7DA2-0C40-B87C-7049C15B7903}" presName="Name0" presStyleCnt="0">
        <dgm:presLayoutVars>
          <dgm:dir/>
          <dgm:animLvl val="lvl"/>
          <dgm:resizeHandles val="exact"/>
        </dgm:presLayoutVars>
      </dgm:prSet>
      <dgm:spPr/>
    </dgm:pt>
    <dgm:pt modelId="{BB54FBB3-A079-BC4A-AE42-3B707DF9EA48}" type="pres">
      <dgm:prSet presAssocID="{346AA188-268B-DF42-B5E2-E933026FA2A5}" presName="Name8" presStyleCnt="0"/>
      <dgm:spPr/>
    </dgm:pt>
    <dgm:pt modelId="{1612B107-A7F0-8048-B0FB-DBAF1C9751A7}" type="pres">
      <dgm:prSet presAssocID="{346AA188-268B-DF42-B5E2-E933026FA2A5}" presName="level" presStyleLbl="node1" presStyleIdx="0" presStyleCnt="3" custLinFactNeighborX="-52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945FC5-0F96-1B4B-8945-AA98D4867504}" type="pres">
      <dgm:prSet presAssocID="{346AA188-268B-DF42-B5E2-E933026FA2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311633-DB3F-494D-AED3-4B41D74F4751}" type="pres">
      <dgm:prSet presAssocID="{E0EC2973-9C99-7747-A496-328C7E3E38A3}" presName="Name8" presStyleCnt="0"/>
      <dgm:spPr/>
    </dgm:pt>
    <dgm:pt modelId="{CB7572CF-9CB5-CC44-BD46-9A0190EC961E}" type="pres">
      <dgm:prSet presAssocID="{E0EC2973-9C99-7747-A496-328C7E3E38A3}" presName="level" presStyleLbl="node1" presStyleIdx="1" presStyleCnt="3" custScaleY="4846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BEFAF3-3F25-F441-89C2-8FFCD1003A45}" type="pres">
      <dgm:prSet presAssocID="{E0EC2973-9C99-7747-A496-328C7E3E38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0DB314-97C1-0145-A5E0-F9E5407A2626}" type="pres">
      <dgm:prSet presAssocID="{E4E0E81C-7320-DB46-8D69-7B5AE8BC7F8B}" presName="Name8" presStyleCnt="0"/>
      <dgm:spPr/>
    </dgm:pt>
    <dgm:pt modelId="{38CC4D3B-E541-5E4C-B662-689821C77E3D}" type="pres">
      <dgm:prSet presAssocID="{E4E0E81C-7320-DB46-8D69-7B5AE8BC7F8B}" presName="level" presStyleLbl="node1" presStyleIdx="2" presStyleCnt="3" custScaleY="579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0BA3C1-B7CF-A247-9713-2F7996FBEDC0}" type="pres">
      <dgm:prSet presAssocID="{E4E0E81C-7320-DB46-8D69-7B5AE8BC7F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514DD85-A552-EA43-96C2-1E216F9D00D5}" type="presOf" srcId="{346AA188-268B-DF42-B5E2-E933026FA2A5}" destId="{6E945FC5-0F96-1B4B-8945-AA98D4867504}" srcOrd="1" destOrd="0" presId="urn:microsoft.com/office/officeart/2005/8/layout/pyramid1"/>
    <dgm:cxn modelId="{B09FA3F2-8895-5E42-B84C-3679EB0A06A7}" srcId="{9052FB8B-7DA2-0C40-B87C-7049C15B7903}" destId="{E4E0E81C-7320-DB46-8D69-7B5AE8BC7F8B}" srcOrd="2" destOrd="0" parTransId="{070DDC2A-D407-A84A-B0D2-587CC5DCF199}" sibTransId="{2242A8D2-DFB4-B647-8A18-CB7E01D5A544}"/>
    <dgm:cxn modelId="{88E7733A-A753-BD4D-B2B7-94F8E0A09510}" type="presOf" srcId="{E0EC2973-9C99-7747-A496-328C7E3E38A3}" destId="{17BEFAF3-3F25-F441-89C2-8FFCD1003A45}" srcOrd="1" destOrd="0" presId="urn:microsoft.com/office/officeart/2005/8/layout/pyramid1"/>
    <dgm:cxn modelId="{E43296AF-281F-D748-A5BB-A1E388326546}" srcId="{9052FB8B-7DA2-0C40-B87C-7049C15B7903}" destId="{346AA188-268B-DF42-B5E2-E933026FA2A5}" srcOrd="0" destOrd="0" parTransId="{0DF088F6-0C20-6D43-931D-E8274DCEC999}" sibTransId="{837A0AA9-0677-D24E-AA5A-622AD4800A85}"/>
    <dgm:cxn modelId="{3646D098-C919-1949-874A-5660D5830A40}" type="presOf" srcId="{E4E0E81C-7320-DB46-8D69-7B5AE8BC7F8B}" destId="{490BA3C1-B7CF-A247-9713-2F7996FBEDC0}" srcOrd="1" destOrd="0" presId="urn:microsoft.com/office/officeart/2005/8/layout/pyramid1"/>
    <dgm:cxn modelId="{ABE07E5E-D31E-414F-BC4A-612CF2A07B3E}" type="presOf" srcId="{E4E0E81C-7320-DB46-8D69-7B5AE8BC7F8B}" destId="{38CC4D3B-E541-5E4C-B662-689821C77E3D}" srcOrd="0" destOrd="0" presId="urn:microsoft.com/office/officeart/2005/8/layout/pyramid1"/>
    <dgm:cxn modelId="{67838167-56DF-1F47-8ACD-CF16A17A1B65}" srcId="{9052FB8B-7DA2-0C40-B87C-7049C15B7903}" destId="{E0EC2973-9C99-7747-A496-328C7E3E38A3}" srcOrd="1" destOrd="0" parTransId="{B6E16D56-F5AE-BA4F-8CFF-909D160CFCB2}" sibTransId="{C12D518B-57D0-C445-8E7D-713288C2C0C8}"/>
    <dgm:cxn modelId="{EF1AB1A7-BDF7-8448-81CD-CFFA177DF9B8}" type="presOf" srcId="{9052FB8B-7DA2-0C40-B87C-7049C15B7903}" destId="{28EE7BBE-1B1B-BF46-8EF8-3E8B81196CA6}" srcOrd="0" destOrd="0" presId="urn:microsoft.com/office/officeart/2005/8/layout/pyramid1"/>
    <dgm:cxn modelId="{E2597657-22D7-2C43-ACC3-212FC5AB1CC1}" type="presOf" srcId="{346AA188-268B-DF42-B5E2-E933026FA2A5}" destId="{1612B107-A7F0-8048-B0FB-DBAF1C9751A7}" srcOrd="0" destOrd="0" presId="urn:microsoft.com/office/officeart/2005/8/layout/pyramid1"/>
    <dgm:cxn modelId="{F6B4BE4F-0708-CB4B-A869-B827516F0C72}" type="presOf" srcId="{E0EC2973-9C99-7747-A496-328C7E3E38A3}" destId="{CB7572CF-9CB5-CC44-BD46-9A0190EC961E}" srcOrd="0" destOrd="0" presId="urn:microsoft.com/office/officeart/2005/8/layout/pyramid1"/>
    <dgm:cxn modelId="{28098300-D6FF-2948-A292-EAEF0B229759}" type="presParOf" srcId="{28EE7BBE-1B1B-BF46-8EF8-3E8B81196CA6}" destId="{BB54FBB3-A079-BC4A-AE42-3B707DF9EA48}" srcOrd="0" destOrd="0" presId="urn:microsoft.com/office/officeart/2005/8/layout/pyramid1"/>
    <dgm:cxn modelId="{E9E8677E-C2CF-4247-A2FB-9F670ECDDF72}" type="presParOf" srcId="{BB54FBB3-A079-BC4A-AE42-3B707DF9EA48}" destId="{1612B107-A7F0-8048-B0FB-DBAF1C9751A7}" srcOrd="0" destOrd="0" presId="urn:microsoft.com/office/officeart/2005/8/layout/pyramid1"/>
    <dgm:cxn modelId="{D34FDB31-C165-604A-8928-43EDB4751B11}" type="presParOf" srcId="{BB54FBB3-A079-BC4A-AE42-3B707DF9EA48}" destId="{6E945FC5-0F96-1B4B-8945-AA98D4867504}" srcOrd="1" destOrd="0" presId="urn:microsoft.com/office/officeart/2005/8/layout/pyramid1"/>
    <dgm:cxn modelId="{4C79FD48-D3C2-2B43-9473-840CD19CE8A0}" type="presParOf" srcId="{28EE7BBE-1B1B-BF46-8EF8-3E8B81196CA6}" destId="{E5311633-DB3F-494D-AED3-4B41D74F4751}" srcOrd="1" destOrd="0" presId="urn:microsoft.com/office/officeart/2005/8/layout/pyramid1"/>
    <dgm:cxn modelId="{C25C7C03-7515-7542-9CCF-8D7A67BF8881}" type="presParOf" srcId="{E5311633-DB3F-494D-AED3-4B41D74F4751}" destId="{CB7572CF-9CB5-CC44-BD46-9A0190EC961E}" srcOrd="0" destOrd="0" presId="urn:microsoft.com/office/officeart/2005/8/layout/pyramid1"/>
    <dgm:cxn modelId="{C6DBF0F3-5F61-7A4E-A0EA-D4BA3019FA75}" type="presParOf" srcId="{E5311633-DB3F-494D-AED3-4B41D74F4751}" destId="{17BEFAF3-3F25-F441-89C2-8FFCD1003A45}" srcOrd="1" destOrd="0" presId="urn:microsoft.com/office/officeart/2005/8/layout/pyramid1"/>
    <dgm:cxn modelId="{C85E3EEA-7FC4-BA4D-9317-05072F86EFE5}" type="presParOf" srcId="{28EE7BBE-1B1B-BF46-8EF8-3E8B81196CA6}" destId="{2B0DB314-97C1-0145-A5E0-F9E5407A2626}" srcOrd="2" destOrd="0" presId="urn:microsoft.com/office/officeart/2005/8/layout/pyramid1"/>
    <dgm:cxn modelId="{4D324242-4891-D44C-865F-7B4A8970874E}" type="presParOf" srcId="{2B0DB314-97C1-0145-A5E0-F9E5407A2626}" destId="{38CC4D3B-E541-5E4C-B662-689821C77E3D}" srcOrd="0" destOrd="0" presId="urn:microsoft.com/office/officeart/2005/8/layout/pyramid1"/>
    <dgm:cxn modelId="{2930B685-2268-D44A-8F1F-55EA68CBB77C}" type="presParOf" srcId="{2B0DB314-97C1-0145-A5E0-F9E5407A2626}" destId="{490BA3C1-B7CF-A247-9713-2F7996FBEDC0}" srcOrd="1" destOrd="0" presId="urn:microsoft.com/office/officeart/2005/8/layout/pyramid1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BD747-82F3-A346-9E16-BEF3C74BAF93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B9AC6F8-C0F3-674B-B288-D637C2B51A44}">
      <dgm:prSet phldrT="[文本]"/>
      <dgm:spPr/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09405166-CB54-3148-AD1A-8430FCE40BD9}" type="parTrans" cxnId="{A6A1F3DC-F9EF-5D47-9DF9-9B7E65FFEADD}">
      <dgm:prSet/>
      <dgm:spPr/>
      <dgm:t>
        <a:bodyPr/>
        <a:lstStyle/>
        <a:p>
          <a:endParaRPr lang="zh-CN" altLang="en-US"/>
        </a:p>
      </dgm:t>
    </dgm:pt>
    <dgm:pt modelId="{77034518-CB2F-F643-9E95-1C84CA03A4D5}" type="sibTrans" cxnId="{A6A1F3DC-F9EF-5D47-9DF9-9B7E65FFEADD}">
      <dgm:prSet/>
      <dgm:spPr/>
      <dgm:t>
        <a:bodyPr/>
        <a:lstStyle/>
        <a:p>
          <a:endParaRPr lang="zh-CN" altLang="en-US"/>
        </a:p>
      </dgm:t>
    </dgm:pt>
    <dgm:pt modelId="{4C24D282-17DC-DD49-B95F-F1B47F902502}">
      <dgm:prSet phldrT="[文本]"/>
      <dgm:spPr/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DD696310-ADF6-294D-BDAA-3C21F2CDE578}" type="parTrans" cxnId="{21D1B8B0-4F3E-E040-A151-5DB12C5474D5}">
      <dgm:prSet/>
      <dgm:spPr/>
      <dgm:t>
        <a:bodyPr/>
        <a:lstStyle/>
        <a:p>
          <a:endParaRPr lang="zh-CN" altLang="en-US"/>
        </a:p>
      </dgm:t>
    </dgm:pt>
    <dgm:pt modelId="{0C82A2B2-F06F-BC48-824C-25C963E2F817}" type="sibTrans" cxnId="{21D1B8B0-4F3E-E040-A151-5DB12C5474D5}">
      <dgm:prSet/>
      <dgm:spPr/>
      <dgm:t>
        <a:bodyPr/>
        <a:lstStyle/>
        <a:p>
          <a:endParaRPr lang="zh-CN" altLang="en-US"/>
        </a:p>
      </dgm:t>
    </dgm:pt>
    <dgm:pt modelId="{6BEE1949-8F31-D242-BB92-96B4B3A102B5}">
      <dgm:prSet phldrT="[文本]"/>
      <dgm:spPr/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F0799F37-FE3F-6843-9796-075C991EEF3E}" type="sibTrans" cxnId="{4BA72EE5-F07D-3B4D-93EC-BC48CE55A380}">
      <dgm:prSet/>
      <dgm:spPr/>
      <dgm:t>
        <a:bodyPr/>
        <a:lstStyle/>
        <a:p>
          <a:endParaRPr lang="zh-CN" altLang="en-US"/>
        </a:p>
      </dgm:t>
    </dgm:pt>
    <dgm:pt modelId="{F6C94C06-49A4-A749-97BC-AD92F89224AC}" type="parTrans" cxnId="{4BA72EE5-F07D-3B4D-93EC-BC48CE55A380}">
      <dgm:prSet/>
      <dgm:spPr/>
      <dgm:t>
        <a:bodyPr/>
        <a:lstStyle/>
        <a:p>
          <a:endParaRPr lang="zh-CN" altLang="en-US"/>
        </a:p>
      </dgm:t>
    </dgm:pt>
    <dgm:pt modelId="{8F4672C5-577E-BB49-B08E-548CE1AD730E}" type="pres">
      <dgm:prSet presAssocID="{C23BD747-82F3-A346-9E16-BEF3C74BAF9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F8EC4F51-81A1-1344-884A-621EDBB34FA1}" type="pres">
      <dgm:prSet presAssocID="{6BEE1949-8F31-D242-BB92-96B4B3A102B5}" presName="composite" presStyleCnt="0"/>
      <dgm:spPr/>
    </dgm:pt>
    <dgm:pt modelId="{05460F54-51A5-0D49-811C-419F8E9D34F1}" type="pres">
      <dgm:prSet presAssocID="{6BEE1949-8F31-D242-BB92-96B4B3A102B5}" presName="LShape" presStyleLbl="alignNode1" presStyleIdx="0" presStyleCnt="5" custScaleX="343324" custScaleY="76748" custLinFactY="67079" custLinFactNeighborX="-16155" custLinFactNeighborY="100000"/>
      <dgm:spPr>
        <a:ln>
          <a:noFill/>
        </a:ln>
      </dgm:spPr>
    </dgm:pt>
    <dgm:pt modelId="{04F7EBB8-4623-404B-AA0B-E89B52632CA6}" type="pres">
      <dgm:prSet presAssocID="{6BEE1949-8F31-D242-BB92-96B4B3A102B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B066D8-115A-554B-A8D1-2721B827BCEC}" type="pres">
      <dgm:prSet presAssocID="{6BEE1949-8F31-D242-BB92-96B4B3A102B5}" presName="Triangle" presStyleLbl="alignNode1" presStyleIdx="1" presStyleCnt="5" custLinFactX="-406252" custLinFactY="287572" custLinFactNeighborX="-500000" custLinFactNeighborY="300000"/>
      <dgm:spPr/>
    </dgm:pt>
    <dgm:pt modelId="{97D5B8F3-0DD3-3D43-975A-615C566991B1}" type="pres">
      <dgm:prSet presAssocID="{F0799F37-FE3F-6843-9796-075C991EEF3E}" presName="sibTrans" presStyleCnt="0"/>
      <dgm:spPr/>
    </dgm:pt>
    <dgm:pt modelId="{BD5E3015-A001-AB4C-965E-C366C0479690}" type="pres">
      <dgm:prSet presAssocID="{F0799F37-FE3F-6843-9796-075C991EEF3E}" presName="space" presStyleCnt="0"/>
      <dgm:spPr/>
    </dgm:pt>
    <dgm:pt modelId="{8FF0CE73-E3E0-B441-A99D-8318CC33B5A5}" type="pres">
      <dgm:prSet presAssocID="{5B9AC6F8-C0F3-674B-B288-D637C2B51A44}" presName="composite" presStyleCnt="0"/>
      <dgm:spPr/>
    </dgm:pt>
    <dgm:pt modelId="{0ED1405D-BE5C-0842-8710-24B88F622240}" type="pres">
      <dgm:prSet presAssocID="{5B9AC6F8-C0F3-674B-B288-D637C2B51A44}" presName="LShape" presStyleLbl="alignNode1" presStyleIdx="2" presStyleCnt="5" custScaleX="354176" custScaleY="75118" custLinFactX="-100000" custLinFactNeighborX="-182450" custLinFactNeighborY="71350"/>
      <dgm:spPr>
        <a:solidFill>
          <a:schemeClr val="accent2">
            <a:lumMod val="60000"/>
            <a:lumOff val="40000"/>
          </a:schemeClr>
        </a:solidFill>
        <a:ln>
          <a:noFill/>
        </a:ln>
      </dgm:spPr>
    </dgm:pt>
    <dgm:pt modelId="{2CFC9500-AEEC-B94B-B2DB-4C2484C92B8D}" type="pres">
      <dgm:prSet presAssocID="{5B9AC6F8-C0F3-674B-B288-D637C2B51A4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A316C0-FC03-BA40-AEE7-2634D56F6DBF}" type="pres">
      <dgm:prSet presAssocID="{5B9AC6F8-C0F3-674B-B288-D637C2B51A44}" presName="Triangle" presStyleLbl="alignNode1" presStyleIdx="3" presStyleCnt="5" custLinFactX="-1200000" custLinFactY="100000" custLinFactNeighborX="-1209333" custLinFactNeighborY="123728"/>
      <dgm:spPr/>
    </dgm:pt>
    <dgm:pt modelId="{336095E3-83D5-AA45-989C-8D1D7165F9B0}" type="pres">
      <dgm:prSet presAssocID="{77034518-CB2F-F643-9E95-1C84CA03A4D5}" presName="sibTrans" presStyleCnt="0"/>
      <dgm:spPr/>
    </dgm:pt>
    <dgm:pt modelId="{A07E331D-73F9-EE49-9D73-1425BFEAAB5C}" type="pres">
      <dgm:prSet presAssocID="{77034518-CB2F-F643-9E95-1C84CA03A4D5}" presName="space" presStyleCnt="0"/>
      <dgm:spPr/>
    </dgm:pt>
    <dgm:pt modelId="{A340EF77-552D-ED47-8378-2609E77C8A9D}" type="pres">
      <dgm:prSet presAssocID="{4C24D282-17DC-DD49-B95F-F1B47F902502}" presName="composite" presStyleCnt="0"/>
      <dgm:spPr/>
    </dgm:pt>
    <dgm:pt modelId="{922478F7-3EFC-2B44-839A-61891FE664D2}" type="pres">
      <dgm:prSet presAssocID="{4C24D282-17DC-DD49-B95F-F1B47F902502}" presName="LShape" presStyleLbl="alignNode1" presStyleIdx="4" presStyleCnt="5" custScaleX="375180" custScaleY="75760" custLinFactX="-235242" custLinFactNeighborX="-300000" custLinFactNeighborY="-38049"/>
      <dgm:spPr>
        <a:solidFill>
          <a:schemeClr val="accent6">
            <a:lumMod val="60000"/>
            <a:lumOff val="40000"/>
          </a:schemeClr>
        </a:solidFill>
        <a:ln>
          <a:noFill/>
        </a:ln>
      </dgm:spPr>
    </dgm:pt>
    <dgm:pt modelId="{53456D26-7E04-E14D-80FC-ED4B5FD4B97E}" type="pres">
      <dgm:prSet presAssocID="{4C24D282-17DC-DD49-B95F-F1B47F90250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388DC3-6AF5-2147-8760-F564A8920A98}" type="presOf" srcId="{4C24D282-17DC-DD49-B95F-F1B47F902502}" destId="{53456D26-7E04-E14D-80FC-ED4B5FD4B97E}" srcOrd="0" destOrd="0" presId="urn:microsoft.com/office/officeart/2009/3/layout/StepUpProcess"/>
    <dgm:cxn modelId="{9D0DC164-A493-2242-907F-62F225DD0504}" type="presOf" srcId="{5B9AC6F8-C0F3-674B-B288-D637C2B51A44}" destId="{2CFC9500-AEEC-B94B-B2DB-4C2484C92B8D}" srcOrd="0" destOrd="0" presId="urn:microsoft.com/office/officeart/2009/3/layout/StepUpProcess"/>
    <dgm:cxn modelId="{A71EB463-367F-DB46-8806-943D1EA66C35}" type="presOf" srcId="{C23BD747-82F3-A346-9E16-BEF3C74BAF93}" destId="{8F4672C5-577E-BB49-B08E-548CE1AD730E}" srcOrd="0" destOrd="0" presId="urn:microsoft.com/office/officeart/2009/3/layout/StepUpProcess"/>
    <dgm:cxn modelId="{4BA72EE5-F07D-3B4D-93EC-BC48CE55A380}" srcId="{C23BD747-82F3-A346-9E16-BEF3C74BAF93}" destId="{6BEE1949-8F31-D242-BB92-96B4B3A102B5}" srcOrd="0" destOrd="0" parTransId="{F6C94C06-49A4-A749-97BC-AD92F89224AC}" sibTransId="{F0799F37-FE3F-6843-9796-075C991EEF3E}"/>
    <dgm:cxn modelId="{21D1B8B0-4F3E-E040-A151-5DB12C5474D5}" srcId="{C23BD747-82F3-A346-9E16-BEF3C74BAF93}" destId="{4C24D282-17DC-DD49-B95F-F1B47F902502}" srcOrd="2" destOrd="0" parTransId="{DD696310-ADF6-294D-BDAA-3C21F2CDE578}" sibTransId="{0C82A2B2-F06F-BC48-824C-25C963E2F817}"/>
    <dgm:cxn modelId="{A6A1F3DC-F9EF-5D47-9DF9-9B7E65FFEADD}" srcId="{C23BD747-82F3-A346-9E16-BEF3C74BAF93}" destId="{5B9AC6F8-C0F3-674B-B288-D637C2B51A44}" srcOrd="1" destOrd="0" parTransId="{09405166-CB54-3148-AD1A-8430FCE40BD9}" sibTransId="{77034518-CB2F-F643-9E95-1C84CA03A4D5}"/>
    <dgm:cxn modelId="{D0BD0538-2348-5147-92DA-660126491E9E}" type="presOf" srcId="{6BEE1949-8F31-D242-BB92-96B4B3A102B5}" destId="{04F7EBB8-4623-404B-AA0B-E89B52632CA6}" srcOrd="0" destOrd="0" presId="urn:microsoft.com/office/officeart/2009/3/layout/StepUpProcess"/>
    <dgm:cxn modelId="{6A9A7931-6343-7E40-803D-EAE3FB6423F7}" type="presParOf" srcId="{8F4672C5-577E-BB49-B08E-548CE1AD730E}" destId="{F8EC4F51-81A1-1344-884A-621EDBB34FA1}" srcOrd="0" destOrd="0" presId="urn:microsoft.com/office/officeart/2009/3/layout/StepUpProcess"/>
    <dgm:cxn modelId="{8E97CC02-98BF-B44E-B69D-F7086B0BE778}" type="presParOf" srcId="{F8EC4F51-81A1-1344-884A-621EDBB34FA1}" destId="{05460F54-51A5-0D49-811C-419F8E9D34F1}" srcOrd="0" destOrd="0" presId="urn:microsoft.com/office/officeart/2009/3/layout/StepUpProcess"/>
    <dgm:cxn modelId="{E63EBC72-F21B-9B44-9F23-F0B8A6955523}" type="presParOf" srcId="{F8EC4F51-81A1-1344-884A-621EDBB34FA1}" destId="{04F7EBB8-4623-404B-AA0B-E89B52632CA6}" srcOrd="1" destOrd="0" presId="urn:microsoft.com/office/officeart/2009/3/layout/StepUpProcess"/>
    <dgm:cxn modelId="{80AB5996-99F7-B440-B37E-1A966CB75E2C}" type="presParOf" srcId="{F8EC4F51-81A1-1344-884A-621EDBB34FA1}" destId="{55B066D8-115A-554B-A8D1-2721B827BCEC}" srcOrd="2" destOrd="0" presId="urn:microsoft.com/office/officeart/2009/3/layout/StepUpProcess"/>
    <dgm:cxn modelId="{D56B0C24-B3A2-6F46-9944-46EFBD9A8696}" type="presParOf" srcId="{8F4672C5-577E-BB49-B08E-548CE1AD730E}" destId="{97D5B8F3-0DD3-3D43-975A-615C566991B1}" srcOrd="1" destOrd="0" presId="urn:microsoft.com/office/officeart/2009/3/layout/StepUpProcess"/>
    <dgm:cxn modelId="{EBDB569A-8778-5F4B-B522-E87740EBA960}" type="presParOf" srcId="{97D5B8F3-0DD3-3D43-975A-615C566991B1}" destId="{BD5E3015-A001-AB4C-965E-C366C0479690}" srcOrd="0" destOrd="0" presId="urn:microsoft.com/office/officeart/2009/3/layout/StepUpProcess"/>
    <dgm:cxn modelId="{BB4A306C-E678-0041-B77B-8ECFCB2D4AA2}" type="presParOf" srcId="{8F4672C5-577E-BB49-B08E-548CE1AD730E}" destId="{8FF0CE73-E3E0-B441-A99D-8318CC33B5A5}" srcOrd="2" destOrd="0" presId="urn:microsoft.com/office/officeart/2009/3/layout/StepUpProcess"/>
    <dgm:cxn modelId="{807EA24E-FBBF-5D4B-9314-D342448BFDD0}" type="presParOf" srcId="{8FF0CE73-E3E0-B441-A99D-8318CC33B5A5}" destId="{0ED1405D-BE5C-0842-8710-24B88F622240}" srcOrd="0" destOrd="0" presId="urn:microsoft.com/office/officeart/2009/3/layout/StepUpProcess"/>
    <dgm:cxn modelId="{F8FB6DE2-69B5-AD46-B2A1-05C3EAA4C240}" type="presParOf" srcId="{8FF0CE73-E3E0-B441-A99D-8318CC33B5A5}" destId="{2CFC9500-AEEC-B94B-B2DB-4C2484C92B8D}" srcOrd="1" destOrd="0" presId="urn:microsoft.com/office/officeart/2009/3/layout/StepUpProcess"/>
    <dgm:cxn modelId="{81BC2AD9-2CD2-6B4F-BE2A-D1AE7865C738}" type="presParOf" srcId="{8FF0CE73-E3E0-B441-A99D-8318CC33B5A5}" destId="{5AA316C0-FC03-BA40-AEE7-2634D56F6DBF}" srcOrd="2" destOrd="0" presId="urn:microsoft.com/office/officeart/2009/3/layout/StepUpProcess"/>
    <dgm:cxn modelId="{2DD63745-6E14-7943-9981-67312A445317}" type="presParOf" srcId="{8F4672C5-577E-BB49-B08E-548CE1AD730E}" destId="{336095E3-83D5-AA45-989C-8D1D7165F9B0}" srcOrd="3" destOrd="0" presId="urn:microsoft.com/office/officeart/2009/3/layout/StepUpProcess"/>
    <dgm:cxn modelId="{9B3477E1-4CAC-C443-A6E4-5D7B2C76E49F}" type="presParOf" srcId="{336095E3-83D5-AA45-989C-8D1D7165F9B0}" destId="{A07E331D-73F9-EE49-9D73-1425BFEAAB5C}" srcOrd="0" destOrd="0" presId="urn:microsoft.com/office/officeart/2009/3/layout/StepUpProcess"/>
    <dgm:cxn modelId="{0CF211EA-30C1-0C4A-AA5A-6195653B80B6}" type="presParOf" srcId="{8F4672C5-577E-BB49-B08E-548CE1AD730E}" destId="{A340EF77-552D-ED47-8378-2609E77C8A9D}" srcOrd="4" destOrd="0" presId="urn:microsoft.com/office/officeart/2009/3/layout/StepUpProcess"/>
    <dgm:cxn modelId="{C9894663-ED2B-D54D-9838-1FCD973526B4}" type="presParOf" srcId="{A340EF77-552D-ED47-8378-2609E77C8A9D}" destId="{922478F7-3EFC-2B44-839A-61891FE664D2}" srcOrd="0" destOrd="0" presId="urn:microsoft.com/office/officeart/2009/3/layout/StepUpProcess"/>
    <dgm:cxn modelId="{86EB32F5-7807-2A4B-83EF-15BD07FD791E}" type="presParOf" srcId="{A340EF77-552D-ED47-8378-2609E77C8A9D}" destId="{53456D26-7E04-E14D-80FC-ED4B5FD4B97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5B3DE6-AF8E-0C4E-959C-41F45BD07516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3C24C0A1-E4BC-BA4D-8561-29A7FA4240A5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A51B912C-BA22-8C45-A9E2-3F8AFD78A125}" type="parTrans" cxnId="{131EFC7A-7C6E-6E43-9F5B-F73F0404BDCC}">
      <dgm:prSet/>
      <dgm:spPr/>
      <dgm:t>
        <a:bodyPr/>
        <a:lstStyle/>
        <a:p>
          <a:endParaRPr lang="zh-CN" altLang="en-US"/>
        </a:p>
      </dgm:t>
    </dgm:pt>
    <dgm:pt modelId="{07BBE025-DD41-6343-BF78-A824CD36D95A}" type="sibTrans" cxnId="{131EFC7A-7C6E-6E43-9F5B-F73F0404BDCC}">
      <dgm:prSet/>
      <dgm:spPr/>
      <dgm:t>
        <a:bodyPr/>
        <a:lstStyle/>
        <a:p>
          <a:endParaRPr lang="zh-CN" altLang="en-US"/>
        </a:p>
      </dgm:t>
    </dgm:pt>
    <dgm:pt modelId="{069BB44F-07D9-4742-96CB-9B5C9B77F396}">
      <dgm:prSet phldrT="[文本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D3D1A628-A435-E84C-B9B5-2DA14C6A23AB}" type="parTrans" cxnId="{40798163-21DC-4142-85D8-6A7B2AB0E372}">
      <dgm:prSet/>
      <dgm:spPr/>
      <dgm:t>
        <a:bodyPr/>
        <a:lstStyle/>
        <a:p>
          <a:endParaRPr lang="zh-CN" altLang="en-US"/>
        </a:p>
      </dgm:t>
    </dgm:pt>
    <dgm:pt modelId="{853D8C45-4395-5942-B345-A2DDBD16D37A}" type="sibTrans" cxnId="{40798163-21DC-4142-85D8-6A7B2AB0E372}">
      <dgm:prSet/>
      <dgm:spPr/>
      <dgm:t>
        <a:bodyPr/>
        <a:lstStyle/>
        <a:p>
          <a:endParaRPr lang="zh-CN" altLang="en-US"/>
        </a:p>
      </dgm:t>
    </dgm:pt>
    <dgm:pt modelId="{6ABDB8F6-FD78-BF4B-8040-95A06E02F084}">
      <dgm:prSet phldrT="[文本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1747FAC5-AAA4-D848-AC0F-88319F5DCAB7}" type="parTrans" cxnId="{13F6E85D-5566-E546-A6F4-182898361B3E}">
      <dgm:prSet/>
      <dgm:spPr/>
      <dgm:t>
        <a:bodyPr/>
        <a:lstStyle/>
        <a:p>
          <a:endParaRPr lang="zh-CN" altLang="en-US"/>
        </a:p>
      </dgm:t>
    </dgm:pt>
    <dgm:pt modelId="{2FA0D980-2192-E345-B068-DBFC0CBC55D4}" type="sibTrans" cxnId="{13F6E85D-5566-E546-A6F4-182898361B3E}">
      <dgm:prSet/>
      <dgm:spPr/>
      <dgm:t>
        <a:bodyPr/>
        <a:lstStyle/>
        <a:p>
          <a:endParaRPr lang="zh-CN" altLang="en-US"/>
        </a:p>
      </dgm:t>
    </dgm:pt>
    <dgm:pt modelId="{EA509D2E-E456-AE4F-AC63-3C8D11FE8C66}" type="pres">
      <dgm:prSet presAssocID="{925B3DE6-AF8E-0C4E-959C-41F45BD07516}" presName="Name0" presStyleCnt="0">
        <dgm:presLayoutVars>
          <dgm:dir/>
          <dgm:animLvl val="lvl"/>
          <dgm:resizeHandles val="exact"/>
        </dgm:presLayoutVars>
      </dgm:prSet>
      <dgm:spPr/>
    </dgm:pt>
    <dgm:pt modelId="{B328FD65-C6AA-E64A-8148-B27D4B2BBA8B}" type="pres">
      <dgm:prSet presAssocID="{3C24C0A1-E4BC-BA4D-8561-29A7FA4240A5}" presName="parTxOnly" presStyleLbl="node1" presStyleIdx="0" presStyleCnt="3" custScaleY="8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2F8AE7-A77B-6F45-A884-26B0FF2C0B34}" type="pres">
      <dgm:prSet presAssocID="{07BBE025-DD41-6343-BF78-A824CD36D95A}" presName="parTxOnlySpace" presStyleCnt="0"/>
      <dgm:spPr/>
    </dgm:pt>
    <dgm:pt modelId="{EF94512B-7BA3-8E4A-8E47-E5842DCE3E50}" type="pres">
      <dgm:prSet presAssocID="{069BB44F-07D9-4742-96CB-9B5C9B77F396}" presName="parTxOnly" presStyleLbl="node1" presStyleIdx="1" presStyleCnt="3" custScaleY="8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1FEECE-8CE2-FF40-A0AB-6E155B1C6B21}" type="pres">
      <dgm:prSet presAssocID="{853D8C45-4395-5942-B345-A2DDBD16D37A}" presName="parTxOnlySpace" presStyleCnt="0"/>
      <dgm:spPr/>
    </dgm:pt>
    <dgm:pt modelId="{38021DB3-E333-3146-AA7A-1FF317EE9960}" type="pres">
      <dgm:prSet presAssocID="{6ABDB8F6-FD78-BF4B-8040-95A06E02F084}" presName="parTxOnly" presStyleLbl="node1" presStyleIdx="2" presStyleCnt="3" custScaleY="8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30EF1CB-EA56-E349-B171-16A2EE833E66}" type="presOf" srcId="{3C24C0A1-E4BC-BA4D-8561-29A7FA4240A5}" destId="{B328FD65-C6AA-E64A-8148-B27D4B2BBA8B}" srcOrd="0" destOrd="0" presId="urn:microsoft.com/office/officeart/2005/8/layout/chevron1"/>
    <dgm:cxn modelId="{4E50B9D2-DFA6-3C45-92BF-D8CD08BC4C8C}" type="presOf" srcId="{6ABDB8F6-FD78-BF4B-8040-95A06E02F084}" destId="{38021DB3-E333-3146-AA7A-1FF317EE9960}" srcOrd="0" destOrd="0" presId="urn:microsoft.com/office/officeart/2005/8/layout/chevron1"/>
    <dgm:cxn modelId="{13F6E85D-5566-E546-A6F4-182898361B3E}" srcId="{925B3DE6-AF8E-0C4E-959C-41F45BD07516}" destId="{6ABDB8F6-FD78-BF4B-8040-95A06E02F084}" srcOrd="2" destOrd="0" parTransId="{1747FAC5-AAA4-D848-AC0F-88319F5DCAB7}" sibTransId="{2FA0D980-2192-E345-B068-DBFC0CBC55D4}"/>
    <dgm:cxn modelId="{40798163-21DC-4142-85D8-6A7B2AB0E372}" srcId="{925B3DE6-AF8E-0C4E-959C-41F45BD07516}" destId="{069BB44F-07D9-4742-96CB-9B5C9B77F396}" srcOrd="1" destOrd="0" parTransId="{D3D1A628-A435-E84C-B9B5-2DA14C6A23AB}" sibTransId="{853D8C45-4395-5942-B345-A2DDBD16D37A}"/>
    <dgm:cxn modelId="{ED0C7B76-6040-F743-A084-66FB7A3FBA77}" type="presOf" srcId="{069BB44F-07D9-4742-96CB-9B5C9B77F396}" destId="{EF94512B-7BA3-8E4A-8E47-E5842DCE3E50}" srcOrd="0" destOrd="0" presId="urn:microsoft.com/office/officeart/2005/8/layout/chevron1"/>
    <dgm:cxn modelId="{131EFC7A-7C6E-6E43-9F5B-F73F0404BDCC}" srcId="{925B3DE6-AF8E-0C4E-959C-41F45BD07516}" destId="{3C24C0A1-E4BC-BA4D-8561-29A7FA4240A5}" srcOrd="0" destOrd="0" parTransId="{A51B912C-BA22-8C45-A9E2-3F8AFD78A125}" sibTransId="{07BBE025-DD41-6343-BF78-A824CD36D95A}"/>
    <dgm:cxn modelId="{B76BF655-1614-E449-B2A0-950CBF612735}" type="presOf" srcId="{925B3DE6-AF8E-0C4E-959C-41F45BD07516}" destId="{EA509D2E-E456-AE4F-AC63-3C8D11FE8C66}" srcOrd="0" destOrd="0" presId="urn:microsoft.com/office/officeart/2005/8/layout/chevron1"/>
    <dgm:cxn modelId="{65429CE6-66B8-244F-AE12-D26B7E2751EB}" type="presParOf" srcId="{EA509D2E-E456-AE4F-AC63-3C8D11FE8C66}" destId="{B328FD65-C6AA-E64A-8148-B27D4B2BBA8B}" srcOrd="0" destOrd="0" presId="urn:microsoft.com/office/officeart/2005/8/layout/chevron1"/>
    <dgm:cxn modelId="{EAEA0DFB-F2CE-8645-86B6-61AF6C42F6C9}" type="presParOf" srcId="{EA509D2E-E456-AE4F-AC63-3C8D11FE8C66}" destId="{7E2F8AE7-A77B-6F45-A884-26B0FF2C0B34}" srcOrd="1" destOrd="0" presId="urn:microsoft.com/office/officeart/2005/8/layout/chevron1"/>
    <dgm:cxn modelId="{308F39B1-E6A1-9844-995C-7405F68B8F9B}" type="presParOf" srcId="{EA509D2E-E456-AE4F-AC63-3C8D11FE8C66}" destId="{EF94512B-7BA3-8E4A-8E47-E5842DCE3E50}" srcOrd="2" destOrd="0" presId="urn:microsoft.com/office/officeart/2005/8/layout/chevron1"/>
    <dgm:cxn modelId="{161095FB-7129-E342-BC1D-75256E585789}" type="presParOf" srcId="{EA509D2E-E456-AE4F-AC63-3C8D11FE8C66}" destId="{D41FEECE-8CE2-FF40-A0AB-6E155B1C6B21}" srcOrd="3" destOrd="0" presId="urn:microsoft.com/office/officeart/2005/8/layout/chevron1"/>
    <dgm:cxn modelId="{6E389AFC-E88A-8B48-A698-32662413F4C7}" type="presParOf" srcId="{EA509D2E-E456-AE4F-AC63-3C8D11FE8C66}" destId="{38021DB3-E333-3146-AA7A-1FF317EE99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5B3DE6-AF8E-0C4E-959C-41F45BD07516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3C24C0A1-E4BC-BA4D-8561-29A7FA4240A5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A51B912C-BA22-8C45-A9E2-3F8AFD78A125}" type="parTrans" cxnId="{131EFC7A-7C6E-6E43-9F5B-F73F0404BDCC}">
      <dgm:prSet/>
      <dgm:spPr/>
      <dgm:t>
        <a:bodyPr/>
        <a:lstStyle/>
        <a:p>
          <a:endParaRPr lang="zh-CN" altLang="en-US"/>
        </a:p>
      </dgm:t>
    </dgm:pt>
    <dgm:pt modelId="{07BBE025-DD41-6343-BF78-A824CD36D95A}" type="sibTrans" cxnId="{131EFC7A-7C6E-6E43-9F5B-F73F0404BDCC}">
      <dgm:prSet/>
      <dgm:spPr/>
      <dgm:t>
        <a:bodyPr/>
        <a:lstStyle/>
        <a:p>
          <a:endParaRPr lang="zh-CN" altLang="en-US"/>
        </a:p>
      </dgm:t>
    </dgm:pt>
    <dgm:pt modelId="{069BB44F-07D9-4742-96CB-9B5C9B77F396}">
      <dgm:prSet phldrT="[文本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D3D1A628-A435-E84C-B9B5-2DA14C6A23AB}" type="parTrans" cxnId="{40798163-21DC-4142-85D8-6A7B2AB0E372}">
      <dgm:prSet/>
      <dgm:spPr/>
      <dgm:t>
        <a:bodyPr/>
        <a:lstStyle/>
        <a:p>
          <a:endParaRPr lang="zh-CN" altLang="en-US"/>
        </a:p>
      </dgm:t>
    </dgm:pt>
    <dgm:pt modelId="{853D8C45-4395-5942-B345-A2DDBD16D37A}" type="sibTrans" cxnId="{40798163-21DC-4142-85D8-6A7B2AB0E372}">
      <dgm:prSet/>
      <dgm:spPr/>
      <dgm:t>
        <a:bodyPr/>
        <a:lstStyle/>
        <a:p>
          <a:endParaRPr lang="zh-CN" altLang="en-US"/>
        </a:p>
      </dgm:t>
    </dgm:pt>
    <dgm:pt modelId="{6ABDB8F6-FD78-BF4B-8040-95A06E02F084}">
      <dgm:prSet phldrT="[文本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1747FAC5-AAA4-D848-AC0F-88319F5DCAB7}" type="parTrans" cxnId="{13F6E85D-5566-E546-A6F4-182898361B3E}">
      <dgm:prSet/>
      <dgm:spPr/>
      <dgm:t>
        <a:bodyPr/>
        <a:lstStyle/>
        <a:p>
          <a:endParaRPr lang="zh-CN" altLang="en-US"/>
        </a:p>
      </dgm:t>
    </dgm:pt>
    <dgm:pt modelId="{2FA0D980-2192-E345-B068-DBFC0CBC55D4}" type="sibTrans" cxnId="{13F6E85D-5566-E546-A6F4-182898361B3E}">
      <dgm:prSet/>
      <dgm:spPr/>
      <dgm:t>
        <a:bodyPr/>
        <a:lstStyle/>
        <a:p>
          <a:endParaRPr lang="zh-CN" altLang="en-US"/>
        </a:p>
      </dgm:t>
    </dgm:pt>
    <dgm:pt modelId="{EA509D2E-E456-AE4F-AC63-3C8D11FE8C66}" type="pres">
      <dgm:prSet presAssocID="{925B3DE6-AF8E-0C4E-959C-41F45BD07516}" presName="Name0" presStyleCnt="0">
        <dgm:presLayoutVars>
          <dgm:dir/>
          <dgm:animLvl val="lvl"/>
          <dgm:resizeHandles val="exact"/>
        </dgm:presLayoutVars>
      </dgm:prSet>
      <dgm:spPr/>
    </dgm:pt>
    <dgm:pt modelId="{B328FD65-C6AA-E64A-8148-B27D4B2BBA8B}" type="pres">
      <dgm:prSet presAssocID="{3C24C0A1-E4BC-BA4D-8561-29A7FA4240A5}" presName="parTxOnly" presStyleLbl="node1" presStyleIdx="0" presStyleCnt="3" custScaleY="8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2F8AE7-A77B-6F45-A884-26B0FF2C0B34}" type="pres">
      <dgm:prSet presAssocID="{07BBE025-DD41-6343-BF78-A824CD36D95A}" presName="parTxOnlySpace" presStyleCnt="0"/>
      <dgm:spPr/>
    </dgm:pt>
    <dgm:pt modelId="{EF94512B-7BA3-8E4A-8E47-E5842DCE3E50}" type="pres">
      <dgm:prSet presAssocID="{069BB44F-07D9-4742-96CB-9B5C9B77F396}" presName="parTxOnly" presStyleLbl="node1" presStyleIdx="1" presStyleCnt="3" custScaleY="8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1FEECE-8CE2-FF40-A0AB-6E155B1C6B21}" type="pres">
      <dgm:prSet presAssocID="{853D8C45-4395-5942-B345-A2DDBD16D37A}" presName="parTxOnlySpace" presStyleCnt="0"/>
      <dgm:spPr/>
    </dgm:pt>
    <dgm:pt modelId="{38021DB3-E333-3146-AA7A-1FF317EE9960}" type="pres">
      <dgm:prSet presAssocID="{6ABDB8F6-FD78-BF4B-8040-95A06E02F084}" presName="parTxOnly" presStyleLbl="node1" presStyleIdx="2" presStyleCnt="3" custScaleY="8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30EF1CB-EA56-E349-B171-16A2EE833E66}" type="presOf" srcId="{3C24C0A1-E4BC-BA4D-8561-29A7FA4240A5}" destId="{B328FD65-C6AA-E64A-8148-B27D4B2BBA8B}" srcOrd="0" destOrd="0" presId="urn:microsoft.com/office/officeart/2005/8/layout/chevron1"/>
    <dgm:cxn modelId="{4E50B9D2-DFA6-3C45-92BF-D8CD08BC4C8C}" type="presOf" srcId="{6ABDB8F6-FD78-BF4B-8040-95A06E02F084}" destId="{38021DB3-E333-3146-AA7A-1FF317EE9960}" srcOrd="0" destOrd="0" presId="urn:microsoft.com/office/officeart/2005/8/layout/chevron1"/>
    <dgm:cxn modelId="{13F6E85D-5566-E546-A6F4-182898361B3E}" srcId="{925B3DE6-AF8E-0C4E-959C-41F45BD07516}" destId="{6ABDB8F6-FD78-BF4B-8040-95A06E02F084}" srcOrd="2" destOrd="0" parTransId="{1747FAC5-AAA4-D848-AC0F-88319F5DCAB7}" sibTransId="{2FA0D980-2192-E345-B068-DBFC0CBC55D4}"/>
    <dgm:cxn modelId="{40798163-21DC-4142-85D8-6A7B2AB0E372}" srcId="{925B3DE6-AF8E-0C4E-959C-41F45BD07516}" destId="{069BB44F-07D9-4742-96CB-9B5C9B77F396}" srcOrd="1" destOrd="0" parTransId="{D3D1A628-A435-E84C-B9B5-2DA14C6A23AB}" sibTransId="{853D8C45-4395-5942-B345-A2DDBD16D37A}"/>
    <dgm:cxn modelId="{ED0C7B76-6040-F743-A084-66FB7A3FBA77}" type="presOf" srcId="{069BB44F-07D9-4742-96CB-9B5C9B77F396}" destId="{EF94512B-7BA3-8E4A-8E47-E5842DCE3E50}" srcOrd="0" destOrd="0" presId="urn:microsoft.com/office/officeart/2005/8/layout/chevron1"/>
    <dgm:cxn modelId="{131EFC7A-7C6E-6E43-9F5B-F73F0404BDCC}" srcId="{925B3DE6-AF8E-0C4E-959C-41F45BD07516}" destId="{3C24C0A1-E4BC-BA4D-8561-29A7FA4240A5}" srcOrd="0" destOrd="0" parTransId="{A51B912C-BA22-8C45-A9E2-3F8AFD78A125}" sibTransId="{07BBE025-DD41-6343-BF78-A824CD36D95A}"/>
    <dgm:cxn modelId="{B76BF655-1614-E449-B2A0-950CBF612735}" type="presOf" srcId="{925B3DE6-AF8E-0C4E-959C-41F45BD07516}" destId="{EA509D2E-E456-AE4F-AC63-3C8D11FE8C66}" srcOrd="0" destOrd="0" presId="urn:microsoft.com/office/officeart/2005/8/layout/chevron1"/>
    <dgm:cxn modelId="{65429CE6-66B8-244F-AE12-D26B7E2751EB}" type="presParOf" srcId="{EA509D2E-E456-AE4F-AC63-3C8D11FE8C66}" destId="{B328FD65-C6AA-E64A-8148-B27D4B2BBA8B}" srcOrd="0" destOrd="0" presId="urn:microsoft.com/office/officeart/2005/8/layout/chevron1"/>
    <dgm:cxn modelId="{EAEA0DFB-F2CE-8645-86B6-61AF6C42F6C9}" type="presParOf" srcId="{EA509D2E-E456-AE4F-AC63-3C8D11FE8C66}" destId="{7E2F8AE7-A77B-6F45-A884-26B0FF2C0B34}" srcOrd="1" destOrd="0" presId="urn:microsoft.com/office/officeart/2005/8/layout/chevron1"/>
    <dgm:cxn modelId="{308F39B1-E6A1-9844-995C-7405F68B8F9B}" type="presParOf" srcId="{EA509D2E-E456-AE4F-AC63-3C8D11FE8C66}" destId="{EF94512B-7BA3-8E4A-8E47-E5842DCE3E50}" srcOrd="2" destOrd="0" presId="urn:microsoft.com/office/officeart/2005/8/layout/chevron1"/>
    <dgm:cxn modelId="{161095FB-7129-E342-BC1D-75256E585789}" type="presParOf" srcId="{EA509D2E-E456-AE4F-AC63-3C8D11FE8C66}" destId="{D41FEECE-8CE2-FF40-A0AB-6E155B1C6B21}" srcOrd="3" destOrd="0" presId="urn:microsoft.com/office/officeart/2005/8/layout/chevron1"/>
    <dgm:cxn modelId="{6E389AFC-E88A-8B48-A698-32662413F4C7}" type="presParOf" srcId="{EA509D2E-E456-AE4F-AC63-3C8D11FE8C66}" destId="{38021DB3-E333-3146-AA7A-1FF317EE99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B107-A7F0-8048-B0FB-DBAF1C9751A7}">
      <dsp:nvSpPr>
        <dsp:cNvPr id="0" name=""/>
        <dsp:cNvSpPr/>
      </dsp:nvSpPr>
      <dsp:spPr>
        <a:xfrm>
          <a:off x="1249819" y="0"/>
          <a:ext cx="2371865" cy="1729217"/>
        </a:xfrm>
        <a:prstGeom prst="trapezoid">
          <a:avLst>
            <a:gd name="adj" fmla="val 68582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 dirty="0"/>
        </a:p>
      </dsp:txBody>
      <dsp:txXfrm>
        <a:off x="1249819" y="0"/>
        <a:ext cx="2371865" cy="1729217"/>
      </dsp:txXfrm>
    </dsp:sp>
    <dsp:sp modelId="{CB7572CF-9CB5-CC44-BD46-9A0190EC961E}">
      <dsp:nvSpPr>
        <dsp:cNvPr id="0" name=""/>
        <dsp:cNvSpPr/>
      </dsp:nvSpPr>
      <dsp:spPr>
        <a:xfrm>
          <a:off x="687402" y="1729217"/>
          <a:ext cx="3521414" cy="838082"/>
        </a:xfrm>
        <a:prstGeom prst="trapezoid">
          <a:avLst>
            <a:gd name="adj" fmla="val 68582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 dirty="0"/>
        </a:p>
      </dsp:txBody>
      <dsp:txXfrm>
        <a:off x="1303649" y="1729217"/>
        <a:ext cx="2288919" cy="838082"/>
      </dsp:txXfrm>
    </dsp:sp>
    <dsp:sp modelId="{38CC4D3B-E541-5E4C-B662-689821C77E3D}">
      <dsp:nvSpPr>
        <dsp:cNvPr id="0" name=""/>
        <dsp:cNvSpPr/>
      </dsp:nvSpPr>
      <dsp:spPr>
        <a:xfrm>
          <a:off x="0" y="2567300"/>
          <a:ext cx="4896219" cy="1002306"/>
        </a:xfrm>
        <a:prstGeom prst="trapezoid">
          <a:avLst>
            <a:gd name="adj" fmla="val 68582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 dirty="0"/>
        </a:p>
      </dsp:txBody>
      <dsp:txXfrm>
        <a:off x="856838" y="2567300"/>
        <a:ext cx="3182542" cy="100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60F54-51A5-0D49-811C-419F8E9D34F1}">
      <dsp:nvSpPr>
        <dsp:cNvPr id="0" name=""/>
        <dsp:cNvSpPr/>
      </dsp:nvSpPr>
      <dsp:spPr>
        <a:xfrm rot="5400000">
          <a:off x="1173752" y="790920"/>
          <a:ext cx="406993" cy="30295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7EBB8-4623-404B-AA0B-E89B52632CA6}">
      <dsp:nvSpPr>
        <dsp:cNvPr id="0" name=""/>
        <dsp:cNvSpPr/>
      </dsp:nvSpPr>
      <dsp:spPr>
        <a:xfrm>
          <a:off x="1166132" y="1242102"/>
          <a:ext cx="796639" cy="69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 </a:t>
          </a:r>
          <a:endParaRPr lang="zh-CN" altLang="en-US" sz="2900" kern="1200" dirty="0"/>
        </a:p>
      </dsp:txBody>
      <dsp:txXfrm>
        <a:off x="1166132" y="1242102"/>
        <a:ext cx="796639" cy="698301"/>
      </dsp:txXfrm>
    </dsp:sp>
    <dsp:sp modelId="{55B066D8-115A-554B-A8D1-2721B827BCEC}">
      <dsp:nvSpPr>
        <dsp:cNvPr id="0" name=""/>
        <dsp:cNvSpPr/>
      </dsp:nvSpPr>
      <dsp:spPr>
        <a:xfrm>
          <a:off x="450281" y="1796666"/>
          <a:ext cx="150309" cy="15030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1405D-BE5C-0842-8710-24B88F622240}">
      <dsp:nvSpPr>
        <dsp:cNvPr id="0" name=""/>
        <dsp:cNvSpPr/>
      </dsp:nvSpPr>
      <dsp:spPr>
        <a:xfrm rot="5400000">
          <a:off x="1996730" y="-5932"/>
          <a:ext cx="398349" cy="31252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C9500-AEEC-B94B-B2DB-4C2484C92B8D}">
      <dsp:nvSpPr>
        <dsp:cNvPr id="0" name=""/>
        <dsp:cNvSpPr/>
      </dsp:nvSpPr>
      <dsp:spPr>
        <a:xfrm>
          <a:off x="4334586" y="1000778"/>
          <a:ext cx="796639" cy="69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 </a:t>
          </a:r>
          <a:endParaRPr lang="zh-CN" altLang="en-US" sz="2900" kern="1200" dirty="0"/>
        </a:p>
      </dsp:txBody>
      <dsp:txXfrm>
        <a:off x="4334586" y="1000778"/>
        <a:ext cx="796639" cy="698301"/>
      </dsp:txXfrm>
    </dsp:sp>
    <dsp:sp modelId="{5AA316C0-FC03-BA40-AEE7-2634D56F6DBF}">
      <dsp:nvSpPr>
        <dsp:cNvPr id="0" name=""/>
        <dsp:cNvSpPr/>
      </dsp:nvSpPr>
      <dsp:spPr>
        <a:xfrm>
          <a:off x="1359464" y="1008449"/>
          <a:ext cx="150309" cy="15030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78F7-3EFC-2B44-839A-61891FE664D2}">
      <dsp:nvSpPr>
        <dsp:cNvPr id="0" name=""/>
        <dsp:cNvSpPr/>
      </dsp:nvSpPr>
      <dsp:spPr>
        <a:xfrm rot="5400000">
          <a:off x="2977626" y="-920068"/>
          <a:ext cx="401753" cy="331060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56D26-7E04-E14D-80FC-ED4B5FD4B97E}">
      <dsp:nvSpPr>
        <dsp:cNvPr id="0" name=""/>
        <dsp:cNvSpPr/>
      </dsp:nvSpPr>
      <dsp:spPr>
        <a:xfrm>
          <a:off x="7547832" y="759453"/>
          <a:ext cx="796639" cy="69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 </a:t>
          </a:r>
          <a:endParaRPr lang="zh-CN" altLang="en-US" sz="2900" kern="1200" dirty="0"/>
        </a:p>
      </dsp:txBody>
      <dsp:txXfrm>
        <a:off x="7547832" y="759453"/>
        <a:ext cx="796639" cy="698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8FD65-C6AA-E64A-8148-B27D4B2BBA8B}">
      <dsp:nvSpPr>
        <dsp:cNvPr id="0" name=""/>
        <dsp:cNvSpPr/>
      </dsp:nvSpPr>
      <dsp:spPr>
        <a:xfrm>
          <a:off x="2331" y="715847"/>
          <a:ext cx="2840923" cy="92294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 </a:t>
          </a:r>
          <a:endParaRPr lang="zh-CN" altLang="en-US" sz="4900" kern="1200" dirty="0"/>
        </a:p>
      </dsp:txBody>
      <dsp:txXfrm>
        <a:off x="463805" y="715847"/>
        <a:ext cx="1917976" cy="922947"/>
      </dsp:txXfrm>
    </dsp:sp>
    <dsp:sp modelId="{EF94512B-7BA3-8E4A-8E47-E5842DCE3E50}">
      <dsp:nvSpPr>
        <dsp:cNvPr id="0" name=""/>
        <dsp:cNvSpPr/>
      </dsp:nvSpPr>
      <dsp:spPr>
        <a:xfrm>
          <a:off x="2559163" y="715847"/>
          <a:ext cx="2840923" cy="92294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 </a:t>
          </a:r>
          <a:endParaRPr lang="zh-CN" altLang="en-US" sz="4900" kern="1200" dirty="0"/>
        </a:p>
      </dsp:txBody>
      <dsp:txXfrm>
        <a:off x="3020637" y="715847"/>
        <a:ext cx="1917976" cy="922947"/>
      </dsp:txXfrm>
    </dsp:sp>
    <dsp:sp modelId="{38021DB3-E333-3146-AA7A-1FF317EE9960}">
      <dsp:nvSpPr>
        <dsp:cNvPr id="0" name=""/>
        <dsp:cNvSpPr/>
      </dsp:nvSpPr>
      <dsp:spPr>
        <a:xfrm>
          <a:off x="5115994" y="715847"/>
          <a:ext cx="2840923" cy="92294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 </a:t>
          </a:r>
          <a:endParaRPr lang="zh-CN" altLang="en-US" sz="4900" kern="1200" dirty="0"/>
        </a:p>
      </dsp:txBody>
      <dsp:txXfrm>
        <a:off x="5577468" y="715847"/>
        <a:ext cx="1917976" cy="922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8FD65-C6AA-E64A-8148-B27D4B2BBA8B}">
      <dsp:nvSpPr>
        <dsp:cNvPr id="0" name=""/>
        <dsp:cNvSpPr/>
      </dsp:nvSpPr>
      <dsp:spPr>
        <a:xfrm>
          <a:off x="2331" y="715847"/>
          <a:ext cx="2840923" cy="92294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 </a:t>
          </a:r>
          <a:endParaRPr lang="zh-CN" altLang="en-US" sz="4900" kern="1200" dirty="0"/>
        </a:p>
      </dsp:txBody>
      <dsp:txXfrm>
        <a:off x="463805" y="715847"/>
        <a:ext cx="1917976" cy="922947"/>
      </dsp:txXfrm>
    </dsp:sp>
    <dsp:sp modelId="{EF94512B-7BA3-8E4A-8E47-E5842DCE3E50}">
      <dsp:nvSpPr>
        <dsp:cNvPr id="0" name=""/>
        <dsp:cNvSpPr/>
      </dsp:nvSpPr>
      <dsp:spPr>
        <a:xfrm>
          <a:off x="2559163" y="715847"/>
          <a:ext cx="2840923" cy="92294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 </a:t>
          </a:r>
          <a:endParaRPr lang="zh-CN" altLang="en-US" sz="4900" kern="1200" dirty="0"/>
        </a:p>
      </dsp:txBody>
      <dsp:txXfrm>
        <a:off x="3020637" y="715847"/>
        <a:ext cx="1917976" cy="922947"/>
      </dsp:txXfrm>
    </dsp:sp>
    <dsp:sp modelId="{38021DB3-E333-3146-AA7A-1FF317EE9960}">
      <dsp:nvSpPr>
        <dsp:cNvPr id="0" name=""/>
        <dsp:cNvSpPr/>
      </dsp:nvSpPr>
      <dsp:spPr>
        <a:xfrm>
          <a:off x="5115994" y="715847"/>
          <a:ext cx="2840923" cy="92294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 </a:t>
          </a:r>
          <a:endParaRPr lang="zh-CN" altLang="en-US" sz="4900" kern="1200" dirty="0"/>
        </a:p>
      </dsp:txBody>
      <dsp:txXfrm>
        <a:off x="5577468" y="715847"/>
        <a:ext cx="1917976" cy="92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236B-2368-6B4A-97CC-4F3AE8C02B1B}" type="datetimeFigureOut">
              <a:rPr kumimoji="1" lang="zh-CN" altLang="en-US" smtClean="0"/>
              <a:t>2023/3/2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1440-447B-4A41-B4B6-6F55BE1D0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19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Overview. </a:t>
            </a:r>
            <a:r>
              <a:rPr lang="zh-CN" altLang="en-US" dirty="0"/>
              <a:t>然后</a:t>
            </a:r>
            <a:r>
              <a:rPr lang="en-US" altLang="zh-CN" dirty="0"/>
              <a:t>detail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994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64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4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5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65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12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87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241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B1440-447B-4A41-B4B6-6F55BE1D0406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519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4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24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1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射靶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10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9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B1440-447B-4A41-B4B6-6F55BE1D040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684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B1440-447B-4A41-B4B6-6F55BE1D040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67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1861E-A9EC-4F9A-921D-B4C691B8C0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63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BA7D49-3E28-1D8C-7289-9A7B09BCB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274FEB8-ABB8-58B7-61F6-761B0D6D2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6BA9A0-C9C1-1AA7-DA00-58462A46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92C5FD9-11B9-A19E-9F66-AF9191E5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7C1AB8-C61C-E3D0-49F2-4866F8A9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83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BE87DF-954C-A8B6-F7CF-C9C8463F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8CFEC58-0E5B-5BE7-07B5-2EBA92019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A9775C-4A7A-01FE-3E33-2CCACC35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9AEDA5-7C49-D65E-035E-B25A7724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D062C97-6E22-C6B6-C4B9-07E8A6D5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1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69B5859-9D32-B69A-C81E-87A303F6F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6F53869-4A4A-AA0D-8DAC-2D2F60BE1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68DB6D-C6FE-D7F2-183A-F1C25520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B6D3E5-1A3D-88D9-B4DD-AFF3D44D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31AF18-4B6A-614E-B734-14628844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4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E22EF1-F230-A1F7-9D33-9F44EEC4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E75D7A6-C31C-B197-2A29-91064AFF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9E75D57-52BB-1DBA-DF77-37B5B0FB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76D0537-979E-A792-D5E7-02FC8D2D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34A31D-5187-7D30-ECCE-AF24F239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7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33BAE3-4BC2-784E-C9CF-6F332084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8599067-8D24-544D-7305-593467D03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37C49D-2F11-267D-D2E0-CCC1245C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DF620F-7788-5B3A-5D6D-2F10F27A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9460D5-EED5-8670-DC5E-73356186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9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C1D0E2-E16B-32F8-7635-63C447AC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A9B288C-3192-030E-3DAC-68E243104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4701842-79CA-C1BF-9364-BAEDD8519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CF77C81-ECBF-7AA4-A91B-17B6C888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1E3131A-DC34-BC21-106B-DF5B44AD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48020D3-49B8-0863-7D5D-6284D2E4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16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D98D9D-0B65-97D0-4B26-579D923B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589DED1-9F40-012B-0969-4FB1DC84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6E605ED-390C-84E6-2375-3F079B226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DEC78CB-705C-C249-C9F6-BC6C4F641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B5BC2E1-1038-DAA2-7D8D-9DA4E5F32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A44CEE3-2AF7-ED19-C084-F952D3ED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55E485C-FEEF-614B-5A7C-152AE455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38DCD64-A5F3-4362-1132-C59A7529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DE8371-414F-85CA-F83F-C65E556D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30FCD7B-2471-CF4D-99DE-B609784C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A12C7B0-D399-C1E6-D75F-8E2E72E4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2FA8A65-EE49-7B16-AF69-FF623A49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7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3DC0010-77DF-A704-22AB-F0529A10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8367245-CF59-601D-2B70-B695DB3D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8CCD2F1-66B7-6CA0-4C56-417749F1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414FA7-AAD3-BA52-0841-E08BE949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EA600D0-4450-7B19-F864-B0891263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4D3E877-DBBD-030C-22C6-BFFA16A45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7598AC5-A814-0E84-DF16-2A4CB002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F5BF13-349B-F08A-920A-BA3D2AB6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F021F03-4819-C6E1-7169-C80C26B4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37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293D94A-60B6-8DE6-78B5-B1DEFE11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FF28325-9F4C-C427-C3EB-8804BB3C6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0237430-1173-CF53-C60E-DF3512754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9F0F9FF-D97F-7F2A-25F7-C88FAC0A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E211E7-8140-BAC8-F6C3-3CC158FF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961FFB6-34BA-5745-D574-51A14DF4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3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9C7BCB-5C63-93EA-C29C-433DFE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69D3D43-B66F-8BAC-4780-3D8BCDEBF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A49EBD-A6FE-803B-282A-2B94F8E3D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4A0F-9EFB-42CA-B55A-B3E813C319E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1948606-06B1-152E-FE83-5A0A09C1F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9087B8-DF98-E7A6-15B8-BEB41012F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2ECB5-8FAD-4AC2-B2FA-046EFEBED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2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11" Type="http://schemas.openxmlformats.org/officeDocument/2006/relationships/image" Target="file:////Users/vincent/Desktop/Library/Group%20Containers/UBF8T346G9.ms/WebArchiveCopyPasteTempFiles/com.microsoft.Word/Pepper-1024x576.jpg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13.xml"/><Relationship Id="rId9" Type="http://schemas.openxmlformats.org/officeDocument/2006/relationships/image" Target="file:////Users/vincent/Desktop/Library/Group%20Containers/UBF8T346G9.ms/WebArchiveCopyPasteTempFiles/com.microsoft.Word/dots-gesture-recognition-technology-awards_dezeen_2364_col_8-852x480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image" Target="file:////Users/vincent/Desktop/Library/Group%20Containers/UBF8T346G9.ms/WebArchiveCopyPasteTempFiles/com.microsoft.Word/Pepper-1024x576.jpg" TargetMode="External"/><Relationship Id="rId5" Type="http://schemas.openxmlformats.org/officeDocument/2006/relationships/diagramData" Target="../diagrams/data4.xml"/><Relationship Id="rId10" Type="http://schemas.openxmlformats.org/officeDocument/2006/relationships/image" Target="../media/image11.jpeg"/><Relationship Id="rId4" Type="http://schemas.openxmlformats.org/officeDocument/2006/relationships/image" Target="file:////Users/vincent/Desktop/Library/Group%20Containers/UBF8T346G9.ms/WebArchiveCopyPasteTempFiles/com.microsoft.Word/dots-gesture-recognition-technology-awards_dezeen_2364_col_8-852x480.jpg" TargetMode="External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0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311539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Exercise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B-Listen for Details 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0" name="表格 6">
            <a:extLst>
              <a:ext uri="{FF2B5EF4-FFF2-40B4-BE49-F238E27FC236}">
                <a16:creationId xmlns:a16="http://schemas.microsoft.com/office/drawing/2014/main" xmlns="" id="{B007FE4C-0D4D-3D2B-9FA6-B12468798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99662"/>
              </p:ext>
            </p:extLst>
          </p:nvPr>
        </p:nvGraphicFramePr>
        <p:xfrm>
          <a:off x="490442" y="1073291"/>
          <a:ext cx="11211114" cy="5367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876">
                  <a:extLst>
                    <a:ext uri="{9D8B030D-6E8A-4147-A177-3AD203B41FA5}">
                      <a16:colId xmlns:a16="http://schemas.microsoft.com/office/drawing/2014/main" xmlns="" val="2395405394"/>
                    </a:ext>
                  </a:extLst>
                </a:gridCol>
                <a:gridCol w="10368238">
                  <a:extLst>
                    <a:ext uri="{9D8B030D-6E8A-4147-A177-3AD203B41FA5}">
                      <a16:colId xmlns:a16="http://schemas.microsoft.com/office/drawing/2014/main" xmlns="" val="995434924"/>
                    </a:ext>
                  </a:extLst>
                </a:gridCol>
              </a:tblGrid>
              <a:tr h="1731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1" dirty="0">
                        <a:solidFill>
                          <a:srgbClr val="13305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altLang="zh-CN" sz="2400" dirty="0">
                          <a:solidFill>
                            <a:srgbClr val="13305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For example, experts believe that _________ know and use about ______________________ on a regular basis.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4660785"/>
                  </a:ext>
                </a:extLst>
              </a:tr>
              <a:tr h="16523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1" dirty="0">
                        <a:solidFill>
                          <a:srgbClr val="13305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altLang="zh-CN" sz="2400" dirty="0">
                          <a:solidFill>
                            <a:srgbClr val="13305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If you're in a __________________ and someone asks you a question, you can _____________________________to say, I'm sorry, I don't know.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31177948"/>
                  </a:ext>
                </a:extLst>
              </a:tr>
              <a:tr h="19833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400" b="1" dirty="0">
                        <a:solidFill>
                          <a:srgbClr val="13305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US" altLang="zh-CN" sz="2400" dirty="0">
                          <a:solidFill>
                            <a:srgbClr val="13305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If they make or even see a gesture while hearing a story, making the gesture again can help them _________________________________of the story.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12089863"/>
                  </a:ext>
                </a:extLst>
              </a:tr>
            </a:tbl>
          </a:graphicData>
        </a:graphic>
      </p:graphicFrame>
      <p:pic>
        <p:nvPicPr>
          <p:cNvPr id="3" name="081 Audio 8.2">
            <a:hlinkClick r:id="" action="ppaction://media"/>
            <a:extLst>
              <a:ext uri="{FF2B5EF4-FFF2-40B4-BE49-F238E27FC236}">
                <a16:creationId xmlns:a16="http://schemas.microsoft.com/office/drawing/2014/main" xmlns="" id="{48244884-C576-CFD9-0A34-6503FA8640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174.5012" end="139795.487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476" y="1565344"/>
            <a:ext cx="812800" cy="812800"/>
          </a:xfrm>
          <a:prstGeom prst="rect">
            <a:avLst/>
          </a:prstGeom>
        </p:spPr>
      </p:pic>
      <p:pic>
        <p:nvPicPr>
          <p:cNvPr id="4" name="081 Audio 8.2">
            <a:hlinkClick r:id="" action="ppaction://media"/>
            <a:extLst>
              <a:ext uri="{FF2B5EF4-FFF2-40B4-BE49-F238E27FC236}">
                <a16:creationId xmlns:a16="http://schemas.microsoft.com/office/drawing/2014/main" xmlns="" id="{06459416-86BD-6F12-5F5F-249D1B485E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844.2693" end="98607.12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476" y="3214083"/>
            <a:ext cx="812800" cy="812800"/>
          </a:xfrm>
          <a:prstGeom prst="rect">
            <a:avLst/>
          </a:prstGeom>
        </p:spPr>
      </p:pic>
      <p:pic>
        <p:nvPicPr>
          <p:cNvPr id="6" name="081 Audio 8.2">
            <a:hlinkClick r:id="" action="ppaction://media"/>
            <a:extLst>
              <a:ext uri="{FF2B5EF4-FFF2-40B4-BE49-F238E27FC236}">
                <a16:creationId xmlns:a16="http://schemas.microsoft.com/office/drawing/2014/main" xmlns="" id="{A84C7777-ED53-7435-FAE3-0EC3B0180B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202.9354" end="71454.51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476" y="4971909"/>
            <a:ext cx="812800" cy="8128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02DEF16-0525-0EE9-556E-6973F332FC61}"/>
              </a:ext>
            </a:extLst>
          </p:cNvPr>
          <p:cNvSpPr txBox="1"/>
          <p:nvPr/>
        </p:nvSpPr>
        <p:spPr>
          <a:xfrm>
            <a:off x="6782108" y="961162"/>
            <a:ext cx="1381345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Italians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B6DE6EA-5546-77A7-539A-E378A1F0D563}"/>
              </a:ext>
            </a:extLst>
          </p:cNvPr>
          <p:cNvSpPr txBox="1"/>
          <p:nvPr/>
        </p:nvSpPr>
        <p:spPr>
          <a:xfrm>
            <a:off x="1851888" y="1419480"/>
            <a:ext cx="3197098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250 hand gestures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C1D68B8-24A4-2A3D-A65B-6193C1D24D01}"/>
              </a:ext>
            </a:extLst>
          </p:cNvPr>
          <p:cNvSpPr txBox="1"/>
          <p:nvPr/>
        </p:nvSpPr>
        <p:spPr>
          <a:xfrm>
            <a:off x="3702714" y="2632227"/>
            <a:ext cx="3296458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foreign country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6EF7201-2812-F783-9ED3-ED9F1D4B68D6}"/>
              </a:ext>
            </a:extLst>
          </p:cNvPr>
          <p:cNvSpPr txBox="1"/>
          <p:nvPr/>
        </p:nvSpPr>
        <p:spPr>
          <a:xfrm>
            <a:off x="2956762" y="3108491"/>
            <a:ext cx="4232083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shrug and lift your hands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BCEAF20-F687-6244-75EC-F7CD8EE7A919}"/>
              </a:ext>
            </a:extLst>
          </p:cNvPr>
          <p:cNvSpPr txBox="1"/>
          <p:nvPr/>
        </p:nvSpPr>
        <p:spPr>
          <a:xfrm>
            <a:off x="6600634" y="4793009"/>
            <a:ext cx="5100321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recall vocabulary and details</a:t>
            </a:r>
          </a:p>
        </p:txBody>
      </p:sp>
    </p:spTree>
    <p:extLst>
      <p:ext uri="{BB962C8B-B14F-4D97-AF65-F5344CB8AC3E}">
        <p14:creationId xmlns:p14="http://schemas.microsoft.com/office/powerpoint/2010/main" val="28469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311539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Exercise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B-Listen for Details 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0" name="表格 6">
            <a:extLst>
              <a:ext uri="{FF2B5EF4-FFF2-40B4-BE49-F238E27FC236}">
                <a16:creationId xmlns:a16="http://schemas.microsoft.com/office/drawing/2014/main" xmlns="" id="{B007FE4C-0D4D-3D2B-9FA6-B12468798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19821"/>
              </p:ext>
            </p:extLst>
          </p:nvPr>
        </p:nvGraphicFramePr>
        <p:xfrm>
          <a:off x="490442" y="1073291"/>
          <a:ext cx="11211114" cy="5367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876">
                  <a:extLst>
                    <a:ext uri="{9D8B030D-6E8A-4147-A177-3AD203B41FA5}">
                      <a16:colId xmlns:a16="http://schemas.microsoft.com/office/drawing/2014/main" xmlns="" val="2395405394"/>
                    </a:ext>
                  </a:extLst>
                </a:gridCol>
                <a:gridCol w="10368238">
                  <a:extLst>
                    <a:ext uri="{9D8B030D-6E8A-4147-A177-3AD203B41FA5}">
                      <a16:colId xmlns:a16="http://schemas.microsoft.com/office/drawing/2014/main" xmlns="" val="995434924"/>
                    </a:ext>
                  </a:extLst>
                </a:gridCol>
              </a:tblGrid>
              <a:tr h="1731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1" dirty="0">
                        <a:solidFill>
                          <a:srgbClr val="13305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2400" b="1" dirty="0">
                          <a:solidFill>
                            <a:srgbClr val="FF66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For example</a:t>
                      </a:r>
                      <a:r>
                        <a:rPr lang="en-US" altLang="zh-CN" sz="2400" dirty="0">
                          <a:solidFill>
                            <a:srgbClr val="13305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, experts believe that _________ know and use about ______________________ on a regular basis.</a:t>
                      </a:r>
                    </a:p>
                    <a:p>
                      <a:pPr marL="457200" indent="-4572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CN" sz="2400" dirty="0">
                        <a:solidFill>
                          <a:srgbClr val="13305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haroni" panose="02010803020104030203" pitchFamily="2" charset="-79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4660785"/>
                  </a:ext>
                </a:extLst>
              </a:tr>
              <a:tr h="16523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1" dirty="0">
                        <a:solidFill>
                          <a:srgbClr val="13305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altLang="zh-CN" sz="2400" b="1" dirty="0">
                          <a:solidFill>
                            <a:srgbClr val="FF66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If</a:t>
                      </a:r>
                      <a:r>
                        <a:rPr lang="en-US" altLang="zh-CN" sz="2400" b="1" dirty="0">
                          <a:solidFill>
                            <a:srgbClr val="13305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13305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you're in a __________________ and someone asks you a question, you can _____________________________to say, I'm sorry, I don't know.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31177948"/>
                  </a:ext>
                </a:extLst>
              </a:tr>
              <a:tr h="19833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400" b="1" dirty="0">
                        <a:solidFill>
                          <a:srgbClr val="13305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US" altLang="zh-CN" sz="2400" b="1" dirty="0">
                          <a:solidFill>
                            <a:srgbClr val="FF66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If</a:t>
                      </a:r>
                      <a:r>
                        <a:rPr lang="en-US" altLang="zh-CN" sz="2400" dirty="0">
                          <a:solidFill>
                            <a:srgbClr val="FF66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13305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haroni" panose="02010803020104030203" pitchFamily="2" charset="-79"/>
                        </a:rPr>
                        <a:t>they make or even see a gesture while hearing a story, making the gesture again can help them _________________________________of the story.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1208986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02DEF16-0525-0EE9-556E-6973F332FC61}"/>
              </a:ext>
            </a:extLst>
          </p:cNvPr>
          <p:cNvSpPr txBox="1"/>
          <p:nvPr/>
        </p:nvSpPr>
        <p:spPr>
          <a:xfrm>
            <a:off x="6843893" y="961162"/>
            <a:ext cx="1381345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Italians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B6DE6EA-5546-77A7-539A-E378A1F0D563}"/>
              </a:ext>
            </a:extLst>
          </p:cNvPr>
          <p:cNvSpPr txBox="1"/>
          <p:nvPr/>
        </p:nvSpPr>
        <p:spPr>
          <a:xfrm>
            <a:off x="1839027" y="1419480"/>
            <a:ext cx="3296457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250</a:t>
            </a:r>
            <a:r>
              <a:rPr lang="zh-CN" altLang="en-US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hand gestures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C1D68B8-24A4-2A3D-A65B-6193C1D24D01}"/>
              </a:ext>
            </a:extLst>
          </p:cNvPr>
          <p:cNvSpPr txBox="1"/>
          <p:nvPr/>
        </p:nvSpPr>
        <p:spPr>
          <a:xfrm>
            <a:off x="3702714" y="2632227"/>
            <a:ext cx="3296458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foreign country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6EF7201-2812-F783-9ED3-ED9F1D4B68D6}"/>
              </a:ext>
            </a:extLst>
          </p:cNvPr>
          <p:cNvSpPr txBox="1"/>
          <p:nvPr/>
        </p:nvSpPr>
        <p:spPr>
          <a:xfrm>
            <a:off x="2956762" y="3108491"/>
            <a:ext cx="4232083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shrug and lift your hands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BCEAF20-F687-6244-75EC-F7CD8EE7A919}"/>
              </a:ext>
            </a:extLst>
          </p:cNvPr>
          <p:cNvSpPr txBox="1"/>
          <p:nvPr/>
        </p:nvSpPr>
        <p:spPr>
          <a:xfrm>
            <a:off x="6612826" y="4793009"/>
            <a:ext cx="5100321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recall vocabulary and details</a:t>
            </a:r>
          </a:p>
        </p:txBody>
      </p:sp>
      <p:sp>
        <p:nvSpPr>
          <p:cNvPr id="12" name="直角上箭头 11">
            <a:extLst>
              <a:ext uri="{FF2B5EF4-FFF2-40B4-BE49-F238E27FC236}">
                <a16:creationId xmlns:a16="http://schemas.microsoft.com/office/drawing/2014/main" xmlns="" id="{489766B4-9F6F-54EF-A76A-A26231C387D9}"/>
              </a:ext>
            </a:extLst>
          </p:cNvPr>
          <p:cNvSpPr/>
          <p:nvPr/>
        </p:nvSpPr>
        <p:spPr>
          <a:xfrm rot="5400000">
            <a:off x="2027949" y="2103902"/>
            <a:ext cx="334104" cy="543339"/>
          </a:xfrm>
          <a:prstGeom prst="bent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直角上箭头 12">
            <a:extLst>
              <a:ext uri="{FF2B5EF4-FFF2-40B4-BE49-F238E27FC236}">
                <a16:creationId xmlns:a16="http://schemas.microsoft.com/office/drawing/2014/main" xmlns="" id="{EA46DD0B-7E5E-6328-32C8-85D6402A799A}"/>
              </a:ext>
            </a:extLst>
          </p:cNvPr>
          <p:cNvSpPr/>
          <p:nvPr/>
        </p:nvSpPr>
        <p:spPr>
          <a:xfrm rot="5400000">
            <a:off x="2027949" y="3781269"/>
            <a:ext cx="334104" cy="543339"/>
          </a:xfrm>
          <a:prstGeom prst="bent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直角上箭头 13">
            <a:extLst>
              <a:ext uri="{FF2B5EF4-FFF2-40B4-BE49-F238E27FC236}">
                <a16:creationId xmlns:a16="http://schemas.microsoft.com/office/drawing/2014/main" xmlns="" id="{B80B0EDE-4A31-AB90-12F4-29C6380855B4}"/>
              </a:ext>
            </a:extLst>
          </p:cNvPr>
          <p:cNvSpPr/>
          <p:nvPr/>
        </p:nvSpPr>
        <p:spPr>
          <a:xfrm rot="5400000">
            <a:off x="2027948" y="5807885"/>
            <a:ext cx="334104" cy="543339"/>
          </a:xfrm>
          <a:prstGeom prst="bent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FE4BE3D-8A4B-65E0-CB9F-FCF24E3C85A2}"/>
              </a:ext>
            </a:extLst>
          </p:cNvPr>
          <p:cNvSpPr txBox="1"/>
          <p:nvPr/>
        </p:nvSpPr>
        <p:spPr>
          <a:xfrm>
            <a:off x="2678593" y="2007116"/>
            <a:ext cx="875212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are more important in some cultures.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2A57C4D3-28BC-D810-1282-32B70C98A411}"/>
              </a:ext>
            </a:extLst>
          </p:cNvPr>
          <p:cNvSpPr txBox="1"/>
          <p:nvPr/>
        </p:nvSpPr>
        <p:spPr>
          <a:xfrm>
            <a:off x="2708048" y="5744742"/>
            <a:ext cx="875212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help speakers remember information.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9E659C49-8F2D-7CB9-F151-F0B011C5F095}"/>
              </a:ext>
            </a:extLst>
          </p:cNvPr>
          <p:cNvSpPr txBox="1"/>
          <p:nvPr/>
        </p:nvSpPr>
        <p:spPr>
          <a:xfrm>
            <a:off x="2708048" y="3721190"/>
            <a:ext cx="875212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can help listeners communicate.</a:t>
            </a:r>
          </a:p>
        </p:txBody>
      </p:sp>
      <p:pic>
        <p:nvPicPr>
          <p:cNvPr id="23" name="图片 22" descr="图标&#10;&#10;描述已自动生成">
            <a:extLst>
              <a:ext uri="{FF2B5EF4-FFF2-40B4-BE49-F238E27FC236}">
                <a16:creationId xmlns:a16="http://schemas.microsoft.com/office/drawing/2014/main" xmlns="" id="{62E4DE18-EC62-CC24-33C6-D3071AC4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" y="3210399"/>
            <a:ext cx="825500" cy="825500"/>
          </a:xfrm>
          <a:prstGeom prst="rect">
            <a:avLst/>
          </a:prstGeom>
        </p:spPr>
      </p:pic>
      <p:pic>
        <p:nvPicPr>
          <p:cNvPr id="24" name="图片 23" descr="图标&#10;&#10;描述已自动生成">
            <a:extLst>
              <a:ext uri="{FF2B5EF4-FFF2-40B4-BE49-F238E27FC236}">
                <a16:creationId xmlns:a16="http://schemas.microsoft.com/office/drawing/2014/main" xmlns="" id="{42803772-D6A2-5222-27B6-95F8D41EB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6" y="4971909"/>
            <a:ext cx="825500" cy="825500"/>
          </a:xfrm>
          <a:prstGeom prst="rect">
            <a:avLst/>
          </a:prstGeom>
        </p:spPr>
      </p:pic>
      <p:pic>
        <p:nvPicPr>
          <p:cNvPr id="25" name="图片 24" descr="图标&#10;&#10;描述已自动生成">
            <a:extLst>
              <a:ext uri="{FF2B5EF4-FFF2-40B4-BE49-F238E27FC236}">
                <a16:creationId xmlns:a16="http://schemas.microsoft.com/office/drawing/2014/main" xmlns="" id="{1CAA009A-DB3B-6A5D-0C19-BBA85142B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2" y="1552644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311539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Structure Analysis 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9A6B4DF-3C7D-9277-D16E-82A3681065C0}"/>
              </a:ext>
            </a:extLst>
          </p:cNvPr>
          <p:cNvSpPr txBox="1"/>
          <p:nvPr/>
        </p:nvSpPr>
        <p:spPr>
          <a:xfrm>
            <a:off x="507750" y="1700252"/>
            <a:ext cx="3529862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What gestures are: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8CE2AA8-C2FC-BC62-3F0E-08F366A7CAD2}"/>
              </a:ext>
            </a:extLst>
          </p:cNvPr>
          <p:cNvSpPr txBox="1"/>
          <p:nvPr/>
        </p:nvSpPr>
        <p:spPr>
          <a:xfrm>
            <a:off x="507748" y="2498891"/>
            <a:ext cx="5892943" cy="1180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·</a:t>
            </a:r>
            <a:r>
              <a:rPr lang="zh-CN" altLang="en-US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Movements that express meaning </a:t>
            </a:r>
          </a:p>
          <a:p>
            <a:pPr lvl="0" font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·</a:t>
            </a:r>
            <a:r>
              <a:rPr lang="zh-CN" altLang="en-US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More important in some cultures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8EF3B6B-3EC3-CFBC-56CE-E6141EFB82D7}"/>
              </a:ext>
            </a:extLst>
          </p:cNvPr>
          <p:cNvSpPr txBox="1"/>
          <p:nvPr/>
        </p:nvSpPr>
        <p:spPr>
          <a:xfrm>
            <a:off x="507747" y="4018727"/>
            <a:ext cx="4539267" cy="588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Why they are important: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E5AD364-6A30-C3A5-186B-191E7FDE584E}"/>
              </a:ext>
            </a:extLst>
          </p:cNvPr>
          <p:cNvSpPr txBox="1"/>
          <p:nvPr/>
        </p:nvSpPr>
        <p:spPr>
          <a:xfrm>
            <a:off x="507748" y="4749415"/>
            <a:ext cx="5065032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lvl="0" font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·</a:t>
            </a:r>
            <a:r>
              <a:rPr lang="zh-CN" altLang="en-US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Help listeners communicate</a:t>
            </a:r>
            <a:r>
              <a:rPr lang="zh-CN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altLang="zh-CN" sz="2400" b="1" dirty="0">
              <a:solidFill>
                <a:srgbClr val="133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lvl="0" font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·</a:t>
            </a:r>
            <a:r>
              <a:rPr lang="zh-CN" altLang="en-US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Help speakers communicate</a:t>
            </a:r>
            <a:r>
              <a:rPr lang="zh-CN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lvl="0" fontAlgn="ctr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133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BC0D40E-EB3A-60EB-22C2-5B7807FE98CA}"/>
              </a:ext>
            </a:extLst>
          </p:cNvPr>
          <p:cNvSpPr txBox="1"/>
          <p:nvPr/>
        </p:nvSpPr>
        <p:spPr>
          <a:xfrm>
            <a:off x="6951855" y="3097050"/>
            <a:ext cx="428368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Italians use more gestures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67340F5-0F9C-EF00-D15E-628EE745FFEC}"/>
              </a:ext>
            </a:extLst>
          </p:cNvPr>
          <p:cNvSpPr txBox="1"/>
          <p:nvPr/>
        </p:nvSpPr>
        <p:spPr>
          <a:xfrm>
            <a:off x="6951855" y="5342700"/>
            <a:ext cx="481453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Speakers recall story details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52A5D27-719C-6CF5-65C6-6C0599594759}"/>
              </a:ext>
            </a:extLst>
          </p:cNvPr>
          <p:cNvSpPr txBox="1"/>
          <p:nvPr/>
        </p:nvSpPr>
        <p:spPr>
          <a:xfrm>
            <a:off x="6951855" y="4788913"/>
            <a:ext cx="481453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Listeners shrug and lift hands</a:t>
            </a:r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xmlns="" id="{604DCA59-D6CF-C766-316F-ABABBD1EF716}"/>
              </a:ext>
            </a:extLst>
          </p:cNvPr>
          <p:cNvSpPr/>
          <p:nvPr/>
        </p:nvSpPr>
        <p:spPr>
          <a:xfrm rot="10800000">
            <a:off x="6427050" y="3361874"/>
            <a:ext cx="304775" cy="2072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xmlns="" id="{730E4260-7FE7-3DBD-4BBC-7DE7F46BC220}"/>
              </a:ext>
            </a:extLst>
          </p:cNvPr>
          <p:cNvSpPr/>
          <p:nvPr/>
        </p:nvSpPr>
        <p:spPr>
          <a:xfrm rot="10800000">
            <a:off x="6427050" y="5057704"/>
            <a:ext cx="304775" cy="2072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xmlns="" id="{C9A35225-3246-433F-320E-A9C3FD7A7CB3}"/>
              </a:ext>
            </a:extLst>
          </p:cNvPr>
          <p:cNvSpPr/>
          <p:nvPr/>
        </p:nvSpPr>
        <p:spPr>
          <a:xfrm rot="10800000">
            <a:off x="6427050" y="5611491"/>
            <a:ext cx="304775" cy="2072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xmlns="" id="{F5E098B9-72FA-99EE-B274-1067686D42B9}"/>
              </a:ext>
            </a:extLst>
          </p:cNvPr>
          <p:cNvCxnSpPr>
            <a:cxnSpLocks/>
          </p:cNvCxnSpPr>
          <p:nvPr/>
        </p:nvCxnSpPr>
        <p:spPr>
          <a:xfrm>
            <a:off x="6270170" y="1315939"/>
            <a:ext cx="0" cy="480656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3B86E69-230F-B281-8B76-BED1987DDFF4}"/>
              </a:ext>
            </a:extLst>
          </p:cNvPr>
          <p:cNvSpPr txBox="1"/>
          <p:nvPr/>
        </p:nvSpPr>
        <p:spPr>
          <a:xfrm>
            <a:off x="2201323" y="831822"/>
            <a:ext cx="2343550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8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Main points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7E290C1-3253-C79F-459B-21E8FF835C6D}"/>
              </a:ext>
            </a:extLst>
          </p:cNvPr>
          <p:cNvSpPr txBox="1"/>
          <p:nvPr/>
        </p:nvSpPr>
        <p:spPr>
          <a:xfrm>
            <a:off x="7731230" y="837217"/>
            <a:ext cx="2343550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8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795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311539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pic>
        <p:nvPicPr>
          <p:cNvPr id="1026" name="Picture 2" descr="10 Interesting Facts About Orangutans - WorldAtlas">
            <a:extLst>
              <a:ext uri="{FF2B5EF4-FFF2-40B4-BE49-F238E27FC236}">
                <a16:creationId xmlns:a16="http://schemas.microsoft.com/office/drawing/2014/main" xmlns="" id="{F7AAF010-38B4-6173-CBFC-D79F1AB5E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r="21458"/>
          <a:stretch/>
        </p:blipFill>
        <p:spPr bwMode="auto">
          <a:xfrm>
            <a:off x="704311" y="132893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0" y="253535"/>
            <a:ext cx="9661898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Exercise C-Using Examples in Sentences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E5AD364-6A30-C3A5-186B-191E7FDE584E}"/>
              </a:ext>
            </a:extLst>
          </p:cNvPr>
          <p:cNvSpPr txBox="1"/>
          <p:nvPr/>
        </p:nvSpPr>
        <p:spPr>
          <a:xfrm>
            <a:off x="6915793" y="2067869"/>
            <a:ext cx="4732662" cy="47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font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6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are important to ____________.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BC0D40E-EB3A-60EB-22C2-5B7807FE98CA}"/>
              </a:ext>
            </a:extLst>
          </p:cNvPr>
          <p:cNvSpPr txBox="1"/>
          <p:nvPr/>
        </p:nvSpPr>
        <p:spPr>
          <a:xfrm>
            <a:off x="609025" y="3145338"/>
            <a:ext cx="2002898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Orangutans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52A5D27-719C-6CF5-65C6-6C0599594759}"/>
              </a:ext>
            </a:extLst>
          </p:cNvPr>
          <p:cNvSpPr txBox="1"/>
          <p:nvPr/>
        </p:nvSpPr>
        <p:spPr>
          <a:xfrm>
            <a:off x="2905318" y="3147310"/>
            <a:ext cx="1635971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Bonobos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050FCC5-0BFA-AB57-CC2F-B3990AB9A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4D5B4C87-1AE3-62D9-BA1A-FD16AE39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49" y="11711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BDE17996-37AB-C4F8-E04F-203CB7F8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27232" y="-11529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85289109-C836-63BB-93F1-3D129BF1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8" name="Picture 4" descr="What do chimpanzees eat? : Jane Goodall">
            <a:extLst>
              <a:ext uri="{FF2B5EF4-FFF2-40B4-BE49-F238E27FC236}">
                <a16:creationId xmlns:a16="http://schemas.microsoft.com/office/drawing/2014/main" xmlns="" id="{C1FDA912-E9A0-72BE-989B-DB11F6E2DD4B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r="18769" b="577"/>
          <a:stretch/>
        </p:blipFill>
        <p:spPr bwMode="auto">
          <a:xfrm>
            <a:off x="2641622" y="132893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81 Audio 8.2">
            <a:hlinkClick r:id="" action="ppaction://media"/>
            <a:extLst>
              <a:ext uri="{FF2B5EF4-FFF2-40B4-BE49-F238E27FC236}">
                <a16:creationId xmlns:a16="http://schemas.microsoft.com/office/drawing/2014/main" xmlns="" id="{6C0DB357-C326-930B-8EBE-A10D6ACF47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247.2893" end="21707.074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3075" y="184568"/>
            <a:ext cx="759084" cy="75908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B4BE731-99DF-B0B5-E283-21D734AC3059}"/>
              </a:ext>
            </a:extLst>
          </p:cNvPr>
          <p:cNvSpPr txBox="1"/>
          <p:nvPr/>
        </p:nvSpPr>
        <p:spPr>
          <a:xfrm>
            <a:off x="2903217" y="5730970"/>
            <a:ext cx="3896847" cy="49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___________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CF2DC779-E546-C3CB-8E80-E5BAF65E963D}"/>
              </a:ext>
            </a:extLst>
          </p:cNvPr>
          <p:cNvSpPr txBox="1"/>
          <p:nvPr/>
        </p:nvSpPr>
        <p:spPr>
          <a:xfrm>
            <a:off x="-56605" y="5730299"/>
            <a:ext cx="4032402" cy="49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______________</a:t>
            </a:r>
          </a:p>
        </p:txBody>
      </p:sp>
      <p:pic>
        <p:nvPicPr>
          <p:cNvPr id="21" name="Picture 3" descr="Dots is a gesture-recognition system for people with disabilities">
            <a:extLst>
              <a:ext uri="{FF2B5EF4-FFF2-40B4-BE49-F238E27FC236}">
                <a16:creationId xmlns:a16="http://schemas.microsoft.com/office/drawing/2014/main" xmlns="" id="{F3D7D901-1B99-671C-ECEB-3EA1726C4CA0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-698" b="698"/>
          <a:stretch>
            <a:fillRect/>
          </a:stretch>
        </p:blipFill>
        <p:spPr bwMode="auto">
          <a:xfrm>
            <a:off x="704311" y="3824528"/>
            <a:ext cx="2772000" cy="17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Trust is key to service robot design, says SoftBank Robotics">
            <a:extLst>
              <a:ext uri="{FF2B5EF4-FFF2-40B4-BE49-F238E27FC236}">
                <a16:creationId xmlns:a16="http://schemas.microsoft.com/office/drawing/2014/main" xmlns="" id="{3B530CD5-74B1-87C0-7469-774EEA262978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-280" r="6544" b="280"/>
          <a:stretch>
            <a:fillRect/>
          </a:stretch>
        </p:blipFill>
        <p:spPr bwMode="auto">
          <a:xfrm>
            <a:off x="3612731" y="3824299"/>
            <a:ext cx="2772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F1B626EA-ACC2-9BDB-C363-E3144CADAE65}"/>
              </a:ext>
            </a:extLst>
          </p:cNvPr>
          <p:cNvSpPr txBox="1"/>
          <p:nvPr/>
        </p:nvSpPr>
        <p:spPr>
          <a:xfrm>
            <a:off x="1040688" y="5531346"/>
            <a:ext cx="2134002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Computers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EB9CB8DB-2478-5128-58E3-E83CF0A538E4}"/>
              </a:ext>
            </a:extLst>
          </p:cNvPr>
          <p:cNvSpPr txBox="1"/>
          <p:nvPr/>
        </p:nvSpPr>
        <p:spPr>
          <a:xfrm>
            <a:off x="4211039" y="5536426"/>
            <a:ext cx="1635971" cy="705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Robots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CB40F82-C78C-6401-CB86-77CDF01ECB28}"/>
              </a:ext>
            </a:extLst>
          </p:cNvPr>
          <p:cNvSpPr txBox="1"/>
          <p:nvPr/>
        </p:nvSpPr>
        <p:spPr>
          <a:xfrm>
            <a:off x="4786166" y="3149732"/>
            <a:ext cx="1385534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Ravens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DA7C503-0BD9-6008-178D-11C65A714A28}"/>
              </a:ext>
            </a:extLst>
          </p:cNvPr>
          <p:cNvSpPr txBox="1"/>
          <p:nvPr/>
        </p:nvSpPr>
        <p:spPr>
          <a:xfrm>
            <a:off x="6922452" y="3578778"/>
            <a:ext cx="4732662" cy="200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font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6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work with _______________.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B2B86BE-D22F-CFC2-4F5B-BC0EE9C79E28}"/>
              </a:ext>
            </a:extLst>
          </p:cNvPr>
          <p:cNvSpPr txBox="1"/>
          <p:nvPr/>
        </p:nvSpPr>
        <p:spPr>
          <a:xfrm>
            <a:off x="8073384" y="2368123"/>
            <a:ext cx="1385534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animals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694D94C-475F-6994-2270-C76D993E8FF3}"/>
              </a:ext>
            </a:extLst>
          </p:cNvPr>
          <p:cNvSpPr txBox="1"/>
          <p:nvPr/>
        </p:nvSpPr>
        <p:spPr>
          <a:xfrm>
            <a:off x="7352270" y="4629279"/>
            <a:ext cx="2446637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technology</a:t>
            </a:r>
          </a:p>
        </p:txBody>
      </p:sp>
      <p:pic>
        <p:nvPicPr>
          <p:cNvPr id="3074" name="Picture 2" descr="Common Raven Bird Facts (Corvus corax) | Birdfact">
            <a:extLst>
              <a:ext uri="{FF2B5EF4-FFF2-40B4-BE49-F238E27FC236}">
                <a16:creationId xmlns:a16="http://schemas.microsoft.com/office/drawing/2014/main" xmlns="" id="{12A20CB4-A70B-63A0-6002-9EB6035FBC02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-701" r="18251" b="701"/>
          <a:stretch/>
        </p:blipFill>
        <p:spPr bwMode="auto">
          <a:xfrm>
            <a:off x="4578933" y="131844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4" grpId="0"/>
      <p:bldP spid="25" grpId="0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311539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E5AD364-6A30-C3A5-186B-191E7FDE584E}"/>
              </a:ext>
            </a:extLst>
          </p:cNvPr>
          <p:cNvSpPr txBox="1"/>
          <p:nvPr/>
        </p:nvSpPr>
        <p:spPr>
          <a:xfrm>
            <a:off x="507748" y="780390"/>
            <a:ext cx="10528930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are important to animals. 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050FCC5-0BFA-AB57-CC2F-B3990AB9A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4D5B4C87-1AE3-62D9-BA1A-FD16AE39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49" y="11711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BDE17996-37AB-C4F8-E04F-203CB7F8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27232" y="-11529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85289109-C836-63BB-93F1-3D129BF1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F508AF7-8849-5C62-E30A-343316505F7D}"/>
              </a:ext>
            </a:extLst>
          </p:cNvPr>
          <p:cNvSpPr txBox="1"/>
          <p:nvPr/>
        </p:nvSpPr>
        <p:spPr>
          <a:xfrm>
            <a:off x="4750037" y="3231795"/>
            <a:ext cx="682808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·</a:t>
            </a:r>
            <a:r>
              <a:rPr lang="zh-CN" altLang="en-US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Ravens gesture with their beaks.</a:t>
            </a:r>
          </a:p>
          <a:p>
            <a:pPr lvl="0" fontAlgn="ctr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·</a:t>
            </a:r>
            <a:r>
              <a:rPr lang="zh-CN" altLang="en-US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Ravens use their beaks to communicate. 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xmlns="" id="{D2629FBB-BB44-0ACE-0D39-98DD5490A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066032"/>
              </p:ext>
            </p:extLst>
          </p:nvPr>
        </p:nvGraphicFramePr>
        <p:xfrm>
          <a:off x="3557414" y="4301001"/>
          <a:ext cx="7959250" cy="235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B4A4C2A-4C46-674A-3B13-701748C417BC}"/>
              </a:ext>
            </a:extLst>
          </p:cNvPr>
          <p:cNvSpPr txBox="1"/>
          <p:nvPr/>
        </p:nvSpPr>
        <p:spPr>
          <a:xfrm>
            <a:off x="4017507" y="4978415"/>
            <a:ext cx="2232371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Make a statement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AC0AAD3-5D56-0937-6D0A-BC1E07C324F1}"/>
              </a:ext>
            </a:extLst>
          </p:cNvPr>
          <p:cNvSpPr txBox="1"/>
          <p:nvPr/>
        </p:nvSpPr>
        <p:spPr>
          <a:xfrm>
            <a:off x="6528672" y="4978415"/>
            <a:ext cx="2478151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Use signal words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C3C44AC-CE19-16C7-7B08-463102BBDE48}"/>
              </a:ext>
            </a:extLst>
          </p:cNvPr>
          <p:cNvSpPr txBox="1"/>
          <p:nvPr/>
        </p:nvSpPr>
        <p:spPr>
          <a:xfrm>
            <a:off x="9079603" y="4975396"/>
            <a:ext cx="2478151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Organize the example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5BD6EEB-40B9-241C-78A7-C82C4599372F}"/>
              </a:ext>
            </a:extLst>
          </p:cNvPr>
          <p:cNvSpPr txBox="1">
            <a:spLocks noChangeArrowheads="1"/>
          </p:cNvSpPr>
          <p:nvPr/>
        </p:nvSpPr>
        <p:spPr>
          <a:xfrm>
            <a:off x="292330" y="253535"/>
            <a:ext cx="9661898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Exercise C-Using Examples in Sentences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9F12056-3020-AA25-E76B-9503DB2CB908}"/>
              </a:ext>
            </a:extLst>
          </p:cNvPr>
          <p:cNvSpPr txBox="1"/>
          <p:nvPr/>
        </p:nvSpPr>
        <p:spPr>
          <a:xfrm>
            <a:off x="7122527" y="1150264"/>
            <a:ext cx="3526353" cy="509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For example…</a:t>
            </a:r>
          </a:p>
        </p:txBody>
      </p:sp>
      <p:sp>
        <p:nvSpPr>
          <p:cNvPr id="16" name="左中括号 15">
            <a:extLst>
              <a:ext uri="{FF2B5EF4-FFF2-40B4-BE49-F238E27FC236}">
                <a16:creationId xmlns:a16="http://schemas.microsoft.com/office/drawing/2014/main" xmlns="" id="{2D3F7F0E-B10E-1050-6AE6-F5E4E595B0BC}"/>
              </a:ext>
            </a:extLst>
          </p:cNvPr>
          <p:cNvSpPr/>
          <p:nvPr/>
        </p:nvSpPr>
        <p:spPr>
          <a:xfrm>
            <a:off x="7051693" y="1292918"/>
            <a:ext cx="70834" cy="1439883"/>
          </a:xfrm>
          <a:prstGeom prst="leftBracket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93328F6-4BB8-1433-647A-A88C2463F89E}"/>
              </a:ext>
            </a:extLst>
          </p:cNvPr>
          <p:cNvSpPr txBox="1"/>
          <p:nvPr/>
        </p:nvSpPr>
        <p:spPr>
          <a:xfrm>
            <a:off x="7113744" y="1690464"/>
            <a:ext cx="3526353" cy="509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For instance…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D9A44073-27B9-CF14-7EE0-F61C55D5B207}"/>
              </a:ext>
            </a:extLst>
          </p:cNvPr>
          <p:cNvSpPr txBox="1"/>
          <p:nvPr/>
        </p:nvSpPr>
        <p:spPr>
          <a:xfrm>
            <a:off x="7122526" y="2188600"/>
            <a:ext cx="4223761" cy="509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Take…as an example…</a:t>
            </a:r>
          </a:p>
        </p:txBody>
      </p:sp>
      <p:pic>
        <p:nvPicPr>
          <p:cNvPr id="10" name="Picture 2" descr="Common Raven Bird Facts (Corvus corax) | Birdfact">
            <a:extLst>
              <a:ext uri="{FF2B5EF4-FFF2-40B4-BE49-F238E27FC236}">
                <a16:creationId xmlns:a16="http://schemas.microsoft.com/office/drawing/2014/main" xmlns="" id="{269112D5-FC6D-E52E-2582-4E77B0174178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" t="-701" r="-992" b="701"/>
          <a:stretch/>
        </p:blipFill>
        <p:spPr bwMode="auto">
          <a:xfrm>
            <a:off x="639815" y="2037434"/>
            <a:ext cx="3589082" cy="2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1F05DDAD-C0CB-D0CD-D331-87382DF20011}"/>
              </a:ext>
            </a:extLst>
          </p:cNvPr>
          <p:cNvSpPr/>
          <p:nvPr/>
        </p:nvSpPr>
        <p:spPr>
          <a:xfrm>
            <a:off x="3066156" y="2660814"/>
            <a:ext cx="441560" cy="42949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xmlns="" id="{59E767E8-7DC6-9E77-A67E-4471FD8F6EE9}"/>
              </a:ext>
            </a:extLst>
          </p:cNvPr>
          <p:cNvCxnSpPr>
            <a:cxnSpLocks/>
          </p:cNvCxnSpPr>
          <p:nvPr/>
        </p:nvCxnSpPr>
        <p:spPr>
          <a:xfrm flipH="1" flipV="1">
            <a:off x="3511090" y="3121266"/>
            <a:ext cx="153597" cy="35461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E5FC9A88-2951-6AB3-A058-4AD612E84706}"/>
              </a:ext>
            </a:extLst>
          </p:cNvPr>
          <p:cNvSpPr txBox="1"/>
          <p:nvPr/>
        </p:nvSpPr>
        <p:spPr>
          <a:xfrm>
            <a:off x="1310006" y="4462797"/>
            <a:ext cx="234355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Ravens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BC0D40E-EB3A-60EB-22C2-5B7807FE98CA}"/>
              </a:ext>
            </a:extLst>
          </p:cNvPr>
          <p:cNvSpPr txBox="1"/>
          <p:nvPr/>
        </p:nvSpPr>
        <p:spPr>
          <a:xfrm>
            <a:off x="3040398" y="3475876"/>
            <a:ext cx="1248578" cy="429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Beak</a:t>
            </a:r>
          </a:p>
        </p:txBody>
      </p:sp>
    </p:spTree>
    <p:extLst>
      <p:ext uri="{BB962C8B-B14F-4D97-AF65-F5344CB8AC3E}">
        <p14:creationId xmlns:p14="http://schemas.microsoft.com/office/powerpoint/2010/main" val="39355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1" grpId="0"/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311539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050FCC5-0BFA-AB57-CC2F-B3990AB9A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4D5B4C87-1AE3-62D9-BA1A-FD16AE39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49" y="11711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BDE17996-37AB-C4F8-E04F-203CB7F8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27232" y="-11529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85289109-C836-63BB-93F1-3D129BF1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694138A-7653-21D7-CD2C-97F791AB66CB}"/>
              </a:ext>
            </a:extLst>
          </p:cNvPr>
          <p:cNvSpPr txBox="1"/>
          <p:nvPr/>
        </p:nvSpPr>
        <p:spPr>
          <a:xfrm>
            <a:off x="1744204" y="3923368"/>
            <a:ext cx="372655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Computers,</a:t>
            </a: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gestures, the disabled</a:t>
            </a:r>
          </a:p>
        </p:txBody>
      </p:sp>
      <p:pic>
        <p:nvPicPr>
          <p:cNvPr id="10" name="Picture 3" descr="Dots is a gesture-recognition system for people with disabilities">
            <a:extLst>
              <a:ext uri="{FF2B5EF4-FFF2-40B4-BE49-F238E27FC236}">
                <a16:creationId xmlns:a16="http://schemas.microsoft.com/office/drawing/2014/main" xmlns="" id="{6CAA54A9-EBF6-BD07-7EE7-C6A8C0A07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-698" b="698"/>
          <a:stretch>
            <a:fillRect/>
          </a:stretch>
        </p:blipFill>
        <p:spPr bwMode="auto">
          <a:xfrm>
            <a:off x="2162248" y="1994742"/>
            <a:ext cx="2796791" cy="18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xmlns="" id="{CC60F231-E62D-5B19-CEED-FD4274C0C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450778"/>
              </p:ext>
            </p:extLst>
          </p:nvPr>
        </p:nvGraphicFramePr>
        <p:xfrm>
          <a:off x="2099318" y="4451896"/>
          <a:ext cx="7959250" cy="235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0980EDB-24FE-261A-FA80-648CA9EA0219}"/>
              </a:ext>
            </a:extLst>
          </p:cNvPr>
          <p:cNvSpPr txBox="1"/>
          <p:nvPr/>
        </p:nvSpPr>
        <p:spPr>
          <a:xfrm>
            <a:off x="2559411" y="5129310"/>
            <a:ext cx="2232371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Make a statement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5FFE26E-E2B9-BCB5-B068-CC2C1E663B77}"/>
              </a:ext>
            </a:extLst>
          </p:cNvPr>
          <p:cNvSpPr txBox="1"/>
          <p:nvPr/>
        </p:nvSpPr>
        <p:spPr>
          <a:xfrm>
            <a:off x="5070576" y="5129310"/>
            <a:ext cx="2478151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Use signal words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1B46B34-C0B8-731D-C413-15A98E849594}"/>
              </a:ext>
            </a:extLst>
          </p:cNvPr>
          <p:cNvSpPr txBox="1"/>
          <p:nvPr/>
        </p:nvSpPr>
        <p:spPr>
          <a:xfrm>
            <a:off x="7621507" y="5126291"/>
            <a:ext cx="2478151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Organize the example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35A5F6C-0D8A-72D2-C471-0B4702BBABE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0" y="253535"/>
            <a:ext cx="9661898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Exercise C-Using Examples in Sentences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45FDCD1-ABE3-08B7-1A67-6AEBE98CCA51}"/>
              </a:ext>
            </a:extLst>
          </p:cNvPr>
          <p:cNvSpPr txBox="1"/>
          <p:nvPr/>
        </p:nvSpPr>
        <p:spPr>
          <a:xfrm>
            <a:off x="6828952" y="3712015"/>
            <a:ext cx="351113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</a:p>
          <a:p>
            <a:pPr lvl="0" algn="ctr" font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Robots, </a:t>
            </a:r>
          </a:p>
          <a:p>
            <a:pPr lvl="0" algn="ctr" fontAlgn="ctr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gestures, people</a:t>
            </a:r>
          </a:p>
        </p:txBody>
      </p:sp>
      <p:pic>
        <p:nvPicPr>
          <p:cNvPr id="11" name="Picture 7" descr="Trust is key to service robot design, says SoftBank Robotics">
            <a:extLst>
              <a:ext uri="{FF2B5EF4-FFF2-40B4-BE49-F238E27FC236}">
                <a16:creationId xmlns:a16="http://schemas.microsoft.com/office/drawing/2014/main" xmlns="" id="{4D26323A-C73B-9BF7-F83E-8CD3646B6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-280" r="7616" b="280"/>
          <a:stretch>
            <a:fillRect/>
          </a:stretch>
        </p:blipFill>
        <p:spPr bwMode="auto">
          <a:xfrm>
            <a:off x="7186125" y="1994743"/>
            <a:ext cx="2796790" cy="18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C9BA6B7-490F-1D99-C80F-E63FB86C0AB9}"/>
              </a:ext>
            </a:extLst>
          </p:cNvPr>
          <p:cNvSpPr txBox="1"/>
          <p:nvPr/>
        </p:nvSpPr>
        <p:spPr>
          <a:xfrm>
            <a:off x="1036258" y="1048376"/>
            <a:ext cx="10035396" cy="47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work with technology.</a:t>
            </a:r>
          </a:p>
        </p:txBody>
      </p:sp>
    </p:spTree>
    <p:extLst>
      <p:ext uri="{BB962C8B-B14F-4D97-AF65-F5344CB8AC3E}">
        <p14:creationId xmlns:p14="http://schemas.microsoft.com/office/powerpoint/2010/main" val="31285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311539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Exercise D: Express Views with Examples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E5AD364-6A30-C3A5-186B-191E7FDE584E}"/>
              </a:ext>
            </a:extLst>
          </p:cNvPr>
          <p:cNvSpPr txBox="1"/>
          <p:nvPr/>
        </p:nvSpPr>
        <p:spPr>
          <a:xfrm>
            <a:off x="523453" y="2386425"/>
            <a:ext cx="5456371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133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lvl="0" fontAlgn="ctr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133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67340F5-0F9C-EF00-D15E-628EE745FFEC}"/>
              </a:ext>
            </a:extLst>
          </p:cNvPr>
          <p:cNvSpPr txBox="1"/>
          <p:nvPr/>
        </p:nvSpPr>
        <p:spPr>
          <a:xfrm>
            <a:off x="6801727" y="2443375"/>
            <a:ext cx="481453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Recall story details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52A5D27-719C-6CF5-65C6-6C0599594759}"/>
              </a:ext>
            </a:extLst>
          </p:cNvPr>
          <p:cNvSpPr txBox="1"/>
          <p:nvPr/>
        </p:nvSpPr>
        <p:spPr>
          <a:xfrm>
            <a:off x="6801727" y="1889588"/>
            <a:ext cx="481453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Shrug and lift hands</a:t>
            </a:r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xmlns="" id="{730E4260-7FE7-3DBD-4BBC-7DE7F46BC220}"/>
              </a:ext>
            </a:extLst>
          </p:cNvPr>
          <p:cNvSpPr/>
          <p:nvPr/>
        </p:nvSpPr>
        <p:spPr>
          <a:xfrm rot="10800000">
            <a:off x="6276922" y="2158379"/>
            <a:ext cx="304775" cy="2072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xmlns="" id="{C9A35225-3246-433F-320E-A9C3FD7A7CB3}"/>
              </a:ext>
            </a:extLst>
          </p:cNvPr>
          <p:cNvSpPr/>
          <p:nvPr/>
        </p:nvSpPr>
        <p:spPr>
          <a:xfrm rot="10800000">
            <a:off x="6276922" y="2712166"/>
            <a:ext cx="304775" cy="2072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xmlns="" id="{F5E098B9-72FA-99EE-B274-1067686D42B9}"/>
              </a:ext>
            </a:extLst>
          </p:cNvPr>
          <p:cNvCxnSpPr>
            <a:cxnSpLocks/>
          </p:cNvCxnSpPr>
          <p:nvPr/>
        </p:nvCxnSpPr>
        <p:spPr>
          <a:xfrm>
            <a:off x="5977974" y="1455067"/>
            <a:ext cx="15538" cy="30146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3B86E69-230F-B281-8B76-BED1987DDFF4}"/>
              </a:ext>
            </a:extLst>
          </p:cNvPr>
          <p:cNvSpPr txBox="1"/>
          <p:nvPr/>
        </p:nvSpPr>
        <p:spPr>
          <a:xfrm>
            <a:off x="711895" y="2420507"/>
            <a:ext cx="5979817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8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are important:</a:t>
            </a:r>
          </a:p>
          <a:p>
            <a:pPr marL="457200" lvl="0" indent="-457200" font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Help listeners communicate</a:t>
            </a:r>
          </a:p>
          <a:p>
            <a:pPr marL="457200" lvl="0" indent="-457200" font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Help speakers remember</a:t>
            </a:r>
          </a:p>
          <a:p>
            <a:pPr marL="457200" lvl="0" indent="-457200" font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Help animals communicate</a:t>
            </a:r>
          </a:p>
          <a:p>
            <a:pPr marL="457200" lvl="0" indent="-457200" font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Help robots communicate </a:t>
            </a:r>
            <a:r>
              <a:rPr lang="zh-CN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lvl="0" algn="ctr" fontAlgn="ctr">
              <a:defRPr/>
            </a:pPr>
            <a:endParaRPr lang="en-US" altLang="zh-CN" sz="2800" b="1" dirty="0">
              <a:solidFill>
                <a:srgbClr val="133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74AC400-8A1B-9A87-6AF4-3766CFF112C1}"/>
              </a:ext>
            </a:extLst>
          </p:cNvPr>
          <p:cNvSpPr txBox="1"/>
          <p:nvPr/>
        </p:nvSpPr>
        <p:spPr>
          <a:xfrm>
            <a:off x="6801727" y="3724911"/>
            <a:ext cx="481453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Use movements to be better understood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C7FACC7-3FE4-1D1D-C137-FAB4EE2E70CF}"/>
              </a:ext>
            </a:extLst>
          </p:cNvPr>
          <p:cNvSpPr txBox="1"/>
          <p:nvPr/>
        </p:nvSpPr>
        <p:spPr>
          <a:xfrm>
            <a:off x="6819105" y="3009599"/>
            <a:ext cx="481453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Ravens gesture with beaks</a:t>
            </a: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xmlns="" id="{BD28CDC1-0FFF-747E-D2B8-D3CE32D7707C}"/>
              </a:ext>
            </a:extLst>
          </p:cNvPr>
          <p:cNvSpPr/>
          <p:nvPr/>
        </p:nvSpPr>
        <p:spPr>
          <a:xfrm rot="10800000">
            <a:off x="6294300" y="3278390"/>
            <a:ext cx="304775" cy="2072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xmlns="" id="{35E0B3D0-C268-719B-ACFB-176A4B55781B}"/>
              </a:ext>
            </a:extLst>
          </p:cNvPr>
          <p:cNvSpPr/>
          <p:nvPr/>
        </p:nvSpPr>
        <p:spPr>
          <a:xfrm rot="10800000">
            <a:off x="6294300" y="3832177"/>
            <a:ext cx="304775" cy="2072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ED9F3411-4301-CBAD-9C8E-F2A9B9DAAD08}"/>
              </a:ext>
            </a:extLst>
          </p:cNvPr>
          <p:cNvSpPr txBox="1"/>
          <p:nvPr/>
        </p:nvSpPr>
        <p:spPr>
          <a:xfrm>
            <a:off x="769763" y="4698762"/>
            <a:ext cx="10932331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Signal words: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First, second, besides, moreover…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                       For example, for instance, take…as an example…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CEBA7D0-A462-0065-BAE6-F008AA5AC901}"/>
              </a:ext>
            </a:extLst>
          </p:cNvPr>
          <p:cNvSpPr txBox="1"/>
          <p:nvPr/>
        </p:nvSpPr>
        <p:spPr>
          <a:xfrm>
            <a:off x="769763" y="5176310"/>
            <a:ext cx="10454901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                       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26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In-Depth Thinking 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BDFDAB0-AFF3-4A20-F594-970FEEC0CF2A}"/>
              </a:ext>
            </a:extLst>
          </p:cNvPr>
          <p:cNvSpPr txBox="1"/>
          <p:nvPr/>
        </p:nvSpPr>
        <p:spPr>
          <a:xfrm>
            <a:off x="-580768" y="1692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032" name="Picture 8" descr="Man Beckoning Come Here Gesture with Hand Stock Image - Image of adult,  indicate: 144618901">
            <a:extLst>
              <a:ext uri="{FF2B5EF4-FFF2-40B4-BE49-F238E27FC236}">
                <a16:creationId xmlns:a16="http://schemas.microsoft.com/office/drawing/2014/main" xmlns="" id="{A401652F-5724-FF16-34CA-EF5A8AAB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05" y="2628304"/>
            <a:ext cx="4899540" cy="32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oung beautiful chinese woman wearing casual shirt waiving saying hello happy and smiling, friendly welcome gesture royalty free stock images">
            <a:extLst>
              <a:ext uri="{FF2B5EF4-FFF2-40B4-BE49-F238E27FC236}">
                <a16:creationId xmlns:a16="http://schemas.microsoft.com/office/drawing/2014/main" xmlns="" id="{9D4AA252-08DA-E580-ED4A-DF6D5BD4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5" y="2628304"/>
            <a:ext cx="5052535" cy="32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C3859EE-058E-5229-A438-81455EF567D8}"/>
              </a:ext>
            </a:extLst>
          </p:cNvPr>
          <p:cNvSpPr txBox="1"/>
          <p:nvPr/>
        </p:nvSpPr>
        <p:spPr>
          <a:xfrm>
            <a:off x="789555" y="1110539"/>
            <a:ext cx="9039476" cy="1162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ctr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Gestures are used all over the world.</a:t>
            </a:r>
          </a:p>
          <a:p>
            <a:pPr lvl="0" fontAlgn="ctr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But their meanings differ from culture to culture.  </a:t>
            </a:r>
          </a:p>
        </p:txBody>
      </p:sp>
    </p:spTree>
    <p:extLst>
      <p:ext uri="{BB962C8B-B14F-4D97-AF65-F5344CB8AC3E}">
        <p14:creationId xmlns:p14="http://schemas.microsoft.com/office/powerpoint/2010/main" val="26376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Assignment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B9B2BD5-C8E7-6B32-53F5-46A9A2F96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b="3204"/>
          <a:stretch/>
        </p:blipFill>
        <p:spPr>
          <a:xfrm>
            <a:off x="8211196" y="1106644"/>
            <a:ext cx="2839851" cy="16544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FCFDD7E-0D75-4244-A0C6-D098279B48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b="3331"/>
          <a:stretch/>
        </p:blipFill>
        <p:spPr>
          <a:xfrm>
            <a:off x="8211196" y="2927349"/>
            <a:ext cx="2839850" cy="16544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57AAED2-A304-0C42-7C1D-A81A0B8D17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b="3817"/>
          <a:stretch/>
        </p:blipFill>
        <p:spPr>
          <a:xfrm>
            <a:off x="8214238" y="4748053"/>
            <a:ext cx="2836808" cy="16544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04F07C3-9F73-2DFC-C3AD-0DC184DBA4E0}"/>
              </a:ext>
            </a:extLst>
          </p:cNvPr>
          <p:cNvSpPr txBox="1"/>
          <p:nvPr/>
        </p:nvSpPr>
        <p:spPr>
          <a:xfrm>
            <a:off x="1296855" y="3318396"/>
            <a:ext cx="666228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Do your own research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about different meanings of gestures in Chinese and other cultures.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Work in groups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and </a:t>
            </a: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present a stage play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about using gestures in intercultural communication.</a:t>
            </a: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altLang="zh-CN" sz="2400" b="1" dirty="0">
              <a:solidFill>
                <a:srgbClr val="1330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7" name="图形 6" descr="徽章勾号 1 纯色填充">
            <a:extLst>
              <a:ext uri="{FF2B5EF4-FFF2-40B4-BE49-F238E27FC236}">
                <a16:creationId xmlns:a16="http://schemas.microsoft.com/office/drawing/2014/main" xmlns="" id="{118B0B92-4369-9CE0-3FDB-3C41DE903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2715" y="2180147"/>
            <a:ext cx="418011" cy="418011"/>
          </a:xfrm>
          <a:prstGeom prst="rect">
            <a:avLst/>
          </a:prstGeom>
        </p:spPr>
      </p:pic>
      <p:pic>
        <p:nvPicPr>
          <p:cNvPr id="11" name="图形 10" descr="徽章勾号 1 纯色填充">
            <a:extLst>
              <a:ext uri="{FF2B5EF4-FFF2-40B4-BE49-F238E27FC236}">
                <a16:creationId xmlns:a16="http://schemas.microsoft.com/office/drawing/2014/main" xmlns="" id="{919C7F5D-4164-4778-3023-6614A0C48C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8844" y="3854226"/>
            <a:ext cx="418011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应用程序, Word, PowerPoint&#10;&#10;描述已自动生成">
            <a:extLst>
              <a:ext uri="{FF2B5EF4-FFF2-40B4-BE49-F238E27FC236}">
                <a16:creationId xmlns:a16="http://schemas.microsoft.com/office/drawing/2014/main" xmlns="" id="{A6902FAD-4B0B-955E-0C3A-A5171C1F8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9464" r="7805" b="189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7E55868-2D23-83CA-5C0A-9AE8DA98F7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D4542D9-DB6D-254D-EA8D-5E08C38F1E67}"/>
              </a:ext>
            </a:extLst>
          </p:cNvPr>
          <p:cNvSpPr txBox="1"/>
          <p:nvPr/>
        </p:nvSpPr>
        <p:spPr>
          <a:xfrm>
            <a:off x="3326029" y="2574920"/>
            <a:ext cx="93595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0" b="1" dirty="0">
                <a:solidFill>
                  <a:schemeClr val="accent2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T</a:t>
            </a:r>
            <a:r>
              <a:rPr kumimoji="1" lang="en-US" altLang="zh-CN" sz="10500" b="1" dirty="0">
                <a:solidFill>
                  <a:srgbClr val="133051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h</a:t>
            </a:r>
            <a:r>
              <a:rPr kumimoji="1" lang="en-US" altLang="zh-CN" sz="10500" b="1" dirty="0">
                <a:solidFill>
                  <a:srgbClr val="00B05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a</a:t>
            </a:r>
            <a:r>
              <a:rPr kumimoji="1" lang="en-US" altLang="zh-CN" sz="10500" b="1" dirty="0">
                <a:solidFill>
                  <a:srgbClr val="00B0F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n</a:t>
            </a:r>
            <a:r>
              <a:rPr kumimoji="1" lang="en-US" altLang="zh-CN" sz="10500" b="1" dirty="0">
                <a:solidFill>
                  <a:schemeClr val="accent4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k</a:t>
            </a:r>
            <a:r>
              <a:rPr kumimoji="1" lang="en-US" altLang="zh-CN" sz="10500" b="1" dirty="0">
                <a:solidFill>
                  <a:schemeClr val="accent2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 </a:t>
            </a:r>
            <a:r>
              <a:rPr kumimoji="1" lang="en-US" altLang="zh-CN" sz="10500" b="1" dirty="0">
                <a:solidFill>
                  <a:srgbClr val="7030A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Y</a:t>
            </a:r>
            <a:r>
              <a:rPr kumimoji="1" lang="en-US" altLang="zh-CN" sz="10500" b="1" dirty="0">
                <a:solidFill>
                  <a:srgbClr val="FFC00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o</a:t>
            </a:r>
            <a:r>
              <a:rPr kumimoji="1" lang="en-US" altLang="zh-CN" sz="10500" b="1" dirty="0">
                <a:solidFill>
                  <a:srgbClr val="0070C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u</a:t>
            </a:r>
            <a:endParaRPr kumimoji="1" lang="zh-CN" altLang="en-US" sz="10500" b="1" dirty="0">
              <a:solidFill>
                <a:srgbClr val="0070C0"/>
              </a:solidFill>
              <a:latin typeface="Chalkduster" panose="03050602040202020205" pitchFamily="66" charset="0"/>
              <a:cs typeface="Baguet Script" panose="020F05020202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409108A-943E-18FE-F499-61F166C4A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3" y="1794076"/>
            <a:ext cx="2794321" cy="27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Teaching Design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027C3221-153F-4E16-C7A5-1B872BB81AD3}"/>
              </a:ext>
            </a:extLst>
          </p:cNvPr>
          <p:cNvSpPr txBox="1"/>
          <p:nvPr/>
        </p:nvSpPr>
        <p:spPr>
          <a:xfrm>
            <a:off x="705468" y="1552886"/>
            <a:ext cx="252733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Target Students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C63E757-0840-14B7-C202-C782D0BFF42D}"/>
              </a:ext>
            </a:extLst>
          </p:cNvPr>
          <p:cNvSpPr txBox="1"/>
          <p:nvPr/>
        </p:nvSpPr>
        <p:spPr>
          <a:xfrm>
            <a:off x="723336" y="4030893"/>
            <a:ext cx="249159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Teaching Objectives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9A6831E8-9304-6046-3DB3-662F46D0AAC5}"/>
              </a:ext>
            </a:extLst>
          </p:cNvPr>
          <p:cNvSpPr txBox="1"/>
          <p:nvPr/>
        </p:nvSpPr>
        <p:spPr>
          <a:xfrm>
            <a:off x="4161131" y="1197365"/>
            <a:ext cx="624935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Non-English major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B36696D7-C196-9E94-5CD8-C4849A78E505}"/>
              </a:ext>
            </a:extLst>
          </p:cNvPr>
          <p:cNvSpPr txBox="1"/>
          <p:nvPr/>
        </p:nvSpPr>
        <p:spPr>
          <a:xfrm>
            <a:off x="4161131" y="2050324"/>
            <a:ext cx="624935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Intermediate level </a:t>
            </a:r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xmlns="" id="{0E972C4D-1908-A87D-7A68-CCE88600B602}"/>
              </a:ext>
            </a:extLst>
          </p:cNvPr>
          <p:cNvSpPr/>
          <p:nvPr/>
        </p:nvSpPr>
        <p:spPr>
          <a:xfrm>
            <a:off x="2990963" y="1382460"/>
            <a:ext cx="1077176" cy="1249889"/>
          </a:xfrm>
          <a:prstGeom prst="leftBrace">
            <a:avLst/>
          </a:prstGeom>
          <a:ln w="38100">
            <a:solidFill>
              <a:srgbClr val="13305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xmlns="" id="{DD7D6240-2331-164C-5180-6AAB727D5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237806"/>
              </p:ext>
            </p:extLst>
          </p:nvPr>
        </p:nvGraphicFramePr>
        <p:xfrm>
          <a:off x="3358627" y="2697622"/>
          <a:ext cx="4896219" cy="356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30DDA1E-3A64-F979-FF5B-944051A5573E}"/>
              </a:ext>
            </a:extLst>
          </p:cNvPr>
          <p:cNvSpPr txBox="1"/>
          <p:nvPr/>
        </p:nvSpPr>
        <p:spPr>
          <a:xfrm>
            <a:off x="7575396" y="4102863"/>
            <a:ext cx="432426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Task-based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Language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Teaching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1D40691-BFF0-83C3-7B0E-B08EF24478A2}"/>
              </a:ext>
            </a:extLst>
          </p:cNvPr>
          <p:cNvSpPr txBox="1"/>
          <p:nvPr/>
        </p:nvSpPr>
        <p:spPr>
          <a:xfrm>
            <a:off x="4764046" y="3761278"/>
            <a:ext cx="2614477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Awareness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F779539-CD87-B921-AB03-CD9984B65A68}"/>
              </a:ext>
            </a:extLst>
          </p:cNvPr>
          <p:cNvSpPr txBox="1"/>
          <p:nvPr/>
        </p:nvSpPr>
        <p:spPr>
          <a:xfrm>
            <a:off x="4699736" y="5484369"/>
            <a:ext cx="2352087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Knowledge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DB7C15F-6576-C5BE-9D13-FAA497FBAFD8}"/>
              </a:ext>
            </a:extLst>
          </p:cNvPr>
          <p:cNvSpPr txBox="1"/>
          <p:nvPr/>
        </p:nvSpPr>
        <p:spPr>
          <a:xfrm>
            <a:off x="4160578" y="4521278"/>
            <a:ext cx="3296290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Skills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BEC4FE4B-B566-E42C-C99D-79650A721818}"/>
              </a:ext>
            </a:extLst>
          </p:cNvPr>
          <p:cNvSpPr/>
          <p:nvPr/>
        </p:nvSpPr>
        <p:spPr>
          <a:xfrm>
            <a:off x="8031423" y="2827221"/>
            <a:ext cx="3388115" cy="3388115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xmlns="" id="{1C5EB1EA-1F33-3425-13E4-2A6C6A317848}"/>
              </a:ext>
            </a:extLst>
          </p:cNvPr>
          <p:cNvSpPr/>
          <p:nvPr/>
        </p:nvSpPr>
        <p:spPr>
          <a:xfrm>
            <a:off x="3326507" y="4130012"/>
            <a:ext cx="455728" cy="54659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2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Teaching Design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167D66C-F866-515F-4E9A-2B2354C8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883" y="1409563"/>
            <a:ext cx="3452404" cy="46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314E746-CC1F-7E32-D51C-29DABAC6994F}"/>
              </a:ext>
            </a:extLst>
          </p:cNvPr>
          <p:cNvSpPr txBox="1"/>
          <p:nvPr/>
        </p:nvSpPr>
        <p:spPr>
          <a:xfrm>
            <a:off x="3939914" y="1242770"/>
            <a:ext cx="624935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HOW WE COMMUNICATE</a:t>
            </a:r>
          </a:p>
        </p:txBody>
      </p:sp>
      <p:sp>
        <p:nvSpPr>
          <p:cNvPr id="4" name="文本占位符 25">
            <a:extLst>
              <a:ext uri="{FF2B5EF4-FFF2-40B4-BE49-F238E27FC236}">
                <a16:creationId xmlns:a16="http://schemas.microsoft.com/office/drawing/2014/main" xmlns="" id="{6F11AC07-2BB8-79A5-F271-531866A3C842}"/>
              </a:ext>
            </a:extLst>
          </p:cNvPr>
          <p:cNvSpPr txBox="1">
            <a:spLocks/>
          </p:cNvSpPr>
          <p:nvPr/>
        </p:nvSpPr>
        <p:spPr>
          <a:xfrm>
            <a:off x="3661473" y="2011528"/>
            <a:ext cx="6555623" cy="4310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400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Lesson A: A Lecture about Gestures</a:t>
            </a: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Listening: Importance of gestures</a:t>
            </a:r>
          </a:p>
          <a:p>
            <a:pPr lvl="1" indent="0">
              <a:lnSpc>
                <a:spcPct val="140000"/>
              </a:lnSpc>
              <a:buClr>
                <a:schemeClr val="accent3"/>
              </a:buClr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E0F3AAB-1A13-2F2F-6A4D-062F7EAA0431}"/>
              </a:ext>
            </a:extLst>
          </p:cNvPr>
          <p:cNvSpPr txBox="1"/>
          <p:nvPr/>
        </p:nvSpPr>
        <p:spPr>
          <a:xfrm>
            <a:off x="10233426" y="3004150"/>
            <a:ext cx="1887394" cy="37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examples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F33C8B9-365B-8E1E-65A5-29BAC85A1F0E}"/>
              </a:ext>
            </a:extLst>
          </p:cNvPr>
          <p:cNvSpPr txBox="1"/>
          <p:nvPr/>
        </p:nvSpPr>
        <p:spPr>
          <a:xfrm>
            <a:off x="10233426" y="5457886"/>
            <a:ext cx="3314464" cy="37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Repeated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words</a:t>
            </a:r>
          </a:p>
        </p:txBody>
      </p:sp>
      <p:sp>
        <p:nvSpPr>
          <p:cNvPr id="9" name="文本占位符 25">
            <a:extLst>
              <a:ext uri="{FF2B5EF4-FFF2-40B4-BE49-F238E27FC236}">
                <a16:creationId xmlns:a16="http://schemas.microsoft.com/office/drawing/2014/main" xmlns="" id="{CD4ADB4C-0C05-D2B9-9110-8CE90A2E879C}"/>
              </a:ext>
            </a:extLst>
          </p:cNvPr>
          <p:cNvSpPr txBox="1">
            <a:spLocks/>
          </p:cNvSpPr>
          <p:nvPr/>
        </p:nvSpPr>
        <p:spPr>
          <a:xfrm>
            <a:off x="3661473" y="5607032"/>
            <a:ext cx="6980238" cy="575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400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Extended Listening: TED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Talk (Gestures)</a:t>
            </a:r>
          </a:p>
        </p:txBody>
      </p:sp>
      <p:sp>
        <p:nvSpPr>
          <p:cNvPr id="10" name="文本占位符 25">
            <a:extLst>
              <a:ext uri="{FF2B5EF4-FFF2-40B4-BE49-F238E27FC236}">
                <a16:creationId xmlns:a16="http://schemas.microsoft.com/office/drawing/2014/main" xmlns="" id="{3E514970-B96A-7D20-85DB-A460CBB6F12C}"/>
              </a:ext>
            </a:extLst>
          </p:cNvPr>
          <p:cNvSpPr txBox="1">
            <a:spLocks/>
          </p:cNvSpPr>
          <p:nvPr/>
        </p:nvSpPr>
        <p:spPr>
          <a:xfrm>
            <a:off x="3655978" y="2577708"/>
            <a:ext cx="6555623" cy="4310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lnSpc>
                <a:spcPct val="140000"/>
              </a:lnSpc>
              <a:buClr>
                <a:schemeClr val="accent3"/>
              </a:buClr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Speaking: Gestures across cultures</a:t>
            </a:r>
          </a:p>
          <a:p>
            <a:pPr marL="571500" indent="-342900">
              <a:lnSpc>
                <a:spcPct val="1400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Lesson B: Communication Software</a:t>
            </a: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Listening: Communication software</a:t>
            </a: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Speaking: Smartphone overuse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2820689-9988-0324-5E30-18C2771CA2D7}"/>
              </a:ext>
            </a:extLst>
          </p:cNvPr>
          <p:cNvSpPr txBox="1"/>
          <p:nvPr/>
        </p:nvSpPr>
        <p:spPr>
          <a:xfrm>
            <a:off x="10233426" y="2176431"/>
            <a:ext cx="1541233" cy="37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90 mins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3393054-49E4-B635-73BD-4B8228A2A5F7}"/>
              </a:ext>
            </a:extLst>
          </p:cNvPr>
          <p:cNvSpPr txBox="1"/>
          <p:nvPr/>
        </p:nvSpPr>
        <p:spPr>
          <a:xfrm>
            <a:off x="10233426" y="4637539"/>
            <a:ext cx="1887394" cy="37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45 mins</a:t>
            </a: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xmlns="" id="{6E247B94-659D-2AD4-92F5-05989E66A2B4}"/>
              </a:ext>
            </a:extLst>
          </p:cNvPr>
          <p:cNvCxnSpPr>
            <a:cxnSpLocks/>
          </p:cNvCxnSpPr>
          <p:nvPr/>
        </p:nvCxnSpPr>
        <p:spPr>
          <a:xfrm flipH="1">
            <a:off x="10211601" y="1388309"/>
            <a:ext cx="13144" cy="46489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-0.3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0.1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Teaching Design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xmlns="" id="{362D2D57-F40B-ADA8-BC4D-AA49ADDA33B5}"/>
              </a:ext>
            </a:extLst>
          </p:cNvPr>
          <p:cNvGraphicFramePr/>
          <p:nvPr/>
        </p:nvGraphicFramePr>
        <p:xfrm>
          <a:off x="3110387" y="2075387"/>
          <a:ext cx="9561852" cy="261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A4B1106-016B-B9D9-7AD4-5DCF60AC6C61}"/>
              </a:ext>
            </a:extLst>
          </p:cNvPr>
          <p:cNvSpPr txBox="1"/>
          <p:nvPr/>
        </p:nvSpPr>
        <p:spPr>
          <a:xfrm>
            <a:off x="4667478" y="2447651"/>
            <a:ext cx="587622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c. Practice speaking skills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4DABBBE-7992-8B9B-4047-094082F16D5D}"/>
              </a:ext>
            </a:extLst>
          </p:cNvPr>
          <p:cNvSpPr txBox="1"/>
          <p:nvPr/>
        </p:nvSpPr>
        <p:spPr>
          <a:xfrm>
            <a:off x="3014855" y="4013243"/>
            <a:ext cx="587622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a. Listen for gist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4FD06B-532F-8A93-AD06-892BBE9D3AC1}"/>
              </a:ext>
            </a:extLst>
          </p:cNvPr>
          <p:cNvSpPr txBox="1"/>
          <p:nvPr/>
        </p:nvSpPr>
        <p:spPr>
          <a:xfrm>
            <a:off x="3777768" y="3268407"/>
            <a:ext cx="587622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b. Listen for</a:t>
            </a:r>
            <a:r>
              <a:rPr lang="zh-CN" altLang="en-US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examples &amp; repetition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8AE6F47-1465-406C-D80E-15EB39898790}"/>
              </a:ext>
            </a:extLst>
          </p:cNvPr>
          <p:cNvSpPr txBox="1"/>
          <p:nvPr/>
        </p:nvSpPr>
        <p:spPr>
          <a:xfrm>
            <a:off x="591491" y="3113743"/>
            <a:ext cx="2143105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While Listening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8F19D5E-C371-EE69-42F5-03189AEC3CE8}"/>
              </a:ext>
            </a:extLst>
          </p:cNvPr>
          <p:cNvSpPr txBox="1"/>
          <p:nvPr/>
        </p:nvSpPr>
        <p:spPr>
          <a:xfrm>
            <a:off x="546157" y="1105909"/>
            <a:ext cx="2143105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Before Listening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063919F-7DC7-F572-B60D-9AE0D735A7A9}"/>
              </a:ext>
            </a:extLst>
          </p:cNvPr>
          <p:cNvSpPr txBox="1"/>
          <p:nvPr/>
        </p:nvSpPr>
        <p:spPr>
          <a:xfrm>
            <a:off x="546157" y="5268258"/>
            <a:ext cx="2143105" cy="9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After Listening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FC8FDCC-7551-9C99-0DEB-96F37D86B725}"/>
              </a:ext>
            </a:extLst>
          </p:cNvPr>
          <p:cNvSpPr txBox="1"/>
          <p:nvPr/>
        </p:nvSpPr>
        <p:spPr>
          <a:xfrm>
            <a:off x="2873395" y="1171527"/>
            <a:ext cx="601767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2800" b="1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dirty="0"/>
              <a:t>Discussion; activities related to gestures &amp; communication software 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E3A777D-B37D-A76C-BFDB-9A745056B4F6}"/>
              </a:ext>
            </a:extLst>
          </p:cNvPr>
          <p:cNvSpPr txBox="1"/>
          <p:nvPr/>
        </p:nvSpPr>
        <p:spPr>
          <a:xfrm>
            <a:off x="2873395" y="5376405"/>
            <a:ext cx="587622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2800" b="1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dirty="0"/>
              <a:t>Speaking exercise; presentation 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(In-class &amp; after-class assessment)</a:t>
            </a: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5D492C38-66FB-EEBB-6703-3CBB5512F802}"/>
              </a:ext>
            </a:extLst>
          </p:cNvPr>
          <p:cNvCxnSpPr>
            <a:cxnSpLocks/>
          </p:cNvCxnSpPr>
          <p:nvPr/>
        </p:nvCxnSpPr>
        <p:spPr>
          <a:xfrm>
            <a:off x="9376373" y="890196"/>
            <a:ext cx="0" cy="569034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xmlns="" id="{813B87D8-4506-80A2-A773-EB2C22EB6722}"/>
              </a:ext>
            </a:extLst>
          </p:cNvPr>
          <p:cNvCxnSpPr>
            <a:cxnSpLocks/>
          </p:cNvCxnSpPr>
          <p:nvPr/>
        </p:nvCxnSpPr>
        <p:spPr>
          <a:xfrm flipH="1">
            <a:off x="292331" y="2306674"/>
            <a:ext cx="909184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xmlns="" id="{92FCE74E-67F5-D7CD-86C7-2A4D6FB530B0}"/>
              </a:ext>
            </a:extLst>
          </p:cNvPr>
          <p:cNvCxnSpPr>
            <a:cxnSpLocks/>
          </p:cNvCxnSpPr>
          <p:nvPr/>
        </p:nvCxnSpPr>
        <p:spPr>
          <a:xfrm flipH="1">
            <a:off x="292331" y="4917103"/>
            <a:ext cx="910109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634E724-50E4-1128-2830-B70161232E7B}"/>
              </a:ext>
            </a:extLst>
          </p:cNvPr>
          <p:cNvSpPr txBox="1"/>
          <p:nvPr/>
        </p:nvSpPr>
        <p:spPr>
          <a:xfrm>
            <a:off x="9442330" y="1260063"/>
            <a:ext cx="239490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Preparation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E188F464-6CB9-151A-90AB-6167EE288E25}"/>
              </a:ext>
            </a:extLst>
          </p:cNvPr>
          <p:cNvSpPr txBox="1"/>
          <p:nvPr/>
        </p:nvSpPr>
        <p:spPr>
          <a:xfrm>
            <a:off x="9442330" y="3362951"/>
            <a:ext cx="239490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Input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25F4CA8-A743-35C6-E88B-1398F724FF86}"/>
              </a:ext>
            </a:extLst>
          </p:cNvPr>
          <p:cNvSpPr txBox="1"/>
          <p:nvPr/>
        </p:nvSpPr>
        <p:spPr>
          <a:xfrm>
            <a:off x="9442330" y="5300807"/>
            <a:ext cx="239490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Output</a:t>
            </a:r>
          </a:p>
        </p:txBody>
      </p:sp>
      <p:sp>
        <p:nvSpPr>
          <p:cNvPr id="32" name="右箭头 31">
            <a:extLst>
              <a:ext uri="{FF2B5EF4-FFF2-40B4-BE49-F238E27FC236}">
                <a16:creationId xmlns:a16="http://schemas.microsoft.com/office/drawing/2014/main" xmlns="" id="{3B159DE6-D6F7-B4A5-7640-FEC7A4B8E4E3}"/>
              </a:ext>
            </a:extLst>
          </p:cNvPr>
          <p:cNvSpPr/>
          <p:nvPr/>
        </p:nvSpPr>
        <p:spPr>
          <a:xfrm rot="5400000">
            <a:off x="10393763" y="2471740"/>
            <a:ext cx="455728" cy="54659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右箭头 32">
            <a:extLst>
              <a:ext uri="{FF2B5EF4-FFF2-40B4-BE49-F238E27FC236}">
                <a16:creationId xmlns:a16="http://schemas.microsoft.com/office/drawing/2014/main" xmlns="" id="{2AF2677C-DDDE-576B-0C2F-4FBADA67C429}"/>
              </a:ext>
            </a:extLst>
          </p:cNvPr>
          <p:cNvSpPr/>
          <p:nvPr/>
        </p:nvSpPr>
        <p:spPr>
          <a:xfrm rot="5400000">
            <a:off x="10397437" y="4601427"/>
            <a:ext cx="455728" cy="54659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xmlns="" id="{EA78193C-9BD1-5C67-AA4B-F1550F5AA305}"/>
              </a:ext>
            </a:extLst>
          </p:cNvPr>
          <p:cNvCxnSpPr>
            <a:cxnSpLocks/>
          </p:cNvCxnSpPr>
          <p:nvPr/>
        </p:nvCxnSpPr>
        <p:spPr>
          <a:xfrm>
            <a:off x="2526090" y="890196"/>
            <a:ext cx="0" cy="569034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xmlns="" id="{4A61A393-BC76-9EC0-DEE7-0967CD39D719}"/>
              </a:ext>
            </a:extLst>
          </p:cNvPr>
          <p:cNvCxnSpPr>
            <a:cxnSpLocks/>
          </p:cNvCxnSpPr>
          <p:nvPr/>
        </p:nvCxnSpPr>
        <p:spPr>
          <a:xfrm flipV="1">
            <a:off x="2841622" y="2680131"/>
            <a:ext cx="1265501" cy="1174088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Teaching Objectives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E36DBC2-B79F-CE08-51AC-7C1B97FBEF6F}"/>
              </a:ext>
            </a:extLst>
          </p:cNvPr>
          <p:cNvSpPr txBox="1"/>
          <p:nvPr/>
        </p:nvSpPr>
        <p:spPr>
          <a:xfrm>
            <a:off x="4075611" y="-54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3A79700-60ED-83FC-0C64-1AAD89AF0495}"/>
              </a:ext>
            </a:extLst>
          </p:cNvPr>
          <p:cNvSpPr txBox="1"/>
          <p:nvPr/>
        </p:nvSpPr>
        <p:spPr>
          <a:xfrm>
            <a:off x="441979" y="3270205"/>
            <a:ext cx="1056384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Knowledge: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Understand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and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illustrate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the importance of gestures and communication </a:t>
            </a:r>
            <a:r>
              <a:rPr lang="en-US" altLang="zh-CN" sz="2400" b="1" dirty="0" err="1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softwares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after listening.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8CFEB9-2A07-F5F4-48E3-742E433BF176}"/>
              </a:ext>
            </a:extLst>
          </p:cNvPr>
          <p:cNvSpPr txBox="1"/>
          <p:nvPr/>
        </p:nvSpPr>
        <p:spPr>
          <a:xfrm>
            <a:off x="441980" y="5044107"/>
            <a:ext cx="1003411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Awareness: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Demonstrate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cross-cultural communication awareness;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reflect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and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explain</a:t>
            </a: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overuse of smartphone.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4D4A683-364F-8C0B-D317-F2A527A8A87E}"/>
              </a:ext>
            </a:extLst>
          </p:cNvPr>
          <p:cNvSpPr txBox="1"/>
          <p:nvPr/>
        </p:nvSpPr>
        <p:spPr>
          <a:xfrm>
            <a:off x="441979" y="1496303"/>
            <a:ext cx="1032530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Skills: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Identify</a:t>
            </a:r>
            <a:r>
              <a:rPr lang="en-US" altLang="zh-CN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examples and repeated words in listening;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express</a:t>
            </a: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views with examples or by repeating key words. </a:t>
            </a:r>
          </a:p>
        </p:txBody>
      </p:sp>
      <p:pic>
        <p:nvPicPr>
          <p:cNvPr id="5122" name="Picture 2" descr="Same Objective, Target Arrow - Security National Life">
            <a:extLst>
              <a:ext uri="{FF2B5EF4-FFF2-40B4-BE49-F238E27FC236}">
                <a16:creationId xmlns:a16="http://schemas.microsoft.com/office/drawing/2014/main" xmlns="" id="{D0294A2E-2F05-720E-49FC-5C27FB34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5078" y="2775954"/>
            <a:ext cx="5714269" cy="18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525BF-2B20-4FEB-8E1B-807B43EBC7D4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Demo Class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167D66C-F866-515F-4E9A-2B2354C8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950" y="1409563"/>
            <a:ext cx="3452404" cy="46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89A33F6-C1B6-D33F-BADE-D268433A75EF}"/>
              </a:ext>
            </a:extLst>
          </p:cNvPr>
          <p:cNvSpPr txBox="1"/>
          <p:nvPr/>
        </p:nvSpPr>
        <p:spPr>
          <a:xfrm>
            <a:off x="4910749" y="1242770"/>
            <a:ext cx="624935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HOW WE COMMUNICATE</a:t>
            </a: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xmlns="" id="{374885D7-F5B6-363D-2B25-5CEC6010C85E}"/>
              </a:ext>
            </a:extLst>
          </p:cNvPr>
          <p:cNvSpPr txBox="1">
            <a:spLocks/>
          </p:cNvSpPr>
          <p:nvPr/>
        </p:nvSpPr>
        <p:spPr>
          <a:xfrm>
            <a:off x="4718807" y="2011528"/>
            <a:ext cx="6868341" cy="4310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400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Lesson A: A Lecture about Gestures</a:t>
            </a: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Listening: Importance of gestures</a:t>
            </a: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Extended Listening: Ted Talk (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estures)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Speaking: Gestures across cultures</a:t>
            </a:r>
          </a:p>
          <a:p>
            <a:pPr marL="571500" indent="-342900">
              <a:lnSpc>
                <a:spcPct val="1400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Lesson B: Communication Software</a:t>
            </a: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Listening: Communication software</a:t>
            </a:r>
          </a:p>
          <a:p>
            <a:pPr marL="1028700" lvl="1" indent="-342900">
              <a:lnSpc>
                <a:spcPct val="140000"/>
              </a:lnSpc>
              <a:buClr>
                <a:schemeClr val="accent3"/>
              </a:buClr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Speaking: Smartphone overuse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57E1749-54CD-080C-5CCA-6DB44F321FC1}"/>
              </a:ext>
            </a:extLst>
          </p:cNvPr>
          <p:cNvSpPr/>
          <p:nvPr/>
        </p:nvSpPr>
        <p:spPr>
          <a:xfrm>
            <a:off x="4910748" y="2093874"/>
            <a:ext cx="6635257" cy="10389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Free Photo | English books with white background and copy space">
            <a:extLst>
              <a:ext uri="{FF2B5EF4-FFF2-40B4-BE49-F238E27FC236}">
                <a16:creationId xmlns:a16="http://schemas.microsoft.com/office/drawing/2014/main" xmlns="" id="{39BE05F1-8A75-C508-336F-ADC302890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r="40776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7E55868-2D23-83CA-5C0A-9AE8DA98F7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A1E7397-2BF7-9D23-B4EA-2399266749B6}"/>
              </a:ext>
            </a:extLst>
          </p:cNvPr>
          <p:cNvSpPr txBox="1"/>
          <p:nvPr/>
        </p:nvSpPr>
        <p:spPr>
          <a:xfrm>
            <a:off x="557211" y="2518421"/>
            <a:ext cx="6090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b="1" dirty="0">
                <a:solidFill>
                  <a:schemeClr val="accent2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L</a:t>
            </a:r>
            <a:r>
              <a:rPr kumimoji="1" lang="en-US" altLang="zh-CN" sz="9600" b="1" dirty="0">
                <a:latin typeface="Chalkduster" panose="03050602040202020205" pitchFamily="66" charset="0"/>
                <a:cs typeface="Baguet Script" panose="020F0502020204030204" pitchFamily="34" charset="0"/>
              </a:rPr>
              <a:t>e</a:t>
            </a:r>
            <a:r>
              <a:rPr kumimoji="1" lang="en-US" altLang="zh-CN" sz="9600" b="1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a</a:t>
            </a:r>
            <a:r>
              <a:rPr kumimoji="1" lang="en-US" altLang="zh-CN" sz="9600" b="1" dirty="0">
                <a:solidFill>
                  <a:schemeClr val="accent5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d</a:t>
            </a:r>
            <a:r>
              <a:rPr kumimoji="1" lang="en-US" altLang="zh-CN" sz="9600" b="1" dirty="0">
                <a:solidFill>
                  <a:schemeClr val="accent4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-</a:t>
            </a:r>
            <a:r>
              <a:rPr kumimoji="1" lang="en-US" altLang="zh-CN" sz="9600" b="1" dirty="0">
                <a:solidFill>
                  <a:srgbClr val="7030A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i</a:t>
            </a:r>
            <a:r>
              <a:rPr kumimoji="1" lang="en-US" altLang="zh-CN" sz="9600" b="1" dirty="0">
                <a:solidFill>
                  <a:srgbClr val="FFC00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n</a:t>
            </a:r>
            <a:r>
              <a:rPr kumimoji="1" lang="en-US" altLang="zh-CN" sz="9600" b="1" dirty="0">
                <a:latin typeface="Chalkduster" panose="03050602040202020205" pitchFamily="66" charset="0"/>
                <a:cs typeface="Baguet Script" panose="020F0502020204030204" pitchFamily="34" charset="0"/>
              </a:rPr>
              <a:t> </a:t>
            </a:r>
            <a:endParaRPr kumimoji="1" lang="zh-CN" altLang="en-US" sz="9600" b="1" dirty="0">
              <a:latin typeface="Chalkduster" panose="03050602040202020205" pitchFamily="66" charset="0"/>
              <a:cs typeface="Baguet Scrip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应用程序, Word, PowerPoint&#10;&#10;描述已自动生成">
            <a:extLst>
              <a:ext uri="{FF2B5EF4-FFF2-40B4-BE49-F238E27FC236}">
                <a16:creationId xmlns:a16="http://schemas.microsoft.com/office/drawing/2014/main" xmlns="" id="{A6902FAD-4B0B-955E-0C3A-A5171C1F8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9464" r="7805" b="189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7E55868-2D23-83CA-5C0A-9AE8DA98F7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3" name="Picture 4" descr="Hello - Free communications icons">
            <a:extLst>
              <a:ext uri="{FF2B5EF4-FFF2-40B4-BE49-F238E27FC236}">
                <a16:creationId xmlns:a16="http://schemas.microsoft.com/office/drawing/2014/main" xmlns="" id="{558B8791-D542-5CEF-43C1-22E69321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6" y="1948325"/>
            <a:ext cx="2729858" cy="27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91F99C7-C9B4-B8F6-E380-89A6EEB427EA}"/>
              </a:ext>
            </a:extLst>
          </p:cNvPr>
          <p:cNvSpPr txBox="1"/>
          <p:nvPr/>
        </p:nvSpPr>
        <p:spPr>
          <a:xfrm>
            <a:off x="3969591" y="2937332"/>
            <a:ext cx="82224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500" b="1" dirty="0">
                <a:solidFill>
                  <a:schemeClr val="accent2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G</a:t>
            </a:r>
            <a:r>
              <a:rPr kumimoji="1" lang="en-US" altLang="zh-CN" sz="11500" b="1" dirty="0">
                <a:latin typeface="Chalkduster" panose="03050602040202020205" pitchFamily="66" charset="0"/>
                <a:cs typeface="Baguet Script" panose="020F0502020204030204" pitchFamily="34" charset="0"/>
              </a:rPr>
              <a:t>e</a:t>
            </a:r>
            <a:r>
              <a:rPr kumimoji="1" lang="en-US" altLang="zh-CN" sz="11500" b="1" dirty="0">
                <a:solidFill>
                  <a:schemeClr val="accent6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s</a:t>
            </a:r>
            <a:r>
              <a:rPr kumimoji="1" lang="en-US" altLang="zh-CN" sz="11500" b="1" dirty="0">
                <a:solidFill>
                  <a:schemeClr val="accent5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t</a:t>
            </a:r>
            <a:r>
              <a:rPr kumimoji="1" lang="en-US" altLang="zh-CN" sz="11500" b="1" dirty="0">
                <a:solidFill>
                  <a:schemeClr val="accent4">
                    <a:lumMod val="75000"/>
                  </a:schemeClr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u</a:t>
            </a:r>
            <a:r>
              <a:rPr kumimoji="1" lang="en-US" altLang="zh-CN" sz="11500" b="1" dirty="0">
                <a:solidFill>
                  <a:srgbClr val="7030A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r</a:t>
            </a:r>
            <a:r>
              <a:rPr kumimoji="1" lang="en-US" altLang="zh-CN" sz="11500" b="1" dirty="0">
                <a:solidFill>
                  <a:srgbClr val="FFC00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e</a:t>
            </a:r>
            <a:r>
              <a:rPr kumimoji="1" lang="en-US" altLang="zh-CN" sz="11500" b="1" dirty="0">
                <a:solidFill>
                  <a:srgbClr val="002060"/>
                </a:solidFill>
                <a:latin typeface="Chalkduster" panose="03050602040202020205" pitchFamily="66" charset="0"/>
                <a:cs typeface="Baguet Script" panose="020F0502020204030204" pitchFamily="34" charset="0"/>
              </a:rPr>
              <a:t>s</a:t>
            </a:r>
            <a:r>
              <a:rPr kumimoji="1" lang="en-US" altLang="zh-CN" sz="11500" b="1" dirty="0">
                <a:latin typeface="Chalkduster" panose="03050602040202020205" pitchFamily="66" charset="0"/>
                <a:cs typeface="Baguet Script" panose="020F0502020204030204" pitchFamily="34" charset="0"/>
              </a:rPr>
              <a:t> </a:t>
            </a:r>
            <a:endParaRPr kumimoji="1" lang="zh-CN" altLang="en-US" sz="11500" b="1" dirty="0">
              <a:latin typeface="Chalkduster" panose="03050602040202020205" pitchFamily="66" charset="0"/>
              <a:cs typeface="Baguet Script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1EC2D7F-40D2-7E21-E369-8DB2C40B2520}"/>
              </a:ext>
            </a:extLst>
          </p:cNvPr>
          <p:cNvSpPr txBox="1"/>
          <p:nvPr/>
        </p:nvSpPr>
        <p:spPr>
          <a:xfrm>
            <a:off x="3706122" y="1690703"/>
            <a:ext cx="8222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Baguet Script" panose="020F0502020204030204" pitchFamily="34" charset="0"/>
              </a:rPr>
              <a:t>Lesson A</a:t>
            </a:r>
            <a:endParaRPr kumimoji="1" lang="zh-CN" altLang="en-US" sz="6600" b="1" dirty="0">
              <a:latin typeface="Microsoft YaHei" panose="020B0503020204020204" pitchFamily="34" charset="-122"/>
              <a:ea typeface="Microsoft YaHei" panose="020B0503020204020204" pitchFamily="34" charset="-122"/>
              <a:cs typeface="Baguet Scrip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616">
            <a:extLst>
              <a:ext uri="{FF2B5EF4-FFF2-40B4-BE49-F238E27FC236}">
                <a16:creationId xmlns:a16="http://schemas.microsoft.com/office/drawing/2014/main" xmlns="" id="{175BE102-3208-85DE-906D-642D2A118A7D}"/>
              </a:ext>
            </a:extLst>
          </p:cNvPr>
          <p:cNvSpPr/>
          <p:nvPr/>
        </p:nvSpPr>
        <p:spPr>
          <a:xfrm>
            <a:off x="292333" y="277457"/>
            <a:ext cx="11607334" cy="6303086"/>
          </a:xfrm>
          <a:prstGeom prst="roundRect">
            <a:avLst>
              <a:gd name="adj" fmla="val 1592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177800" dist="47553" dir="227036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ym typeface="+mn-lt"/>
            </a:endParaRPr>
          </a:p>
        </p:txBody>
      </p:sp>
      <p:sp>
        <p:nvSpPr>
          <p:cNvPr id="31" name="Shape 1013">
            <a:extLst>
              <a:ext uri="{FF2B5EF4-FFF2-40B4-BE49-F238E27FC236}">
                <a16:creationId xmlns:a16="http://schemas.microsoft.com/office/drawing/2014/main" xmlns="" id="{41D939E0-8360-410F-A8EB-02FD5F10C327}"/>
              </a:ext>
            </a:extLst>
          </p:cNvPr>
          <p:cNvSpPr/>
          <p:nvPr/>
        </p:nvSpPr>
        <p:spPr>
          <a:xfrm>
            <a:off x="292332" y="277457"/>
            <a:ext cx="11607334" cy="588817"/>
          </a:xfrm>
          <a:prstGeom prst="rect">
            <a:avLst/>
          </a:prstGeom>
          <a:gradFill>
            <a:gsLst>
              <a:gs pos="0">
                <a:srgbClr val="AB1942">
                  <a:alpha val="79698"/>
                </a:srgbClr>
              </a:gs>
              <a:gs pos="100000">
                <a:srgbClr val="FF6802">
                  <a:alpha val="79698"/>
                </a:srgbClr>
              </a:gs>
            </a:gsLst>
            <a:lin ang="412449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ACB0E8D-EA69-D2AD-DB0E-0DDC8E2FE014}"/>
              </a:ext>
            </a:extLst>
          </p:cNvPr>
          <p:cNvSpPr txBox="1"/>
          <p:nvPr/>
        </p:nvSpPr>
        <p:spPr>
          <a:xfrm>
            <a:off x="10700552" y="3324641"/>
            <a:ext cx="48043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9189ADD-21E3-4EC5-D6D0-2CD3A7CAC2E3}"/>
              </a:ext>
            </a:extLst>
          </p:cNvPr>
          <p:cNvSpPr txBox="1"/>
          <p:nvPr/>
        </p:nvSpPr>
        <p:spPr>
          <a:xfrm>
            <a:off x="436163" y="1161933"/>
            <a:ext cx="1131967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T1: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What is this lecture mainly about?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5C8DC6-7EFC-EC7A-9FE7-2EBA48FD5F18}"/>
              </a:ext>
            </a:extLst>
          </p:cNvPr>
          <p:cNvSpPr txBox="1">
            <a:spLocks noChangeArrowheads="1"/>
          </p:cNvSpPr>
          <p:nvPr/>
        </p:nvSpPr>
        <p:spPr>
          <a:xfrm>
            <a:off x="292331" y="253535"/>
            <a:ext cx="8368502" cy="492773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Exercise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</a:rPr>
              <a:t>A-Listen for Gist</a:t>
            </a:r>
            <a:endParaRPr lang="zh-CN" altLang="zh-C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081 Audio 8.2">
            <a:hlinkClick r:id="" action="ppaction://media"/>
            <a:extLst>
              <a:ext uri="{FF2B5EF4-FFF2-40B4-BE49-F238E27FC236}">
                <a16:creationId xmlns:a16="http://schemas.microsoft.com/office/drawing/2014/main" xmlns="" id="{E288A206-2916-4490-DCE9-C8C17AD772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39.2072" end="71184.08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7664" y="1076370"/>
            <a:ext cx="812800" cy="8128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63E0F7D-327B-16CA-AC31-F77C5DEDD2FC}"/>
              </a:ext>
            </a:extLst>
          </p:cNvPr>
          <p:cNvSpPr txBox="1"/>
          <p:nvPr/>
        </p:nvSpPr>
        <p:spPr>
          <a:xfrm>
            <a:off x="436159" y="2625584"/>
            <a:ext cx="347410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T2: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True or false?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5A23260-F3A7-74C9-DBD8-02013F55A5A6}"/>
              </a:ext>
            </a:extLst>
          </p:cNvPr>
          <p:cNvSpPr txBox="1"/>
          <p:nvPr/>
        </p:nvSpPr>
        <p:spPr>
          <a:xfrm>
            <a:off x="10700548" y="4004459"/>
            <a:ext cx="48043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F3CDFAB-0551-7B70-453D-B68799DEAE9A}"/>
              </a:ext>
            </a:extLst>
          </p:cNvPr>
          <p:cNvSpPr txBox="1"/>
          <p:nvPr/>
        </p:nvSpPr>
        <p:spPr>
          <a:xfrm>
            <a:off x="10700547" y="5356055"/>
            <a:ext cx="48043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210595B-F295-8A59-4C55-E77755F0DE7F}"/>
              </a:ext>
            </a:extLst>
          </p:cNvPr>
          <p:cNvSpPr txBox="1"/>
          <p:nvPr/>
        </p:nvSpPr>
        <p:spPr>
          <a:xfrm>
            <a:off x="10700549" y="4680257"/>
            <a:ext cx="48043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068918A-1515-1F34-BA77-3024737907EF}"/>
              </a:ext>
            </a:extLst>
          </p:cNvPr>
          <p:cNvSpPr txBox="1"/>
          <p:nvPr/>
        </p:nvSpPr>
        <p:spPr>
          <a:xfrm>
            <a:off x="1224923" y="1844717"/>
            <a:ext cx="7609983" cy="568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1330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What gestures are and why they are important. </a:t>
            </a: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2797F937-465A-8364-E024-D131BD242FD5}"/>
              </a:ext>
            </a:extLst>
          </p:cNvPr>
          <p:cNvCxnSpPr/>
          <p:nvPr/>
        </p:nvCxnSpPr>
        <p:spPr>
          <a:xfrm>
            <a:off x="1313645" y="2505618"/>
            <a:ext cx="7347188" cy="0"/>
          </a:xfrm>
          <a:prstGeom prst="line">
            <a:avLst/>
          </a:prstGeom>
          <a:ln w="25400">
            <a:solidFill>
              <a:srgbClr val="133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967FE19-08C5-266E-6712-B0C3B1577DAB}"/>
              </a:ext>
            </a:extLst>
          </p:cNvPr>
          <p:cNvSpPr txBox="1"/>
          <p:nvPr/>
        </p:nvSpPr>
        <p:spPr>
          <a:xfrm>
            <a:off x="1224923" y="3324641"/>
            <a:ext cx="9609728" cy="318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" altLang="zh-CN" sz="2400" b="1" dirty="0">
                <a:solidFill>
                  <a:srgbClr val="1330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Gestures are movements that express an idea or meaning.</a:t>
            </a:r>
          </a:p>
          <a:p>
            <a:pPr>
              <a:lnSpc>
                <a:spcPct val="180000"/>
              </a:lnSpc>
            </a:pPr>
            <a:r>
              <a:rPr kumimoji="1" lang="en" altLang="zh-CN" sz="2400" b="1" dirty="0">
                <a:solidFill>
                  <a:srgbClr val="1330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Gestures are equally important in all cultures.</a:t>
            </a:r>
          </a:p>
          <a:p>
            <a:pPr>
              <a:lnSpc>
                <a:spcPct val="180000"/>
              </a:lnSpc>
            </a:pPr>
            <a:r>
              <a:rPr kumimoji="1" lang="en" altLang="zh-CN" sz="2400" b="1" dirty="0">
                <a:solidFill>
                  <a:srgbClr val="1330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 Gestures cannot help listeners communicate.</a:t>
            </a:r>
          </a:p>
          <a:p>
            <a:pPr>
              <a:lnSpc>
                <a:spcPct val="180000"/>
              </a:lnSpc>
            </a:pPr>
            <a:r>
              <a:rPr kumimoji="1" lang="en" altLang="zh-CN" sz="2400" b="1" dirty="0">
                <a:solidFill>
                  <a:srgbClr val="1330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 Gestures help speakers remember information. </a:t>
            </a:r>
          </a:p>
          <a:p>
            <a:pPr>
              <a:lnSpc>
                <a:spcPct val="180000"/>
              </a:lnSpc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8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0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{8D14EF18-9D84-BB41-9E4B-43235E843C11}tf10001119</Template>
  <TotalTime>8744</TotalTime>
  <Words>771</Words>
  <Application>Microsoft Office PowerPoint</Application>
  <PresentationFormat>宽屏</PresentationFormat>
  <Paragraphs>186</Paragraphs>
  <Slides>19</Slides>
  <Notes>19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Helvetica Light</vt:lpstr>
      <vt:lpstr>Chalkduster</vt:lpstr>
      <vt:lpstr>等线</vt:lpstr>
      <vt:lpstr>等线 Light</vt:lpstr>
      <vt:lpstr>Wingdings</vt:lpstr>
      <vt:lpstr>Baguet Script</vt:lpstr>
      <vt:lpstr>Aharoni</vt:lpstr>
      <vt:lpstr>微软雅黑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张航</dc:creator>
  <cp:keywords/>
  <dc:description/>
  <cp:lastModifiedBy>sflep</cp:lastModifiedBy>
  <cp:revision>212</cp:revision>
  <dcterms:created xsi:type="dcterms:W3CDTF">2022-04-25T08:12:22Z</dcterms:created>
  <dcterms:modified xsi:type="dcterms:W3CDTF">2023-03-02T06:08:33Z</dcterms:modified>
  <cp:category/>
</cp:coreProperties>
</file>