
<file path=[Content_Types].xml><?xml version="1.0" encoding="utf-8"?>
<Types xmlns="http://schemas.openxmlformats.org/package/2006/content-types">
  <Default Extension="png" ContentType="image/png"/>
  <Default Extension="jpeg" ContentType="image/jpeg"/>
  <Default Extension="webp" ContentType="image/webp"/>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9.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0.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1.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2.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3.xml" ContentType="application/vnd.openxmlformats-officedocument.presentationml.notesSlide+xml"/>
  <Override PartName="/ppt/tags/tag60.xml" ContentType="application/vnd.openxmlformats-officedocument.presentationml.tags+xml"/>
  <Override PartName="/ppt/notesSlides/notesSlide14.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5.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16.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17.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18.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19.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notesSlides/notesSlide20.xml" ContentType="application/vnd.openxmlformats-officedocument.presentationml.notesSlide+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notesSlides/notesSlide21.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notesSlides/notesSlide22.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58.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notesSlides/notesSlide26.xml" ContentType="application/vnd.openxmlformats-officedocument.presentationml.notesSlid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notesSlides/notesSlide27.xml" ContentType="application/vnd.openxmlformats-officedocument.presentationml.notesSlide+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notesSlides/notesSlide28.xml" ContentType="application/vnd.openxmlformats-officedocument.presentationml.notesSlide+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notesSlides/notesSlide29.xml" ContentType="application/vnd.openxmlformats-officedocument.presentationml.notesSlide+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notesSlides/notesSlide30.xml" ContentType="application/vnd.openxmlformats-officedocument.presentationml.notesSlide+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notesSlides/notesSlide31.xml" ContentType="application/vnd.openxmlformats-officedocument.presentationml.notesSlide+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notesSlides/notesSlide32.xml" ContentType="application/vnd.openxmlformats-officedocument.presentationml.notesSlide+xml"/>
  <Override PartName="/ppt/tags/tag205.xml" ContentType="application/vnd.openxmlformats-officedocument.presentationml.tags+xml"/>
  <Override PartName="/ppt/tags/tag206.xml" ContentType="application/vnd.openxmlformats-officedocument.presentationml.tags+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40"/>
  </p:notesMasterIdLst>
  <p:handoutMasterIdLst>
    <p:handoutMasterId r:id="rId41"/>
  </p:handoutMasterIdLst>
  <p:sldIdLst>
    <p:sldId id="3423" r:id="rId2"/>
    <p:sldId id="3322" r:id="rId3"/>
    <p:sldId id="3367" r:id="rId4"/>
    <p:sldId id="261" r:id="rId5"/>
    <p:sldId id="3579" r:id="rId6"/>
    <p:sldId id="3543" r:id="rId7"/>
    <p:sldId id="3613" r:id="rId8"/>
    <p:sldId id="3332" r:id="rId9"/>
    <p:sldId id="3306" r:id="rId10"/>
    <p:sldId id="3425" r:id="rId11"/>
    <p:sldId id="3428" r:id="rId12"/>
    <p:sldId id="3548" r:id="rId13"/>
    <p:sldId id="3549" r:id="rId14"/>
    <p:sldId id="3550" r:id="rId15"/>
    <p:sldId id="3641" r:id="rId16"/>
    <p:sldId id="3433" r:id="rId17"/>
    <p:sldId id="3642" r:id="rId18"/>
    <p:sldId id="3498" r:id="rId19"/>
    <p:sldId id="3703" r:id="rId20"/>
    <p:sldId id="3502" r:id="rId21"/>
    <p:sldId id="3682" r:id="rId22"/>
    <p:sldId id="3683" r:id="rId23"/>
    <p:sldId id="3505" r:id="rId24"/>
    <p:sldId id="3506" r:id="rId25"/>
    <p:sldId id="3580" r:id="rId26"/>
    <p:sldId id="3686" r:id="rId27"/>
    <p:sldId id="3685" r:id="rId28"/>
    <p:sldId id="3578" r:id="rId29"/>
    <p:sldId id="3582" r:id="rId30"/>
    <p:sldId id="3669" r:id="rId31"/>
    <p:sldId id="3665" r:id="rId32"/>
    <p:sldId id="3666" r:id="rId33"/>
    <p:sldId id="3512" r:id="rId34"/>
    <p:sldId id="3434" r:id="rId35"/>
    <p:sldId id="3513" r:id="rId36"/>
    <p:sldId id="3668" r:id="rId37"/>
    <p:sldId id="3432" r:id="rId38"/>
    <p:sldId id="3500" r:id="rId39"/>
  </p:sldIdLst>
  <p:sldSz cx="9144000" cy="5143500" type="screen16x9"/>
  <p:notesSz cx="6858000" cy="9144000"/>
  <p:embeddedFontLst>
    <p:embeddedFont>
      <p:font typeface="Calibri Light" panose="020F0302020204030204" pitchFamily="34" charset="0"/>
      <p:regular r:id="rId42"/>
      <p:italic r:id="rId43"/>
    </p:embeddedFont>
    <p:embeddedFont>
      <p:font typeface="Calibri" panose="020F0502020204030204" pitchFamily="34" charset="0"/>
      <p:regular r:id="rId44"/>
      <p:bold r:id="rId45"/>
      <p:italic r:id="rId46"/>
      <p:boldItalic r:id="rId47"/>
    </p:embeddedFont>
    <p:embeddedFont>
      <p:font typeface="times" panose="02020603050405020304" pitchFamily="18" charset="0"/>
      <p:regular r:id="rId48"/>
      <p:bold r:id="rId49"/>
      <p:italic r:id="rId50"/>
      <p:boldItalic r:id="rId51"/>
    </p:embeddedFont>
    <p:embeddedFont>
      <p:font typeface="微软雅黑" panose="020B0503020204020204" pitchFamily="34" charset="-122"/>
      <p:regular r:id="rId52"/>
      <p:bold r:id="rId53"/>
    </p:embeddedFont>
  </p:embeddedFontLst>
  <p:custDataLst>
    <p:tags r:id="rId54"/>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2" orient="horz" pos="3001" userDrawn="1">
          <p15:clr>
            <a:srgbClr val="A4A3A4"/>
          </p15:clr>
        </p15:guide>
        <p15:guide id="3" pos="5478" userDrawn="1">
          <p15:clr>
            <a:srgbClr val="A4A3A4"/>
          </p15:clr>
        </p15:guide>
        <p15:guide id="4" pos="2857" userDrawn="1">
          <p15:clr>
            <a:srgbClr val="A4A3A4"/>
          </p15:clr>
        </p15:guide>
        <p15:guide id="5" pos="30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6E6E6"/>
    <a:srgbClr val="FD9E24"/>
    <a:srgbClr val="7F7F7F"/>
    <a:srgbClr val="E7E6E6"/>
    <a:srgbClr val="FED8A7"/>
    <a:srgbClr val="A6A6A6"/>
    <a:srgbClr val="D0CECE"/>
    <a:srgbClr val="FBA638"/>
    <a:srgbClr val="767171"/>
    <a:srgbClr val="8497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00" autoAdjust="0"/>
    <p:restoredTop sz="87326" autoAdjust="0"/>
  </p:normalViewPr>
  <p:slideViewPr>
    <p:cSldViewPr showGuides="1">
      <p:cViewPr varScale="1">
        <p:scale>
          <a:sx n="80" d="100"/>
          <a:sy n="80" d="100"/>
        </p:scale>
        <p:origin x="1096" y="44"/>
      </p:cViewPr>
      <p:guideLst>
        <p:guide orient="horz" pos="3001"/>
        <p:guide pos="5478"/>
        <p:guide pos="2857"/>
        <p:guide pos="304"/>
      </p:guideLst>
    </p:cSldViewPr>
  </p:slideViewPr>
  <p:outlineViewPr>
    <p:cViewPr>
      <p:scale>
        <a:sx n="100" d="100"/>
        <a:sy n="100" d="100"/>
      </p:scale>
      <p:origin x="0" y="-14412"/>
    </p:cViewPr>
  </p:outlineViewPr>
  <p:notesTextViewPr>
    <p:cViewPr>
      <p:scale>
        <a:sx n="1" d="1"/>
        <a:sy n="1" d="1"/>
      </p:scale>
      <p:origin x="0" y="0"/>
    </p:cViewPr>
  </p:notesTextViewPr>
  <p:sorterViewPr>
    <p:cViewPr>
      <p:scale>
        <a:sx n="132" d="100"/>
        <a:sy n="132" d="100"/>
      </p:scale>
      <p:origin x="0" y="0"/>
    </p:cViewPr>
  </p:sorterViewPr>
  <p:notesViewPr>
    <p:cSldViewPr>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handoutMaster" Target="handoutMasters/handoutMaster1.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0F9C1A87-648F-4FA3-8298-F7FF69248063}" type="doc">
      <dgm:prSet loTypeId="urn:microsoft.com/office/officeart/2005/8/layout/hProcess9#1" loCatId="process" qsTypeId="urn:microsoft.com/office/officeart/2005/8/quickstyle/simple1#1" qsCatId="simple" csTypeId="urn:microsoft.com/office/officeart/2005/8/colors/accent1_2#1" csCatId="accent1" phldr="1"/>
      <dgm:spPr/>
    </dgm:pt>
    <dgm:pt modelId="{220DFBB3-6A2B-48E2-96FE-229E7135E226}">
      <dgm:prSet phldrT="[文本]" phldr="0" custT="0"/>
      <dgm:spPr/>
      <dgm:t>
        <a:bodyPr vert="horz" wrap="square"/>
        <a:lstStyle/>
        <a:p>
          <a:pPr>
            <a:lnSpc>
              <a:spcPct val="100000"/>
            </a:lnSpc>
            <a:spcBef>
              <a:spcPct val="0"/>
            </a:spcBef>
            <a:spcAft>
              <a:spcPct val="35000"/>
            </a:spcAft>
          </a:pPr>
          <a:r>
            <a:rPr lang="en-US" altLang="zh-CN" dirty="0" smtClean="0"/>
            <a:t>Trapped in</a:t>
          </a:r>
          <a:endParaRPr lang="en-US" altLang="zh-CN" dirty="0"/>
        </a:p>
        <a:p>
          <a:pPr>
            <a:lnSpc>
              <a:spcPct val="100000"/>
            </a:lnSpc>
            <a:spcBef>
              <a:spcPct val="0"/>
            </a:spcBef>
            <a:spcAft>
              <a:spcPct val="35000"/>
            </a:spcAft>
          </a:pPr>
          <a:r>
            <a:rPr lang="en-US" altLang="zh-CN" dirty="0"/>
            <a:t>troubles</a:t>
          </a:r>
        </a:p>
      </dgm:t>
    </dgm:pt>
    <dgm:pt modelId="{6799A159-375E-48BE-AABD-9A2FE821DAF2}" type="parTrans" cxnId="{53306123-A182-4FCD-87FE-39F81E07471F}">
      <dgm:prSet/>
      <dgm:spPr/>
      <dgm:t>
        <a:bodyPr/>
        <a:lstStyle/>
        <a:p>
          <a:endParaRPr lang="zh-CN" altLang="en-US"/>
        </a:p>
      </dgm:t>
    </dgm:pt>
    <dgm:pt modelId="{3E8FE182-047D-4DBF-B997-A26D7EF167CE}" type="sibTrans" cxnId="{53306123-A182-4FCD-87FE-39F81E07471F}">
      <dgm:prSet/>
      <dgm:spPr/>
      <dgm:t>
        <a:bodyPr/>
        <a:lstStyle/>
        <a:p>
          <a:endParaRPr lang="zh-CN" altLang="en-US"/>
        </a:p>
      </dgm:t>
    </dgm:pt>
    <dgm:pt modelId="{2BAA06EE-C86F-49AF-99BB-79BA0A7024A5}">
      <dgm:prSet phldrT="[文本]" phldr="0" custT="0"/>
      <dgm:spPr/>
      <dgm:t>
        <a:bodyPr vert="horz" wrap="square"/>
        <a:lstStyle/>
        <a:p>
          <a:pPr>
            <a:lnSpc>
              <a:spcPct val="100000"/>
            </a:lnSpc>
            <a:spcBef>
              <a:spcPct val="0"/>
            </a:spcBef>
            <a:spcAft>
              <a:spcPct val="35000"/>
            </a:spcAft>
          </a:pPr>
          <a:r>
            <a:rPr lang="en-US" altLang="zh-CN" dirty="0">
              <a:solidFill>
                <a:schemeClr val="bg1"/>
              </a:solidFill>
              <a:sym typeface="+mn-ea"/>
            </a:rPr>
            <a:t>Solving troubles</a:t>
          </a:r>
        </a:p>
      </dgm:t>
    </dgm:pt>
    <dgm:pt modelId="{A5CFD625-30CE-461F-8B81-D06F77FA42EF}" type="parTrans" cxnId="{FD906D41-D492-44E8-B195-40BCB785287B}">
      <dgm:prSet/>
      <dgm:spPr/>
      <dgm:t>
        <a:bodyPr/>
        <a:lstStyle/>
        <a:p>
          <a:endParaRPr lang="zh-CN" altLang="en-US"/>
        </a:p>
      </dgm:t>
    </dgm:pt>
    <dgm:pt modelId="{C409FDE6-5B12-4918-B71D-6D01D512B111}" type="sibTrans" cxnId="{FD906D41-D492-44E8-B195-40BCB785287B}">
      <dgm:prSet/>
      <dgm:spPr/>
      <dgm:t>
        <a:bodyPr/>
        <a:lstStyle/>
        <a:p>
          <a:endParaRPr lang="zh-CN" altLang="en-US"/>
        </a:p>
      </dgm:t>
    </dgm:pt>
    <dgm:pt modelId="{F3610FD5-CB40-4155-A302-E1ED46CA7965}">
      <dgm:prSet phldrT="[文本]" phldr="0" custT="0"/>
      <dgm:spPr/>
      <dgm:t>
        <a:bodyPr vert="horz" wrap="square"/>
        <a:lstStyle/>
        <a:p>
          <a:pPr>
            <a:lnSpc>
              <a:spcPct val="100000"/>
            </a:lnSpc>
            <a:spcBef>
              <a:spcPct val="0"/>
            </a:spcBef>
            <a:spcAft>
              <a:spcPct val="35000"/>
            </a:spcAft>
          </a:pPr>
          <a:r>
            <a:rPr lang="en-US" altLang="zh-CN" dirty="0">
              <a:solidFill>
                <a:schemeClr val="bg1"/>
              </a:solidFill>
              <a:sym typeface="+mn-ea"/>
            </a:rPr>
            <a:t>Having</a:t>
          </a:r>
        </a:p>
        <a:p>
          <a:pPr>
            <a:lnSpc>
              <a:spcPct val="100000"/>
            </a:lnSpc>
            <a:spcBef>
              <a:spcPct val="0"/>
            </a:spcBef>
            <a:spcAft>
              <a:spcPct val="35000"/>
            </a:spcAft>
          </a:pPr>
          <a:r>
            <a:rPr lang="en-US" altLang="zh-CN" dirty="0">
              <a:solidFill>
                <a:schemeClr val="bg1"/>
              </a:solidFill>
              <a:sym typeface="+mn-ea"/>
            </a:rPr>
            <a:t>hope</a:t>
          </a:r>
        </a:p>
      </dgm:t>
    </dgm:pt>
    <dgm:pt modelId="{5412155B-9E11-4BF1-82F9-EADF6AFF0F60}" type="parTrans" cxnId="{01113DC7-5DC6-42BC-BC55-CCAA47F9E960}">
      <dgm:prSet/>
      <dgm:spPr/>
      <dgm:t>
        <a:bodyPr/>
        <a:lstStyle/>
        <a:p>
          <a:endParaRPr lang="zh-CN" altLang="en-US"/>
        </a:p>
      </dgm:t>
    </dgm:pt>
    <dgm:pt modelId="{0E659347-3E53-4D9E-9630-9B59FF0356FD}" type="sibTrans" cxnId="{01113DC7-5DC6-42BC-BC55-CCAA47F9E960}">
      <dgm:prSet/>
      <dgm:spPr/>
      <dgm:t>
        <a:bodyPr/>
        <a:lstStyle/>
        <a:p>
          <a:endParaRPr lang="zh-CN" altLang="en-US"/>
        </a:p>
      </dgm:t>
    </dgm:pt>
    <dgm:pt modelId="{A24E48FC-4BDF-49E7-917E-01584881542D}">
      <dgm:prSet phldr="0" custT="0"/>
      <dgm:spPr/>
      <dgm:t>
        <a:bodyPr vert="horz" wrap="square"/>
        <a:lstStyle/>
        <a:p>
          <a:pPr>
            <a:lnSpc>
              <a:spcPct val="100000"/>
            </a:lnSpc>
            <a:spcBef>
              <a:spcPct val="0"/>
            </a:spcBef>
            <a:spcAft>
              <a:spcPct val="35000"/>
            </a:spcAft>
          </a:pPr>
          <a:r>
            <a:rPr dirty="0">
              <a:solidFill>
                <a:schemeClr val="bg1"/>
              </a:solidFill>
              <a:sym typeface="+mn-ea"/>
            </a:rPr>
            <a:t>T</a:t>
          </a:r>
          <a:r>
            <a:rPr lang="en-US" altLang="zh-CN" dirty="0">
              <a:solidFill>
                <a:schemeClr val="bg1"/>
              </a:solidFill>
              <a:sym typeface="+mn-ea"/>
            </a:rPr>
            <a:t>roubles coming again</a:t>
          </a:r>
        </a:p>
      </dgm:t>
    </dgm:pt>
    <dgm:pt modelId="{0B16E370-28E0-4129-8A5B-4D79D723F901}" type="parTrans" cxnId="{626A9FC2-0B38-42BF-8D8E-63242938498C}">
      <dgm:prSet/>
      <dgm:spPr/>
      <dgm:t>
        <a:bodyPr/>
        <a:lstStyle/>
        <a:p>
          <a:endParaRPr lang="zh-CN" altLang="en-US"/>
        </a:p>
      </dgm:t>
    </dgm:pt>
    <dgm:pt modelId="{7BBF448F-0E4B-4706-A350-26661B26C169}" type="sibTrans" cxnId="{626A9FC2-0B38-42BF-8D8E-63242938498C}">
      <dgm:prSet/>
      <dgm:spPr/>
      <dgm:t>
        <a:bodyPr/>
        <a:lstStyle/>
        <a:p>
          <a:endParaRPr lang="zh-CN" altLang="en-US"/>
        </a:p>
      </dgm:t>
    </dgm:pt>
    <dgm:pt modelId="{FF5EBCE2-33A1-4410-8CCE-241621ACBF4A}" type="pres">
      <dgm:prSet presAssocID="{0F9C1A87-648F-4FA3-8298-F7FF69248063}" presName="CompostProcess" presStyleCnt="0">
        <dgm:presLayoutVars>
          <dgm:dir/>
          <dgm:resizeHandles val="exact"/>
        </dgm:presLayoutVars>
      </dgm:prSet>
      <dgm:spPr/>
    </dgm:pt>
    <dgm:pt modelId="{5C766BF9-8E89-4CF9-B19C-78006AB9D0FF}" type="pres">
      <dgm:prSet presAssocID="{0F9C1A87-648F-4FA3-8298-F7FF69248063}" presName="arrow" presStyleLbl="bgShp" presStyleIdx="0" presStyleCnt="1"/>
      <dgm:spPr/>
    </dgm:pt>
    <dgm:pt modelId="{44C3D485-6283-4E5E-8A42-8B1B6385595E}" type="pres">
      <dgm:prSet presAssocID="{0F9C1A87-648F-4FA3-8298-F7FF69248063}" presName="linearProcess" presStyleCnt="0"/>
      <dgm:spPr/>
    </dgm:pt>
    <dgm:pt modelId="{88977C2E-9DA8-43F7-869A-FA4A7946B9D0}" type="pres">
      <dgm:prSet presAssocID="{220DFBB3-6A2B-48E2-96FE-229E7135E226}" presName="textNode" presStyleLbl="node1" presStyleIdx="0" presStyleCnt="4">
        <dgm:presLayoutVars>
          <dgm:bulletEnabled val="1"/>
        </dgm:presLayoutVars>
      </dgm:prSet>
      <dgm:spPr/>
      <dgm:t>
        <a:bodyPr/>
        <a:lstStyle/>
        <a:p>
          <a:endParaRPr lang="zh-CN" altLang="en-US"/>
        </a:p>
      </dgm:t>
    </dgm:pt>
    <dgm:pt modelId="{409696F9-775D-4DF9-8C31-B566981A86A8}" type="pres">
      <dgm:prSet presAssocID="{3E8FE182-047D-4DBF-B997-A26D7EF167CE}" presName="sibTrans" presStyleCnt="0"/>
      <dgm:spPr/>
    </dgm:pt>
    <dgm:pt modelId="{B0141BFD-552C-43F6-9DD9-B107954BE5A0}" type="pres">
      <dgm:prSet presAssocID="{2BAA06EE-C86F-49AF-99BB-79BA0A7024A5}" presName="textNode" presStyleLbl="node1" presStyleIdx="1" presStyleCnt="4">
        <dgm:presLayoutVars>
          <dgm:bulletEnabled val="1"/>
        </dgm:presLayoutVars>
      </dgm:prSet>
      <dgm:spPr/>
      <dgm:t>
        <a:bodyPr/>
        <a:lstStyle/>
        <a:p>
          <a:endParaRPr lang="zh-CN" altLang="en-US"/>
        </a:p>
      </dgm:t>
    </dgm:pt>
    <dgm:pt modelId="{1B3EEB7B-99F3-4351-A080-D5700D4E3F26}" type="pres">
      <dgm:prSet presAssocID="{C409FDE6-5B12-4918-B71D-6D01D512B111}" presName="sibTrans" presStyleCnt="0"/>
      <dgm:spPr/>
    </dgm:pt>
    <dgm:pt modelId="{42404743-5237-4B72-A3D1-12E21DAAED91}" type="pres">
      <dgm:prSet presAssocID="{F3610FD5-CB40-4155-A302-E1ED46CA7965}" presName="textNode" presStyleLbl="node1" presStyleIdx="2" presStyleCnt="4">
        <dgm:presLayoutVars>
          <dgm:bulletEnabled val="1"/>
        </dgm:presLayoutVars>
      </dgm:prSet>
      <dgm:spPr/>
      <dgm:t>
        <a:bodyPr/>
        <a:lstStyle/>
        <a:p>
          <a:endParaRPr lang="zh-CN" altLang="en-US"/>
        </a:p>
      </dgm:t>
    </dgm:pt>
    <dgm:pt modelId="{DF03D603-E23C-4CB5-A325-83668507C248}" type="pres">
      <dgm:prSet presAssocID="{0E659347-3E53-4D9E-9630-9B59FF0356FD}" presName="sibTrans" presStyleCnt="0"/>
      <dgm:spPr/>
    </dgm:pt>
    <dgm:pt modelId="{F12639C8-2089-4313-BFA8-95D9A0814089}" type="pres">
      <dgm:prSet presAssocID="{A24E48FC-4BDF-49E7-917E-01584881542D}" presName="textNode" presStyleLbl="node1" presStyleIdx="3" presStyleCnt="4">
        <dgm:presLayoutVars>
          <dgm:bulletEnabled val="1"/>
        </dgm:presLayoutVars>
      </dgm:prSet>
      <dgm:spPr/>
      <dgm:t>
        <a:bodyPr/>
        <a:lstStyle/>
        <a:p>
          <a:endParaRPr lang="zh-CN" altLang="en-US"/>
        </a:p>
      </dgm:t>
    </dgm:pt>
  </dgm:ptLst>
  <dgm:cxnLst>
    <dgm:cxn modelId="{D338A149-6FC4-462D-AC59-6347381B2CF4}" type="presOf" srcId="{0F9C1A87-648F-4FA3-8298-F7FF69248063}" destId="{FF5EBCE2-33A1-4410-8CCE-241621ACBF4A}" srcOrd="0" destOrd="0" presId="urn:microsoft.com/office/officeart/2005/8/layout/hProcess9#1"/>
    <dgm:cxn modelId="{01113DC7-5DC6-42BC-BC55-CCAA47F9E960}" srcId="{0F9C1A87-648F-4FA3-8298-F7FF69248063}" destId="{F3610FD5-CB40-4155-A302-E1ED46CA7965}" srcOrd="2" destOrd="0" parTransId="{5412155B-9E11-4BF1-82F9-EADF6AFF0F60}" sibTransId="{0E659347-3E53-4D9E-9630-9B59FF0356FD}"/>
    <dgm:cxn modelId="{CECEE17A-D29A-440F-98ED-4F56A001B246}" type="presOf" srcId="{220DFBB3-6A2B-48E2-96FE-229E7135E226}" destId="{88977C2E-9DA8-43F7-869A-FA4A7946B9D0}" srcOrd="0" destOrd="0" presId="urn:microsoft.com/office/officeart/2005/8/layout/hProcess9#1"/>
    <dgm:cxn modelId="{4C3F0A7F-5B49-47F2-884B-941D40DE69DD}" type="presOf" srcId="{A24E48FC-4BDF-49E7-917E-01584881542D}" destId="{F12639C8-2089-4313-BFA8-95D9A0814089}" srcOrd="0" destOrd="0" presId="urn:microsoft.com/office/officeart/2005/8/layout/hProcess9#1"/>
    <dgm:cxn modelId="{53306123-A182-4FCD-87FE-39F81E07471F}" srcId="{0F9C1A87-648F-4FA3-8298-F7FF69248063}" destId="{220DFBB3-6A2B-48E2-96FE-229E7135E226}" srcOrd="0" destOrd="0" parTransId="{6799A159-375E-48BE-AABD-9A2FE821DAF2}" sibTransId="{3E8FE182-047D-4DBF-B997-A26D7EF167CE}"/>
    <dgm:cxn modelId="{1BADE101-B1B8-41EC-BB65-AB99372AD2A3}" type="presOf" srcId="{2BAA06EE-C86F-49AF-99BB-79BA0A7024A5}" destId="{B0141BFD-552C-43F6-9DD9-B107954BE5A0}" srcOrd="0" destOrd="0" presId="urn:microsoft.com/office/officeart/2005/8/layout/hProcess9#1"/>
    <dgm:cxn modelId="{7243FB62-859F-427F-8CAA-3978B7421FD8}" type="presOf" srcId="{F3610FD5-CB40-4155-A302-E1ED46CA7965}" destId="{42404743-5237-4B72-A3D1-12E21DAAED91}" srcOrd="0" destOrd="0" presId="urn:microsoft.com/office/officeart/2005/8/layout/hProcess9#1"/>
    <dgm:cxn modelId="{626A9FC2-0B38-42BF-8D8E-63242938498C}" srcId="{0F9C1A87-648F-4FA3-8298-F7FF69248063}" destId="{A24E48FC-4BDF-49E7-917E-01584881542D}" srcOrd="3" destOrd="0" parTransId="{0B16E370-28E0-4129-8A5B-4D79D723F901}" sibTransId="{7BBF448F-0E4B-4706-A350-26661B26C169}"/>
    <dgm:cxn modelId="{FD906D41-D492-44E8-B195-40BCB785287B}" srcId="{0F9C1A87-648F-4FA3-8298-F7FF69248063}" destId="{2BAA06EE-C86F-49AF-99BB-79BA0A7024A5}" srcOrd="1" destOrd="0" parTransId="{A5CFD625-30CE-461F-8B81-D06F77FA42EF}" sibTransId="{C409FDE6-5B12-4918-B71D-6D01D512B111}"/>
    <dgm:cxn modelId="{46258497-F8EC-4981-8153-1389683FF3A3}" type="presParOf" srcId="{FF5EBCE2-33A1-4410-8CCE-241621ACBF4A}" destId="{5C766BF9-8E89-4CF9-B19C-78006AB9D0FF}" srcOrd="0" destOrd="0" presId="urn:microsoft.com/office/officeart/2005/8/layout/hProcess9#1"/>
    <dgm:cxn modelId="{CB42AB45-6D82-4520-BE71-D8AAA871A3B2}" type="presParOf" srcId="{FF5EBCE2-33A1-4410-8CCE-241621ACBF4A}" destId="{44C3D485-6283-4E5E-8A42-8B1B6385595E}" srcOrd="1" destOrd="0" presId="urn:microsoft.com/office/officeart/2005/8/layout/hProcess9#1"/>
    <dgm:cxn modelId="{13754100-C9D8-4A10-B638-999CCCFE6BFC}" type="presParOf" srcId="{44C3D485-6283-4E5E-8A42-8B1B6385595E}" destId="{88977C2E-9DA8-43F7-869A-FA4A7946B9D0}" srcOrd="0" destOrd="0" presId="urn:microsoft.com/office/officeart/2005/8/layout/hProcess9#1"/>
    <dgm:cxn modelId="{8A11C88A-92E8-43A6-B059-81A29ADC49ED}" type="presParOf" srcId="{44C3D485-6283-4E5E-8A42-8B1B6385595E}" destId="{409696F9-775D-4DF9-8C31-B566981A86A8}" srcOrd="1" destOrd="0" presId="urn:microsoft.com/office/officeart/2005/8/layout/hProcess9#1"/>
    <dgm:cxn modelId="{A43CE1B3-9BF1-4C62-B229-CD5F60D0D337}" type="presParOf" srcId="{44C3D485-6283-4E5E-8A42-8B1B6385595E}" destId="{B0141BFD-552C-43F6-9DD9-B107954BE5A0}" srcOrd="2" destOrd="0" presId="urn:microsoft.com/office/officeart/2005/8/layout/hProcess9#1"/>
    <dgm:cxn modelId="{109A2850-5643-496D-ACD1-CFF995EE9954}" type="presParOf" srcId="{44C3D485-6283-4E5E-8A42-8B1B6385595E}" destId="{1B3EEB7B-99F3-4351-A080-D5700D4E3F26}" srcOrd="3" destOrd="0" presId="urn:microsoft.com/office/officeart/2005/8/layout/hProcess9#1"/>
    <dgm:cxn modelId="{B431FD4F-3D70-47F3-8F2C-26763735F643}" type="presParOf" srcId="{44C3D485-6283-4E5E-8A42-8B1B6385595E}" destId="{42404743-5237-4B72-A3D1-12E21DAAED91}" srcOrd="4" destOrd="0" presId="urn:microsoft.com/office/officeart/2005/8/layout/hProcess9#1"/>
    <dgm:cxn modelId="{FA5DF9B8-6ED1-4A92-B0C6-2A9E3AB6302E}" type="presParOf" srcId="{44C3D485-6283-4E5E-8A42-8B1B6385595E}" destId="{DF03D603-E23C-4CB5-A325-83668507C248}" srcOrd="5" destOrd="0" presId="urn:microsoft.com/office/officeart/2005/8/layout/hProcess9#1"/>
    <dgm:cxn modelId="{D5034531-224A-46EE-BFF1-5C6E96A7C6BB}" type="presParOf" srcId="{44C3D485-6283-4E5E-8A42-8B1B6385595E}" destId="{F12639C8-2089-4313-BFA8-95D9A0814089}" srcOrd="6" destOrd="0" presId="urn:microsoft.com/office/officeart/2005/8/layout/hProcess9#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766BF9-8E89-4CF9-B19C-78006AB9D0FF}">
      <dsp:nvSpPr>
        <dsp:cNvPr id="0" name=""/>
        <dsp:cNvSpPr/>
      </dsp:nvSpPr>
      <dsp:spPr>
        <a:xfrm>
          <a:off x="609599" y="0"/>
          <a:ext cx="6908800" cy="347218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977C2E-9DA8-43F7-869A-FA4A7946B9D0}">
      <dsp:nvSpPr>
        <dsp:cNvPr id="0" name=""/>
        <dsp:cNvSpPr/>
      </dsp:nvSpPr>
      <dsp:spPr>
        <a:xfrm>
          <a:off x="1984" y="1041653"/>
          <a:ext cx="1894085" cy="13888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100000"/>
            </a:lnSpc>
            <a:spcBef>
              <a:spcPct val="0"/>
            </a:spcBef>
            <a:spcAft>
              <a:spcPct val="35000"/>
            </a:spcAft>
          </a:pPr>
          <a:r>
            <a:rPr lang="en-US" altLang="zh-CN" sz="2300" kern="1200" dirty="0" smtClean="0"/>
            <a:t>Trapped in</a:t>
          </a:r>
          <a:endParaRPr lang="en-US" altLang="zh-CN" sz="2300" kern="1200" dirty="0"/>
        </a:p>
        <a:p>
          <a:pPr lvl="0" algn="ctr" defTabSz="1022350">
            <a:lnSpc>
              <a:spcPct val="100000"/>
            </a:lnSpc>
            <a:spcBef>
              <a:spcPct val="0"/>
            </a:spcBef>
            <a:spcAft>
              <a:spcPct val="35000"/>
            </a:spcAft>
          </a:pPr>
          <a:r>
            <a:rPr lang="en-US" altLang="zh-CN" sz="2300" kern="1200" dirty="0"/>
            <a:t>troubles</a:t>
          </a:r>
        </a:p>
      </dsp:txBody>
      <dsp:txXfrm>
        <a:off x="69783" y="1109452"/>
        <a:ext cx="1758487" cy="1253274"/>
      </dsp:txXfrm>
    </dsp:sp>
    <dsp:sp modelId="{B0141BFD-552C-43F6-9DD9-B107954BE5A0}">
      <dsp:nvSpPr>
        <dsp:cNvPr id="0" name=""/>
        <dsp:cNvSpPr/>
      </dsp:nvSpPr>
      <dsp:spPr>
        <a:xfrm>
          <a:off x="2078632" y="1041653"/>
          <a:ext cx="1894085" cy="13888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100000"/>
            </a:lnSpc>
            <a:spcBef>
              <a:spcPct val="0"/>
            </a:spcBef>
            <a:spcAft>
              <a:spcPct val="35000"/>
            </a:spcAft>
          </a:pPr>
          <a:r>
            <a:rPr lang="en-US" altLang="zh-CN" sz="2300" kern="1200" dirty="0">
              <a:solidFill>
                <a:schemeClr val="bg1"/>
              </a:solidFill>
              <a:sym typeface="+mn-ea"/>
            </a:rPr>
            <a:t>Solving troubles</a:t>
          </a:r>
        </a:p>
      </dsp:txBody>
      <dsp:txXfrm>
        <a:off x="2146431" y="1109452"/>
        <a:ext cx="1758487" cy="1253274"/>
      </dsp:txXfrm>
    </dsp:sp>
    <dsp:sp modelId="{42404743-5237-4B72-A3D1-12E21DAAED91}">
      <dsp:nvSpPr>
        <dsp:cNvPr id="0" name=""/>
        <dsp:cNvSpPr/>
      </dsp:nvSpPr>
      <dsp:spPr>
        <a:xfrm>
          <a:off x="4155281" y="1041653"/>
          <a:ext cx="1894085" cy="13888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100000"/>
            </a:lnSpc>
            <a:spcBef>
              <a:spcPct val="0"/>
            </a:spcBef>
            <a:spcAft>
              <a:spcPct val="35000"/>
            </a:spcAft>
          </a:pPr>
          <a:r>
            <a:rPr lang="en-US" altLang="zh-CN" sz="2300" kern="1200" dirty="0">
              <a:solidFill>
                <a:schemeClr val="bg1"/>
              </a:solidFill>
              <a:sym typeface="+mn-ea"/>
            </a:rPr>
            <a:t>Having</a:t>
          </a:r>
        </a:p>
        <a:p>
          <a:pPr lvl="0" algn="ctr" defTabSz="1022350">
            <a:lnSpc>
              <a:spcPct val="100000"/>
            </a:lnSpc>
            <a:spcBef>
              <a:spcPct val="0"/>
            </a:spcBef>
            <a:spcAft>
              <a:spcPct val="35000"/>
            </a:spcAft>
          </a:pPr>
          <a:r>
            <a:rPr lang="en-US" altLang="zh-CN" sz="2300" kern="1200" dirty="0">
              <a:solidFill>
                <a:schemeClr val="bg1"/>
              </a:solidFill>
              <a:sym typeface="+mn-ea"/>
            </a:rPr>
            <a:t>hope</a:t>
          </a:r>
        </a:p>
      </dsp:txBody>
      <dsp:txXfrm>
        <a:off x="4223080" y="1109452"/>
        <a:ext cx="1758487" cy="1253274"/>
      </dsp:txXfrm>
    </dsp:sp>
    <dsp:sp modelId="{F12639C8-2089-4313-BFA8-95D9A0814089}">
      <dsp:nvSpPr>
        <dsp:cNvPr id="0" name=""/>
        <dsp:cNvSpPr/>
      </dsp:nvSpPr>
      <dsp:spPr>
        <a:xfrm>
          <a:off x="6231929" y="1041653"/>
          <a:ext cx="1894085" cy="13888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100000"/>
            </a:lnSpc>
            <a:spcBef>
              <a:spcPct val="0"/>
            </a:spcBef>
            <a:spcAft>
              <a:spcPct val="35000"/>
            </a:spcAft>
          </a:pPr>
          <a:r>
            <a:rPr sz="2300" kern="1200" dirty="0">
              <a:solidFill>
                <a:schemeClr val="bg1"/>
              </a:solidFill>
              <a:sym typeface="+mn-ea"/>
            </a:rPr>
            <a:t>T</a:t>
          </a:r>
          <a:r>
            <a:rPr lang="en-US" altLang="zh-CN" sz="2300" kern="1200" dirty="0">
              <a:solidFill>
                <a:schemeClr val="bg1"/>
              </a:solidFill>
              <a:sym typeface="+mn-ea"/>
            </a:rPr>
            <a:t>roubles coming again</a:t>
          </a:r>
        </a:p>
      </dsp:txBody>
      <dsp:txXfrm>
        <a:off x="6299728" y="1109452"/>
        <a:ext cx="1758487" cy="125327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1">
  <dgm:title val=""/>
  <dgm:desc val=""/>
  <dgm:catLst>
    <dgm:cat type="process" pri="5000"/>
    <dgm:cat type="convert" pri="13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vertAlign" val="mid"/>
      <dgm:param type="horzAlign" val="ctr"/>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t>2023/3/2</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t>‹#›</a:t>
            </a:fld>
            <a:endParaRPr lang="zh-CN" altLang="en-US"/>
          </a:p>
        </p:txBody>
      </p:sp>
    </p:spTree>
    <p:extLst>
      <p:ext uri="{BB962C8B-B14F-4D97-AF65-F5344CB8AC3E}">
        <p14:creationId xmlns:p14="http://schemas.microsoft.com/office/powerpoint/2010/main" val="1724526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2023/3/2</a:t>
            </a:fld>
            <a:endParaRPr lang="zh-CN" altLang="en-US"/>
          </a:p>
        </p:txBody>
      </p:sp>
      <p:sp>
        <p:nvSpPr>
          <p:cNvPr id="4" name="幻灯片图像占位符 3"/>
          <p:cNvSpPr>
            <a:spLocks noGrp="1" noRot="1" noChangeAspect="1"/>
          </p:cNvSpPr>
          <p:nvPr>
            <p:ph type="sldImg" idx="2"/>
          </p:nvPr>
        </p:nvSpPr>
        <p:spPr>
          <a:xfrm>
            <a:off x="381533" y="685800"/>
            <a:ext cx="6094934"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extLst>
      <p:ext uri="{BB962C8B-B14F-4D97-AF65-F5344CB8AC3E}">
        <p14:creationId xmlns:p14="http://schemas.microsoft.com/office/powerpoint/2010/main" val="28272131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a:t>First of all, please allow me to..., which is composed by four parts. </a:t>
            </a:r>
          </a:p>
        </p:txBody>
      </p:sp>
      <p:sp>
        <p:nvSpPr>
          <p:cNvPr id="4" name="灯片编号占位符 3"/>
          <p:cNvSpPr>
            <a:spLocks noGrp="1"/>
          </p:cNvSpPr>
          <p:nvPr>
            <p:ph type="sldNum" sz="quarter" idx="10"/>
          </p:nvPr>
        </p:nvSpPr>
        <p:spPr/>
        <p:txBody>
          <a:bodyPr/>
          <a:lstStyle/>
          <a:p>
            <a:fld id="{8927DC7C-EA85-41EA-BE8E-3BC04B9579CE}" type="slidenum">
              <a:rPr lang="zh-CN" altLang="en-US" smtClean="0"/>
              <a:t>2</a:t>
            </a:fld>
            <a:endParaRPr lang="zh-CN" altLang="en-US"/>
          </a:p>
        </p:txBody>
      </p:sp>
    </p:spTree>
    <p:extLst>
      <p:ext uri="{BB962C8B-B14F-4D97-AF65-F5344CB8AC3E}">
        <p14:creationId xmlns:p14="http://schemas.microsoft.com/office/powerpoint/2010/main" val="3139892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en-US" altLang="zh-CN" dirty="0"/>
              <a:t>Well, the setting is simple, just one sentence. But can you find any potional conflicts in it? Carrying valuable gifts to unknown place.  ..... </a:t>
            </a:r>
            <a:r>
              <a:rPr lang="en-US" altLang="zh-CN" dirty="0" smtClean="0"/>
              <a:t>Sounds</a:t>
            </a:r>
            <a:r>
              <a:rPr lang="en-US" altLang="zh-CN" baseline="0" dirty="0" smtClean="0"/>
              <a:t> dangerous..  BTW, his name is…</a:t>
            </a:r>
            <a:endParaRPr lang="en-US" altLang="zh-CN" dirty="0" smtClean="0"/>
          </a:p>
        </p:txBody>
      </p:sp>
    </p:spTree>
    <p:extLst>
      <p:ext uri="{BB962C8B-B14F-4D97-AF65-F5344CB8AC3E}">
        <p14:creationId xmlns:p14="http://schemas.microsoft.com/office/powerpoint/2010/main" val="4008803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en-US" altLang="zh-CN" dirty="0"/>
              <a:t>So did he manage to do it</a:t>
            </a:r>
            <a:r>
              <a:rPr lang="en-US" altLang="zh-CN" dirty="0" smtClean="0"/>
              <a:t>?  His name is ….</a:t>
            </a:r>
            <a:endParaRPr lang="en-US" altLang="zh-CN" dirty="0"/>
          </a:p>
        </p:txBody>
      </p:sp>
    </p:spTree>
    <p:extLst>
      <p:ext uri="{BB962C8B-B14F-4D97-AF65-F5344CB8AC3E}">
        <p14:creationId xmlns:p14="http://schemas.microsoft.com/office/powerpoint/2010/main" val="3082382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en-US" altLang="zh-CN" dirty="0"/>
              <a:t>So, did they survive?</a:t>
            </a:r>
          </a:p>
        </p:txBody>
      </p:sp>
    </p:spTree>
    <p:extLst>
      <p:ext uri="{BB962C8B-B14F-4D97-AF65-F5344CB8AC3E}">
        <p14:creationId xmlns:p14="http://schemas.microsoft.com/office/powerpoint/2010/main" val="2573045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en-US" altLang="zh-CN" dirty="0"/>
              <a:t>So that is what I say, setting is not only about when where who, we can hide the potential conflicts in it. And when it breaks out, it won’t be too abrupt.  How can a conflict break out and how conflicts develop a story? We will find it out in the text.</a:t>
            </a:r>
          </a:p>
        </p:txBody>
      </p:sp>
    </p:spTree>
    <p:extLst>
      <p:ext uri="{BB962C8B-B14F-4D97-AF65-F5344CB8AC3E}">
        <p14:creationId xmlns:p14="http://schemas.microsoft.com/office/powerpoint/2010/main" val="2231403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en-US" altLang="zh-CN" dirty="0"/>
              <a:t>Let’s go through the structure of the passage first. </a:t>
            </a:r>
          </a:p>
        </p:txBody>
      </p:sp>
    </p:spTree>
    <p:extLst>
      <p:ext uri="{BB962C8B-B14F-4D97-AF65-F5344CB8AC3E}">
        <p14:creationId xmlns:p14="http://schemas.microsoft.com/office/powerpoint/2010/main" val="18223148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a:t>We will go through the structure first. Para 1-4 are about the setting, conflict in suspense...Now please look at para 6, here “I” received a bad new, which triggered the conflict. What’s bad news about?</a:t>
            </a:r>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17</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649643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will go through the structure first. Para 1-4 are about the setting, conflict in suspense...Now please look at para 6, here “I” received a bad new, which triggered the conflict. What’s bad news about?</a:t>
            </a:r>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18</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406023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a:sym typeface="+mn-ea"/>
              </a:rPr>
              <a:t>Here it brings out the title.  According to the title and the structure we’ve just mentioned, this is a conflict between who and who? .........Human and Nature. Nature is the one who gave us troubles.</a:t>
            </a:r>
            <a:endParaRPr lang="en-US" altLang="zh-CN" dirty="0"/>
          </a:p>
          <a:p>
            <a:endParaRPr lang="en-US" altLang="zh-CN"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19</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5528953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20</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791440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first, you could see the red hull, then, you could hear their yelling and then, you could smell the smoke from it. You are getting closer to the ship, you are going to make it. ... And this kind of description skill is call five senses</a:t>
            </a:r>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23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763834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are consist of three levels. The first one is knowledge. By the reading the text, students will learn how conflicts drive a narrative, and how to incorporate five senses in writing. The second is ability. Students will know how to develop a story and realize the importance of diction in description.  in what situation, the words/grammar can be used.  And the last one is students’ value. Students will be encouraged to explore the world, but at the same time they are also reminded that they should keep the harmony between man &amp;nature.</a:t>
            </a:r>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extLst>
      <p:ext uri="{BB962C8B-B14F-4D97-AF65-F5344CB8AC3E}">
        <p14:creationId xmlns:p14="http://schemas.microsoft.com/office/powerpoint/2010/main" val="8568836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a:t>what you need to be noted is that..touch is about more than the way things feel in your hands, it can be used to describe what your body feels......</a:t>
            </a:r>
          </a:p>
          <a:p>
            <a:r>
              <a:rPr lang="en-US" altLang="zh-CN" dirty="0"/>
              <a:t>You can feel how spicy it is.....</a:t>
            </a:r>
          </a:p>
          <a:p>
            <a:r>
              <a:rPr lang="en-US" altLang="zh-CN" dirty="0"/>
              <a:t> Pay attention to the word, appearing. You may know the word. But do you know it can be used to describe sight. Other than I see sth, you can also say sth appears, when it goes with color, it will be more vivid. Here we imitate the original sentence, and generate a new one.....This description shows that you’ve been waiting for her so long and you are so eager to see her....similar expressions. all of them can be used to describe “sight”</a:t>
            </a:r>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24</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40499849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sym typeface="+mn-ea"/>
              </a:rPr>
              <a:t>Humans rely on senses to perceive the world. And words have the power to connect to your senses.</a:t>
            </a:r>
            <a:endParaRPr lang="en-US" altLang="zh-CN" dirty="0"/>
          </a:p>
          <a:p>
            <a:r>
              <a:rPr lang="en-US" altLang="zh-CN" dirty="0">
                <a:sym typeface="+mn-ea"/>
              </a:rPr>
              <a:t>In order to use five senses in writing, here are two tips for you. Don't simply tell your reader how you feel or what is going on.  Show it to them with your description.  </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25</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40248720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en-US" altLang="zh-CN" dirty="0">
                <a:sym typeface="+mn-ea"/>
              </a:rPr>
              <a:t>Back to the blank filling. When everyone is full of hope, what happened?  </a:t>
            </a:r>
            <a:r>
              <a:rPr lang="en-US" altLang="zh-CN" dirty="0" smtClean="0">
                <a:sym typeface="+mn-ea"/>
              </a:rPr>
              <a:t>...</a:t>
            </a:r>
            <a:endParaRPr lang="zh-CN" altLang="en-US" dirty="0"/>
          </a:p>
        </p:txBody>
      </p:sp>
    </p:spTree>
    <p:extLst>
      <p:ext uri="{BB962C8B-B14F-4D97-AF65-F5344CB8AC3E}">
        <p14:creationId xmlns:p14="http://schemas.microsoft.com/office/powerpoint/2010/main" val="30885418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r>
              <a:rPr lang="en-US" altLang="zh-CN" dirty="0" smtClean="0">
                <a:sym typeface="+mn-ea"/>
              </a:rPr>
              <a:t>So you see, how conflicts develop the story:</a:t>
            </a:r>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t>27</a:t>
            </a:fld>
            <a:endParaRPr lang="zh-CN" altLang="en-US"/>
          </a:p>
        </p:txBody>
      </p:sp>
    </p:spTree>
    <p:extLst>
      <p:ext uri="{BB962C8B-B14F-4D97-AF65-F5344CB8AC3E}">
        <p14:creationId xmlns:p14="http://schemas.microsoft.com/office/powerpoint/2010/main" val="41856924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589337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a:t>So what’s the theme of this text? in order to answer the question, we need to have some discussions .</a:t>
            </a:r>
          </a:p>
        </p:txBody>
      </p:sp>
      <p:sp>
        <p:nvSpPr>
          <p:cNvPr id="4" name="灯片编号占位符 3"/>
          <p:cNvSpPr>
            <a:spLocks noGrp="1"/>
          </p:cNvSpPr>
          <p:nvPr>
            <p:ph type="sldNum" sz="quarter" idx="10"/>
          </p:nvPr>
        </p:nvSpPr>
        <p:spPr/>
        <p:txBody>
          <a:bodyPr/>
          <a:lstStyle/>
          <a:p>
            <a:fld id="{418F03C3-53C1-4F10-8DAF-D1F318E96C6E}" type="slidenum">
              <a:rPr lang="zh-CN" altLang="en-US" smtClean="0"/>
              <a:t>29</a:t>
            </a:fld>
            <a:endParaRPr lang="zh-CN" altLang="en-US"/>
          </a:p>
        </p:txBody>
      </p:sp>
    </p:spTree>
    <p:extLst>
      <p:ext uri="{BB962C8B-B14F-4D97-AF65-F5344CB8AC3E}">
        <p14:creationId xmlns:p14="http://schemas.microsoft.com/office/powerpoint/2010/main" val="4920220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a:t>Human and nature, who has greater power? Theoretically speaking, it should be nature. Yes, it’s nature. It’s indiscriminate.... What about human? What kind of power did the six students have?</a:t>
            </a:r>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30</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361926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a:t>Since human also had their power, who won in the conflict? Look at para 18, we know that at the end, ..... This is the end of the story Can you tell, who won ?  Human? Why? Because they were alive and advanced human knowledge? </a:t>
            </a:r>
          </a:p>
          <a:p>
            <a:r>
              <a:rPr lang="en-US" altLang="zh-CN" dirty="0"/>
              <a:t>Is it the psychology of a winner? </a:t>
            </a:r>
            <a:r>
              <a:rPr lang="en-US" altLang="zh-CN" sz="1400" b="1" i="1" dirty="0" smtClean="0">
                <a:sym typeface="+mn-ea"/>
              </a:rPr>
              <a:t>We had known all too little about Nature. We</a:t>
            </a:r>
            <a:r>
              <a:rPr lang="en-US" altLang="zh-CN" sz="1400" b="1" i="1" baseline="0" dirty="0" smtClean="0">
                <a:sym typeface="+mn-ea"/>
              </a:rPr>
              <a:t> realized how trivial ,how vulnerable were in front of nature. </a:t>
            </a:r>
            <a:endParaRPr lang="en-US" altLang="zh-CN"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31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6780632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a:t>Yes, it’s nature. It’s indiscriminate.... What about human? What kind of power did the six students have?</a:t>
            </a:r>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32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6571868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33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576471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Many of them not only tell stories in written words. They can make videos, deliver speeches. But first of all, they need to know what make a good story.</a:t>
            </a:r>
          </a:p>
        </p:txBody>
      </p:sp>
      <p:sp>
        <p:nvSpPr>
          <p:cNvPr id="4" name="灯片编号占位符 3"/>
          <p:cNvSpPr>
            <a:spLocks noGrp="1"/>
          </p:cNvSpPr>
          <p:nvPr>
            <p:ph type="sldNum" sz="quarter" idx="5"/>
          </p:nvPr>
        </p:nvSpPr>
        <p:spPr/>
        <p:txBody>
          <a:bodyPr/>
          <a:lstStyle/>
          <a:p>
            <a:fld id="{97E4C259-C4B0-4801-8FEA-9A6C3A6118EA}" type="slidenum">
              <a:rPr lang="zh-CN" altLang="en-US" smtClean="0"/>
              <a:t>4</a:t>
            </a:fld>
            <a:endParaRPr lang="zh-CN" altLang="en-US"/>
          </a:p>
        </p:txBody>
      </p:sp>
    </p:spTree>
    <p:extLst>
      <p:ext uri="{BB962C8B-B14F-4D97-AF65-F5344CB8AC3E}">
        <p14:creationId xmlns:p14="http://schemas.microsoft.com/office/powerpoint/2010/main" val="11343034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en-US" altLang="zh-CN" dirty="0"/>
              <a:t>Today, we have admirable explorations,  deep into the sea,</a:t>
            </a:r>
            <a:r>
              <a:rPr lang="en-US" altLang="zh-CN" dirty="0">
                <a:sym typeface="+mn-ea"/>
              </a:rPr>
              <a:t>we have striver,</a:t>
            </a:r>
            <a:r>
              <a:rPr lang="en-US" altLang="zh-CN" dirty="0"/>
              <a:t> up to the space, we have Tiangong</a:t>
            </a:r>
          </a:p>
        </p:txBody>
      </p:sp>
    </p:spTree>
    <p:extLst>
      <p:ext uri="{BB962C8B-B14F-4D97-AF65-F5344CB8AC3E}">
        <p14:creationId xmlns:p14="http://schemas.microsoft.com/office/powerpoint/2010/main" val="7869756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algn="l"/>
            <a:r>
              <a:rPr lang="en-US" altLang="zh-CN" dirty="0">
                <a:sym typeface="+mn-ea"/>
              </a:rPr>
              <a:t>Facing the unknown, our pioneers never back down</a:t>
            </a:r>
            <a:endParaRPr lang="en-US" altLang="zh-CN" dirty="0"/>
          </a:p>
        </p:txBody>
      </p:sp>
    </p:spTree>
    <p:extLst>
      <p:ext uri="{BB962C8B-B14F-4D97-AF65-F5344CB8AC3E}">
        <p14:creationId xmlns:p14="http://schemas.microsoft.com/office/powerpoint/2010/main" val="20457598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r>
              <a:rPr lang="en-US" altLang="zh-CN" dirty="0"/>
              <a:t>But at the same time, we should also revere nature. and try to strike a balance between exploration, human development and ecosystem. because man and nature are fundamentally oneness.</a:t>
            </a:r>
          </a:p>
        </p:txBody>
      </p:sp>
    </p:spTree>
    <p:extLst>
      <p:ext uri="{BB962C8B-B14F-4D97-AF65-F5344CB8AC3E}">
        <p14:creationId xmlns:p14="http://schemas.microsoft.com/office/powerpoint/2010/main" val="38142493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It can be a person living in the past, at present or even in the future</a:t>
            </a:r>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38</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801632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algn="just"/>
            <a:r>
              <a:rPr lang="en-US" altLang="zh-CN" dirty="0"/>
              <a:t>It’s a combination of TBT and BT.  Students will need to do preview, with the help of online courses. and their task of the whole unite is to </a:t>
            </a:r>
            <a:r>
              <a:rPr lang="en-US" altLang="zh-CN" dirty="0">
                <a:sym typeface="+mn-ea"/>
              </a:rPr>
              <a:t>To write a story for </a:t>
            </a:r>
            <a:r>
              <a:rPr lang="en-US" altLang="zh-CN" i="1" dirty="0">
                <a:sym typeface="+mn-ea"/>
              </a:rPr>
              <a:t>Campus Daily</a:t>
            </a:r>
            <a:r>
              <a:rPr lang="en-US" altLang="zh-CN" dirty="0">
                <a:sym typeface="+mn-ea"/>
              </a:rPr>
              <a:t> Official Account (Wechat). We’ll publish good stories written by our students.</a:t>
            </a:r>
            <a:endParaRPr lang="en-US" altLang="zh-CN"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t>5</a:t>
            </a:fld>
            <a:endParaRPr lang="zh-CN" altLang="en-US"/>
          </a:p>
        </p:txBody>
      </p:sp>
    </p:spTree>
    <p:extLst>
      <p:ext uri="{BB962C8B-B14F-4D97-AF65-F5344CB8AC3E}">
        <p14:creationId xmlns:p14="http://schemas.microsoft.com/office/powerpoint/2010/main" val="3779203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a:t>Students will be driven by the task and learn how to write a story by the following three  steps.... Step1, here they will learn how to set a background for stories</a:t>
            </a:r>
            <a:r>
              <a:rPr lang="en-US" altLang="zh-CN" dirty="0" smtClean="0"/>
              <a:t>.. learn</a:t>
            </a:r>
            <a:r>
              <a:rPr lang="en-US" altLang="zh-CN" baseline="0" dirty="0" smtClean="0"/>
              <a:t> </a:t>
            </a:r>
            <a:r>
              <a:rPr lang="en-US" altLang="zh-CN" dirty="0" smtClean="0"/>
              <a:t>proper </a:t>
            </a:r>
            <a:r>
              <a:rPr lang="en-US" altLang="zh-CN" dirty="0"/>
              <a:t>words that can be used in sense </a:t>
            </a:r>
            <a:r>
              <a:rPr lang="en-US" altLang="zh-CN" dirty="0" smtClean="0"/>
              <a:t>description</a:t>
            </a:r>
            <a:endParaRPr lang="en-US" altLang="zh-CN"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extLst>
      <p:ext uri="{BB962C8B-B14F-4D97-AF65-F5344CB8AC3E}">
        <p14:creationId xmlns:p14="http://schemas.microsoft.com/office/powerpoint/2010/main" val="2249987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a:t>As for teaching procedures, as you can </a:t>
            </a:r>
            <a:r>
              <a:rPr lang="en-US" altLang="zh-CN" dirty="0" smtClean="0"/>
              <a:t>see. students </a:t>
            </a:r>
            <a:r>
              <a:rPr lang="en-US" altLang="zh-CN" dirty="0"/>
              <a:t>will do preview </a:t>
            </a:r>
            <a:r>
              <a:rPr lang="en-US" altLang="zh-CN" dirty="0" smtClean="0"/>
              <a:t>online. During </a:t>
            </a:r>
            <a:r>
              <a:rPr lang="en-US" altLang="zh-CN" dirty="0"/>
              <a:t>the class, there will be a 10min lead-in,and then we will analyze the text to find out how does th writer set, develop and resolve conflicts in the story. Then they go back to do their writings. They will need to present their stories in next class. Both students and teachers will give evaluations and common language problems will be explained by the teacher. </a:t>
            </a:r>
          </a:p>
        </p:txBody>
      </p:sp>
      <p:sp>
        <p:nvSpPr>
          <p:cNvPr id="4" name="灯片编号占位符 3"/>
          <p:cNvSpPr>
            <a:spLocks noGrp="1"/>
          </p:cNvSpPr>
          <p:nvPr>
            <p:ph type="sldNum" sz="quarter" idx="10"/>
          </p:nvPr>
        </p:nvSpPr>
        <p:spPr/>
        <p:txBody>
          <a:bodyPr/>
          <a:lstStyle/>
          <a:p>
            <a:fld id="{418F03C3-53C1-4F10-8DAF-D1F318E96C6E}" type="slidenum">
              <a:rPr lang="zh-CN" altLang="en-US" smtClean="0"/>
              <a:t>7</a:t>
            </a:fld>
            <a:endParaRPr lang="zh-CN" altLang="en-US"/>
          </a:p>
        </p:txBody>
      </p:sp>
    </p:spTree>
    <p:extLst>
      <p:ext uri="{BB962C8B-B14F-4D97-AF65-F5344CB8AC3E}">
        <p14:creationId xmlns:p14="http://schemas.microsoft.com/office/powerpoint/2010/main" val="588291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a:t>Now let’s get the class started.</a:t>
            </a:r>
          </a:p>
        </p:txBody>
      </p:sp>
      <p:sp>
        <p:nvSpPr>
          <p:cNvPr id="4" name="灯片编号占位符 3"/>
          <p:cNvSpPr>
            <a:spLocks noGrp="1"/>
          </p:cNvSpPr>
          <p:nvPr>
            <p:ph type="sldNum" sz="quarter" idx="10"/>
          </p:nvPr>
        </p:nvSpPr>
        <p:spPr/>
        <p:txBody>
          <a:bodyPr/>
          <a:lstStyle/>
          <a:p>
            <a:fld id="{8927DC7C-EA85-41EA-BE8E-3BC04B9579CE}" type="slidenum">
              <a:rPr lang="zh-CN" altLang="en-US" smtClean="0"/>
              <a:t>8</a:t>
            </a:fld>
            <a:endParaRPr lang="zh-CN" altLang="en-US"/>
          </a:p>
        </p:txBody>
      </p:sp>
    </p:spTree>
    <p:extLst>
      <p:ext uri="{BB962C8B-B14F-4D97-AF65-F5344CB8AC3E}">
        <p14:creationId xmlns:p14="http://schemas.microsoft.com/office/powerpoint/2010/main" val="579363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extLst>
      <p:ext uri="{BB962C8B-B14F-4D97-AF65-F5344CB8AC3E}">
        <p14:creationId xmlns:p14="http://schemas.microsoft.com/office/powerpoint/2010/main" val="3840524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t>Since you are gonna write a story, you should have a protagonist. So here you can select your protagonist. But be careful, your choice will lead to ....</a:t>
            </a:r>
          </a:p>
        </p:txBody>
      </p:sp>
    </p:spTree>
    <p:extLst>
      <p:ext uri="{BB962C8B-B14F-4D97-AF65-F5344CB8AC3E}">
        <p14:creationId xmlns:p14="http://schemas.microsoft.com/office/powerpoint/2010/main" val="13508073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5_空白">
    <p:bg>
      <p:bgRef idx="1001">
        <a:schemeClr val="bg1"/>
      </p:bgRef>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565" y="2137"/>
            <a:ext cx="9142871" cy="5140125"/>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3A93E93-166D-47F5-9EF1-ACEABE24AEEA}" type="datetimeFigureOut">
              <a:rPr lang="zh-CN" altLang="en-US" smtClean="0"/>
              <a:t>2023/3/2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18D5ACA-62CA-46DB-AD6B-12EDD6D51A23}" type="slidenum">
              <a:rPr lang="zh-CN" altLang="en-US" smtClean="0"/>
              <a:t>‹#›</a:t>
            </a:fld>
            <a:endParaRPr lang="zh-CN" altLang="en-US"/>
          </a:p>
        </p:txBody>
      </p:sp>
      <p:sp>
        <p:nvSpPr>
          <p:cNvPr id="7" name="矩形 6"/>
          <p:cNvSpPr/>
          <p:nvPr userDrawn="1"/>
        </p:nvSpPr>
        <p:spPr>
          <a:xfrm>
            <a:off x="6632282" y="4855507"/>
            <a:ext cx="551208" cy="352425"/>
          </a:xfrm>
          <a:prstGeom prst="rect">
            <a:avLst/>
          </a:prstGeom>
        </p:spPr>
        <p:txBody>
          <a:bodyPr wrap="square">
            <a:spAutoFit/>
          </a:bodyPr>
          <a:lstStyle/>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标题幻灯片">
    <p:bg>
      <p:bgPr>
        <a:solidFill>
          <a:srgbClr val="F7F5F3"/>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791" y="274383"/>
            <a:ext cx="7886418" cy="993651"/>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791" y="1369657"/>
            <a:ext cx="7886418" cy="3264367"/>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791" y="4768394"/>
            <a:ext cx="2056836" cy="273254"/>
          </a:xfrm>
          <a:prstGeom prst="rect">
            <a:avLst/>
          </a:prstGeom>
        </p:spPr>
        <p:txBody>
          <a:bodyPr vert="horz" lIns="91440" tIns="45720" rIns="91440" bIns="45720" rtlCol="0" anchor="ctr"/>
          <a:lstStyle>
            <a:lvl1pPr algn="l">
              <a:defRPr sz="855">
                <a:solidFill>
                  <a:schemeClr val="tx1">
                    <a:tint val="75000"/>
                  </a:schemeClr>
                </a:solidFill>
              </a:defRPr>
            </a:lvl1pPr>
          </a:lstStyle>
          <a:p>
            <a:fld id="{43A93E93-166D-47F5-9EF1-ACEABE24AEEA}" type="datetimeFigureOut">
              <a:rPr lang="zh-CN" altLang="en-US" smtClean="0"/>
              <a:t>2023/3/2</a:t>
            </a:fld>
            <a:endParaRPr lang="zh-CN" altLang="en-US"/>
          </a:p>
        </p:txBody>
      </p:sp>
      <p:sp>
        <p:nvSpPr>
          <p:cNvPr id="5" name="页脚占位符 4"/>
          <p:cNvSpPr>
            <a:spLocks noGrp="1"/>
          </p:cNvSpPr>
          <p:nvPr>
            <p:ph type="ftr" sz="quarter" idx="3"/>
          </p:nvPr>
        </p:nvSpPr>
        <p:spPr>
          <a:xfrm>
            <a:off x="3028809" y="4768394"/>
            <a:ext cx="3086382" cy="273254"/>
          </a:xfrm>
          <a:prstGeom prst="rect">
            <a:avLst/>
          </a:prstGeom>
        </p:spPr>
        <p:txBody>
          <a:bodyPr vert="horz" lIns="91440" tIns="45720" rIns="91440" bIns="45720" rtlCol="0" anchor="ctr"/>
          <a:lstStyle>
            <a:lvl1pPr algn="ctr">
              <a:defRPr sz="85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8374" y="4768394"/>
            <a:ext cx="2056836" cy="273254"/>
          </a:xfrm>
          <a:prstGeom prst="rect">
            <a:avLst/>
          </a:prstGeom>
        </p:spPr>
        <p:txBody>
          <a:bodyPr vert="horz" lIns="91440" tIns="45720" rIns="91440" bIns="45720" rtlCol="0" anchor="ctr"/>
          <a:lstStyle>
            <a:lvl1pPr algn="r">
              <a:defRPr sz="855">
                <a:solidFill>
                  <a:schemeClr val="tx1">
                    <a:tint val="75000"/>
                  </a:schemeClr>
                </a:solidFill>
              </a:defRPr>
            </a:lvl1pPr>
          </a:lstStyle>
          <a:p>
            <a:fld id="{118D5ACA-62CA-46DB-AD6B-12EDD6D51A2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650240" rtl="0" eaLnBrk="1" latinLnBrk="0" hangingPunct="1">
        <a:lnSpc>
          <a:spcPct val="90000"/>
        </a:lnSpc>
        <a:spcBef>
          <a:spcPct val="0"/>
        </a:spcBef>
        <a:buNone/>
        <a:defRPr sz="3130" kern="1200">
          <a:solidFill>
            <a:schemeClr val="tx1"/>
          </a:solidFill>
          <a:latin typeface="+mj-lt"/>
          <a:ea typeface="+mj-ea"/>
          <a:cs typeface="+mj-cs"/>
        </a:defRPr>
      </a:lvl1pPr>
    </p:titleStyle>
    <p:bodyStyle>
      <a:lvl1pPr marL="162560" indent="-162560" algn="l" defTabSz="650240" rtl="0" eaLnBrk="1" latinLnBrk="0" hangingPunct="1">
        <a:lnSpc>
          <a:spcPct val="90000"/>
        </a:lnSpc>
        <a:spcBef>
          <a:spcPts val="710"/>
        </a:spcBef>
        <a:buFont typeface="Arial" panose="020B0604020202020204" pitchFamily="34" charset="0"/>
        <a:buChar char="•"/>
        <a:defRPr sz="1990" kern="1200">
          <a:solidFill>
            <a:schemeClr val="tx1"/>
          </a:solidFill>
          <a:latin typeface="+mn-lt"/>
          <a:ea typeface="+mn-ea"/>
          <a:cs typeface="+mn-cs"/>
        </a:defRPr>
      </a:lvl1pPr>
      <a:lvl2pPr marL="487680" indent="-162560" algn="l" defTabSz="650240" rtl="0" eaLnBrk="1" latinLnBrk="0" hangingPunct="1">
        <a:lnSpc>
          <a:spcPct val="90000"/>
        </a:lnSpc>
        <a:spcBef>
          <a:spcPts val="355"/>
        </a:spcBef>
        <a:buFont typeface="Arial" panose="020B0604020202020204" pitchFamily="34" charset="0"/>
        <a:buChar char="•"/>
        <a:defRPr sz="1705" kern="1200">
          <a:solidFill>
            <a:schemeClr val="tx1"/>
          </a:solidFill>
          <a:latin typeface="+mn-lt"/>
          <a:ea typeface="+mn-ea"/>
          <a:cs typeface="+mn-cs"/>
        </a:defRPr>
      </a:lvl2pPr>
      <a:lvl3pPr marL="812800" indent="-162560" algn="l" defTabSz="650240" rtl="0" eaLnBrk="1" latinLnBrk="0" hangingPunct="1">
        <a:lnSpc>
          <a:spcPct val="90000"/>
        </a:lnSpc>
        <a:spcBef>
          <a:spcPts val="355"/>
        </a:spcBef>
        <a:buFont typeface="Arial" panose="020B0604020202020204" pitchFamily="34" charset="0"/>
        <a:buChar char="•"/>
        <a:defRPr sz="1425" kern="1200">
          <a:solidFill>
            <a:schemeClr val="tx1"/>
          </a:solidFill>
          <a:latin typeface="+mn-lt"/>
          <a:ea typeface="+mn-ea"/>
          <a:cs typeface="+mn-cs"/>
        </a:defRPr>
      </a:lvl3pPr>
      <a:lvl4pPr marL="1137920" indent="-162560" algn="l" defTabSz="650240" rtl="0" eaLnBrk="1" latinLnBrk="0" hangingPunct="1">
        <a:lnSpc>
          <a:spcPct val="90000"/>
        </a:lnSpc>
        <a:spcBef>
          <a:spcPts val="355"/>
        </a:spcBef>
        <a:buFont typeface="Arial" panose="020B0604020202020204" pitchFamily="34" charset="0"/>
        <a:buChar char="•"/>
        <a:defRPr sz="1280" kern="1200">
          <a:solidFill>
            <a:schemeClr val="tx1"/>
          </a:solidFill>
          <a:latin typeface="+mn-lt"/>
          <a:ea typeface="+mn-ea"/>
          <a:cs typeface="+mn-cs"/>
        </a:defRPr>
      </a:lvl4pPr>
      <a:lvl5pPr marL="1463675" indent="-162560" algn="l" defTabSz="650240" rtl="0" eaLnBrk="1" latinLnBrk="0" hangingPunct="1">
        <a:lnSpc>
          <a:spcPct val="90000"/>
        </a:lnSpc>
        <a:spcBef>
          <a:spcPts val="355"/>
        </a:spcBef>
        <a:buFont typeface="Arial" panose="020B0604020202020204" pitchFamily="34" charset="0"/>
        <a:buChar char="•"/>
        <a:defRPr sz="1280" kern="1200">
          <a:solidFill>
            <a:schemeClr val="tx1"/>
          </a:solidFill>
          <a:latin typeface="+mn-lt"/>
          <a:ea typeface="+mn-ea"/>
          <a:cs typeface="+mn-cs"/>
        </a:defRPr>
      </a:lvl5pPr>
      <a:lvl6pPr marL="1788795" indent="-162560" algn="l" defTabSz="650240" rtl="0" eaLnBrk="1" latinLnBrk="0" hangingPunct="1">
        <a:lnSpc>
          <a:spcPct val="90000"/>
        </a:lnSpc>
        <a:spcBef>
          <a:spcPts val="355"/>
        </a:spcBef>
        <a:buFont typeface="Arial" panose="020B0604020202020204" pitchFamily="34" charset="0"/>
        <a:buChar char="•"/>
        <a:defRPr sz="1280" kern="1200">
          <a:solidFill>
            <a:schemeClr val="tx1"/>
          </a:solidFill>
          <a:latin typeface="+mn-lt"/>
          <a:ea typeface="+mn-ea"/>
          <a:cs typeface="+mn-cs"/>
        </a:defRPr>
      </a:lvl6pPr>
      <a:lvl7pPr marL="2113915" indent="-162560" algn="l" defTabSz="650240" rtl="0" eaLnBrk="1" latinLnBrk="0" hangingPunct="1">
        <a:lnSpc>
          <a:spcPct val="90000"/>
        </a:lnSpc>
        <a:spcBef>
          <a:spcPts val="355"/>
        </a:spcBef>
        <a:buFont typeface="Arial" panose="020B0604020202020204" pitchFamily="34" charset="0"/>
        <a:buChar char="•"/>
        <a:defRPr sz="1280" kern="1200">
          <a:solidFill>
            <a:schemeClr val="tx1"/>
          </a:solidFill>
          <a:latin typeface="+mn-lt"/>
          <a:ea typeface="+mn-ea"/>
          <a:cs typeface="+mn-cs"/>
        </a:defRPr>
      </a:lvl7pPr>
      <a:lvl8pPr marL="2439035" indent="-162560" algn="l" defTabSz="650240" rtl="0" eaLnBrk="1" latinLnBrk="0" hangingPunct="1">
        <a:lnSpc>
          <a:spcPct val="90000"/>
        </a:lnSpc>
        <a:spcBef>
          <a:spcPts val="355"/>
        </a:spcBef>
        <a:buFont typeface="Arial" panose="020B0604020202020204" pitchFamily="34" charset="0"/>
        <a:buChar char="•"/>
        <a:defRPr sz="1280" kern="1200">
          <a:solidFill>
            <a:schemeClr val="tx1"/>
          </a:solidFill>
          <a:latin typeface="+mn-lt"/>
          <a:ea typeface="+mn-ea"/>
          <a:cs typeface="+mn-cs"/>
        </a:defRPr>
      </a:lvl8pPr>
      <a:lvl9pPr marL="2764155" indent="-162560" algn="l" defTabSz="650240" rtl="0" eaLnBrk="1" latinLnBrk="0" hangingPunct="1">
        <a:lnSpc>
          <a:spcPct val="90000"/>
        </a:lnSpc>
        <a:spcBef>
          <a:spcPts val="355"/>
        </a:spcBef>
        <a:buFont typeface="Arial" panose="020B0604020202020204" pitchFamily="34" charset="0"/>
        <a:buChar char="•"/>
        <a:defRPr sz="1280" kern="1200">
          <a:solidFill>
            <a:schemeClr val="tx1"/>
          </a:solidFill>
          <a:latin typeface="+mn-lt"/>
          <a:ea typeface="+mn-ea"/>
          <a:cs typeface="+mn-cs"/>
        </a:defRPr>
      </a:lvl9pPr>
    </p:bodyStyle>
    <p:otherStyle>
      <a:defPPr>
        <a:defRPr lang="zh-CN"/>
      </a:defPPr>
      <a:lvl1pPr marL="0" algn="l" defTabSz="650240" rtl="0" eaLnBrk="1" latinLnBrk="0" hangingPunct="1">
        <a:defRPr sz="1280" kern="1200">
          <a:solidFill>
            <a:schemeClr val="tx1"/>
          </a:solidFill>
          <a:latin typeface="+mn-lt"/>
          <a:ea typeface="+mn-ea"/>
          <a:cs typeface="+mn-cs"/>
        </a:defRPr>
      </a:lvl1pPr>
      <a:lvl2pPr marL="325120" algn="l" defTabSz="650240" rtl="0" eaLnBrk="1" latinLnBrk="0" hangingPunct="1">
        <a:defRPr sz="1280" kern="1200">
          <a:solidFill>
            <a:schemeClr val="tx1"/>
          </a:solidFill>
          <a:latin typeface="+mn-lt"/>
          <a:ea typeface="+mn-ea"/>
          <a:cs typeface="+mn-cs"/>
        </a:defRPr>
      </a:lvl2pPr>
      <a:lvl3pPr marL="650240" algn="l" defTabSz="650240" rtl="0" eaLnBrk="1" latinLnBrk="0" hangingPunct="1">
        <a:defRPr sz="1280" kern="1200">
          <a:solidFill>
            <a:schemeClr val="tx1"/>
          </a:solidFill>
          <a:latin typeface="+mn-lt"/>
          <a:ea typeface="+mn-ea"/>
          <a:cs typeface="+mn-cs"/>
        </a:defRPr>
      </a:lvl3pPr>
      <a:lvl4pPr marL="975360" algn="l" defTabSz="650240" rtl="0" eaLnBrk="1" latinLnBrk="0" hangingPunct="1">
        <a:defRPr sz="1280" kern="1200">
          <a:solidFill>
            <a:schemeClr val="tx1"/>
          </a:solidFill>
          <a:latin typeface="+mn-lt"/>
          <a:ea typeface="+mn-ea"/>
          <a:cs typeface="+mn-cs"/>
        </a:defRPr>
      </a:lvl4pPr>
      <a:lvl5pPr marL="1300480" algn="l" defTabSz="650240" rtl="0" eaLnBrk="1" latinLnBrk="0" hangingPunct="1">
        <a:defRPr sz="1280" kern="1200">
          <a:solidFill>
            <a:schemeClr val="tx1"/>
          </a:solidFill>
          <a:latin typeface="+mn-lt"/>
          <a:ea typeface="+mn-ea"/>
          <a:cs typeface="+mn-cs"/>
        </a:defRPr>
      </a:lvl5pPr>
      <a:lvl6pPr marL="1626235" algn="l" defTabSz="650240" rtl="0" eaLnBrk="1" latinLnBrk="0" hangingPunct="1">
        <a:defRPr sz="1280" kern="1200">
          <a:solidFill>
            <a:schemeClr val="tx1"/>
          </a:solidFill>
          <a:latin typeface="+mn-lt"/>
          <a:ea typeface="+mn-ea"/>
          <a:cs typeface="+mn-cs"/>
        </a:defRPr>
      </a:lvl6pPr>
      <a:lvl7pPr marL="1951355" algn="l" defTabSz="650240" rtl="0" eaLnBrk="1" latinLnBrk="0" hangingPunct="1">
        <a:defRPr sz="1280" kern="1200">
          <a:solidFill>
            <a:schemeClr val="tx1"/>
          </a:solidFill>
          <a:latin typeface="+mn-lt"/>
          <a:ea typeface="+mn-ea"/>
          <a:cs typeface="+mn-cs"/>
        </a:defRPr>
      </a:lvl7pPr>
      <a:lvl8pPr marL="2276475" algn="l" defTabSz="650240" rtl="0" eaLnBrk="1" latinLnBrk="0" hangingPunct="1">
        <a:defRPr sz="1280" kern="1200">
          <a:solidFill>
            <a:schemeClr val="tx1"/>
          </a:solidFill>
          <a:latin typeface="+mn-lt"/>
          <a:ea typeface="+mn-ea"/>
          <a:cs typeface="+mn-cs"/>
        </a:defRPr>
      </a:lvl8pPr>
      <a:lvl9pPr marL="2601595" algn="l" defTabSz="650240" rtl="0" eaLnBrk="1" latinLnBrk="0" hangingPunct="1">
        <a:defRPr sz="12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ags" Target="../tags/tag32.xml"/><Relationship Id="rId7" Type="http://schemas.openxmlformats.org/officeDocument/2006/relationships/image" Target="../media/image6.jpe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slideLayout" Target="../slideLayouts/slideLayout2.xml"/><Relationship Id="rId5" Type="http://schemas.openxmlformats.org/officeDocument/2006/relationships/tags" Target="../tags/tag34.xml"/><Relationship Id="rId4" Type="http://schemas.openxmlformats.org/officeDocument/2006/relationships/tags" Target="../tags/tag33.xml"/><Relationship Id="rId9" Type="http://schemas.openxmlformats.org/officeDocument/2006/relationships/image" Target="../media/image8.jpeg"/></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7.xml"/><Relationship Id="rId7" Type="http://schemas.openxmlformats.org/officeDocument/2006/relationships/tags" Target="../tags/tag41.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5" Type="http://schemas.openxmlformats.org/officeDocument/2006/relationships/tags" Target="../tags/tag39.xml"/><Relationship Id="rId10" Type="http://schemas.openxmlformats.org/officeDocument/2006/relationships/image" Target="../media/image6.jpeg"/><Relationship Id="rId4" Type="http://schemas.openxmlformats.org/officeDocument/2006/relationships/tags" Target="../tags/tag38.xml"/><Relationship Id="rId9"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44.xml"/><Relationship Id="rId7" Type="http://schemas.openxmlformats.org/officeDocument/2006/relationships/tags" Target="../tags/tag48.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5" Type="http://schemas.openxmlformats.org/officeDocument/2006/relationships/tags" Target="../tags/tag46.xml"/><Relationship Id="rId10" Type="http://schemas.openxmlformats.org/officeDocument/2006/relationships/image" Target="../media/image8.jpeg"/><Relationship Id="rId4" Type="http://schemas.openxmlformats.org/officeDocument/2006/relationships/tags" Target="../tags/tag45.xml"/><Relationship Id="rId9"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2.xml"/><Relationship Id="rId3" Type="http://schemas.openxmlformats.org/officeDocument/2006/relationships/tags" Target="../tags/tag51.xml"/><Relationship Id="rId7"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9" Type="http://schemas.openxmlformats.org/officeDocument/2006/relationships/image" Target="../media/image7.jpeg"/></Relationships>
</file>

<file path=ppt/slides/_rels/slide1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ags" Target="../tags/tag57.xml"/><Relationship Id="rId7" Type="http://schemas.openxmlformats.org/officeDocument/2006/relationships/notesSlide" Target="../notesSlides/notesSlide13.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slideLayout" Target="../slideLayouts/slideLayout2.xml"/><Relationship Id="rId5" Type="http://schemas.openxmlformats.org/officeDocument/2006/relationships/tags" Target="../tags/tag59.xml"/><Relationship Id="rId4" Type="http://schemas.openxmlformats.org/officeDocument/2006/relationships/tags" Target="../tags/tag5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60.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5.xml"/><Relationship Id="rId3" Type="http://schemas.openxmlformats.org/officeDocument/2006/relationships/tags" Target="../tags/tag63.xml"/><Relationship Id="rId7" Type="http://schemas.openxmlformats.org/officeDocument/2006/relationships/slideLayout" Target="../slideLayouts/slideLayout1.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s>
</file>

<file path=ppt/slides/_rels/slide18.xml.rels><?xml version="1.0" encoding="UTF-8" standalone="yes"?>
<Relationships xmlns="http://schemas.openxmlformats.org/package/2006/relationships"><Relationship Id="rId8" Type="http://schemas.openxmlformats.org/officeDocument/2006/relationships/tags" Target="../tags/tag74.xml"/><Relationship Id="rId3" Type="http://schemas.openxmlformats.org/officeDocument/2006/relationships/tags" Target="../tags/tag69.xml"/><Relationship Id="rId7" Type="http://schemas.openxmlformats.org/officeDocument/2006/relationships/tags" Target="../tags/tag73.xml"/><Relationship Id="rId12" Type="http://schemas.openxmlformats.org/officeDocument/2006/relationships/notesSlide" Target="../notesSlides/notesSlide16.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slideLayout" Target="../slideLayouts/slideLayout1.xml"/><Relationship Id="rId5" Type="http://schemas.openxmlformats.org/officeDocument/2006/relationships/tags" Target="../tags/tag71.xml"/><Relationship Id="rId10" Type="http://schemas.openxmlformats.org/officeDocument/2006/relationships/tags" Target="../tags/tag76.xml"/><Relationship Id="rId4" Type="http://schemas.openxmlformats.org/officeDocument/2006/relationships/tags" Target="../tags/tag70.xml"/><Relationship Id="rId9" Type="http://schemas.openxmlformats.org/officeDocument/2006/relationships/tags" Target="../tags/tag75.xml"/></Relationships>
</file>

<file path=ppt/slides/_rels/slide19.xml.rels><?xml version="1.0" encoding="UTF-8" standalone="yes"?>
<Relationships xmlns="http://schemas.openxmlformats.org/package/2006/relationships"><Relationship Id="rId8" Type="http://schemas.openxmlformats.org/officeDocument/2006/relationships/tags" Target="../tags/tag84.xml"/><Relationship Id="rId13" Type="http://schemas.openxmlformats.org/officeDocument/2006/relationships/tags" Target="../tags/tag89.xml"/><Relationship Id="rId3" Type="http://schemas.openxmlformats.org/officeDocument/2006/relationships/tags" Target="../tags/tag79.xml"/><Relationship Id="rId7" Type="http://schemas.openxmlformats.org/officeDocument/2006/relationships/tags" Target="../tags/tag83.xml"/><Relationship Id="rId12" Type="http://schemas.openxmlformats.org/officeDocument/2006/relationships/tags" Target="../tags/tag88.xml"/><Relationship Id="rId17" Type="http://schemas.openxmlformats.org/officeDocument/2006/relationships/notesSlide" Target="../notesSlides/notesSlide17.xml"/><Relationship Id="rId2" Type="http://schemas.openxmlformats.org/officeDocument/2006/relationships/tags" Target="../tags/tag78.xml"/><Relationship Id="rId16" Type="http://schemas.openxmlformats.org/officeDocument/2006/relationships/slideLayout" Target="../slideLayouts/slideLayout1.xml"/><Relationship Id="rId1" Type="http://schemas.openxmlformats.org/officeDocument/2006/relationships/tags" Target="../tags/tag77.xml"/><Relationship Id="rId6" Type="http://schemas.openxmlformats.org/officeDocument/2006/relationships/tags" Target="../tags/tag82.xml"/><Relationship Id="rId11" Type="http://schemas.openxmlformats.org/officeDocument/2006/relationships/tags" Target="../tags/tag87.xml"/><Relationship Id="rId5" Type="http://schemas.openxmlformats.org/officeDocument/2006/relationships/tags" Target="../tags/tag81.xml"/><Relationship Id="rId15" Type="http://schemas.openxmlformats.org/officeDocument/2006/relationships/tags" Target="../tags/tag91.xml"/><Relationship Id="rId10" Type="http://schemas.openxmlformats.org/officeDocument/2006/relationships/tags" Target="../tags/tag86.xml"/><Relationship Id="rId4" Type="http://schemas.openxmlformats.org/officeDocument/2006/relationships/tags" Target="../tags/tag80.xml"/><Relationship Id="rId9" Type="http://schemas.openxmlformats.org/officeDocument/2006/relationships/tags" Target="../tags/tag85.xml"/><Relationship Id="rId14" Type="http://schemas.openxmlformats.org/officeDocument/2006/relationships/tags" Target="../tags/tag90.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notesSlide" Target="../notesSlides/notesSlide1.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94.xml"/><Relationship Id="rId7" Type="http://schemas.openxmlformats.org/officeDocument/2006/relationships/tags" Target="../tags/tag98.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9"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8" Type="http://schemas.openxmlformats.org/officeDocument/2006/relationships/tags" Target="../tags/tag106.xml"/><Relationship Id="rId13" Type="http://schemas.openxmlformats.org/officeDocument/2006/relationships/tags" Target="../tags/tag111.xml"/><Relationship Id="rId3" Type="http://schemas.openxmlformats.org/officeDocument/2006/relationships/tags" Target="../tags/tag101.xml"/><Relationship Id="rId7" Type="http://schemas.openxmlformats.org/officeDocument/2006/relationships/tags" Target="../tags/tag105.xml"/><Relationship Id="rId12" Type="http://schemas.openxmlformats.org/officeDocument/2006/relationships/tags" Target="../tags/tag110.xml"/><Relationship Id="rId17" Type="http://schemas.openxmlformats.org/officeDocument/2006/relationships/slideLayout" Target="../slideLayouts/slideLayout2.xml"/><Relationship Id="rId2" Type="http://schemas.openxmlformats.org/officeDocument/2006/relationships/tags" Target="../tags/tag100.xml"/><Relationship Id="rId16" Type="http://schemas.openxmlformats.org/officeDocument/2006/relationships/tags" Target="../tags/tag114.xml"/><Relationship Id="rId1" Type="http://schemas.openxmlformats.org/officeDocument/2006/relationships/tags" Target="../tags/tag99.xml"/><Relationship Id="rId6" Type="http://schemas.openxmlformats.org/officeDocument/2006/relationships/tags" Target="../tags/tag104.xml"/><Relationship Id="rId11" Type="http://schemas.openxmlformats.org/officeDocument/2006/relationships/tags" Target="../tags/tag109.xml"/><Relationship Id="rId5" Type="http://schemas.openxmlformats.org/officeDocument/2006/relationships/tags" Target="../tags/tag103.xml"/><Relationship Id="rId15" Type="http://schemas.openxmlformats.org/officeDocument/2006/relationships/tags" Target="../tags/tag113.xml"/><Relationship Id="rId10" Type="http://schemas.openxmlformats.org/officeDocument/2006/relationships/tags" Target="../tags/tag108.xml"/><Relationship Id="rId4" Type="http://schemas.openxmlformats.org/officeDocument/2006/relationships/tags" Target="../tags/tag102.xml"/><Relationship Id="rId9" Type="http://schemas.openxmlformats.org/officeDocument/2006/relationships/tags" Target="../tags/tag107.xml"/><Relationship Id="rId14" Type="http://schemas.openxmlformats.org/officeDocument/2006/relationships/tags" Target="../tags/tag112.xml"/></Relationships>
</file>

<file path=ppt/slides/_rels/slide22.xml.rels><?xml version="1.0" encoding="UTF-8" standalone="yes"?>
<Relationships xmlns="http://schemas.openxmlformats.org/package/2006/relationships"><Relationship Id="rId8" Type="http://schemas.openxmlformats.org/officeDocument/2006/relationships/tags" Target="../tags/tag122.xml"/><Relationship Id="rId13" Type="http://schemas.openxmlformats.org/officeDocument/2006/relationships/tags" Target="../tags/tag127.xml"/><Relationship Id="rId3" Type="http://schemas.openxmlformats.org/officeDocument/2006/relationships/tags" Target="../tags/tag117.xml"/><Relationship Id="rId7" Type="http://schemas.openxmlformats.org/officeDocument/2006/relationships/tags" Target="../tags/tag121.xml"/><Relationship Id="rId12" Type="http://schemas.openxmlformats.org/officeDocument/2006/relationships/tags" Target="../tags/tag126.xml"/><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tags" Target="../tags/tag120.xml"/><Relationship Id="rId11" Type="http://schemas.openxmlformats.org/officeDocument/2006/relationships/tags" Target="../tags/tag125.xml"/><Relationship Id="rId5" Type="http://schemas.openxmlformats.org/officeDocument/2006/relationships/tags" Target="../tags/tag119.xml"/><Relationship Id="rId10" Type="http://schemas.openxmlformats.org/officeDocument/2006/relationships/tags" Target="../tags/tag124.xml"/><Relationship Id="rId4" Type="http://schemas.openxmlformats.org/officeDocument/2006/relationships/tags" Target="../tags/tag118.xml"/><Relationship Id="rId9" Type="http://schemas.openxmlformats.org/officeDocument/2006/relationships/tags" Target="../tags/tag123.xml"/><Relationship Id="rId1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notesSlide" Target="../notesSlides/notesSlide19.xml"/><Relationship Id="rId5" Type="http://schemas.openxmlformats.org/officeDocument/2006/relationships/slideLayout" Target="../slideLayouts/slideLayout1.xml"/><Relationship Id="rId4" Type="http://schemas.openxmlformats.org/officeDocument/2006/relationships/tags" Target="../tags/tag131.xml"/></Relationships>
</file>

<file path=ppt/slides/_rels/slide24.xml.rels><?xml version="1.0" encoding="UTF-8" standalone="yes"?>
<Relationships xmlns="http://schemas.openxmlformats.org/package/2006/relationships"><Relationship Id="rId3" Type="http://schemas.openxmlformats.org/officeDocument/2006/relationships/tags" Target="../tags/tag134.xml"/><Relationship Id="rId7" Type="http://schemas.openxmlformats.org/officeDocument/2006/relationships/notesSlide" Target="../notesSlides/notesSlide20.xml"/><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slideLayout" Target="../slideLayouts/slideLayout1.xml"/><Relationship Id="rId5" Type="http://schemas.openxmlformats.org/officeDocument/2006/relationships/tags" Target="../tags/tag136.xml"/><Relationship Id="rId4" Type="http://schemas.openxmlformats.org/officeDocument/2006/relationships/tags" Target="../tags/tag135.xml"/></Relationships>
</file>

<file path=ppt/slides/_rels/slide25.xml.rels><?xml version="1.0" encoding="UTF-8" standalone="yes"?>
<Relationships xmlns="http://schemas.openxmlformats.org/package/2006/relationships"><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notesSlide" Target="../notesSlides/notesSlide21.xml"/><Relationship Id="rId5" Type="http://schemas.openxmlformats.org/officeDocument/2006/relationships/slideLayout" Target="../slideLayouts/slideLayout1.xml"/><Relationship Id="rId4" Type="http://schemas.openxmlformats.org/officeDocument/2006/relationships/tags" Target="../tags/tag140.xml"/></Relationships>
</file>

<file path=ppt/slides/_rels/slide26.xml.rels><?xml version="1.0" encoding="UTF-8" standalone="yes"?>
<Relationships xmlns="http://schemas.openxmlformats.org/package/2006/relationships"><Relationship Id="rId8" Type="http://schemas.openxmlformats.org/officeDocument/2006/relationships/tags" Target="../tags/tag148.xml"/><Relationship Id="rId13" Type="http://schemas.openxmlformats.org/officeDocument/2006/relationships/slideLayout" Target="../slideLayouts/slideLayout2.xml"/><Relationship Id="rId3" Type="http://schemas.openxmlformats.org/officeDocument/2006/relationships/tags" Target="../tags/tag143.xml"/><Relationship Id="rId7" Type="http://schemas.openxmlformats.org/officeDocument/2006/relationships/tags" Target="../tags/tag147.xml"/><Relationship Id="rId12" Type="http://schemas.openxmlformats.org/officeDocument/2006/relationships/tags" Target="../tags/tag152.xml"/><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tags" Target="../tags/tag146.xml"/><Relationship Id="rId11" Type="http://schemas.openxmlformats.org/officeDocument/2006/relationships/tags" Target="../tags/tag151.xml"/><Relationship Id="rId5" Type="http://schemas.openxmlformats.org/officeDocument/2006/relationships/tags" Target="../tags/tag145.xml"/><Relationship Id="rId10" Type="http://schemas.openxmlformats.org/officeDocument/2006/relationships/tags" Target="../tags/tag150.xml"/><Relationship Id="rId4" Type="http://schemas.openxmlformats.org/officeDocument/2006/relationships/tags" Target="../tags/tag144.xml"/><Relationship Id="rId9" Type="http://schemas.openxmlformats.org/officeDocument/2006/relationships/tags" Target="../tags/tag149.xml"/><Relationship Id="rId14"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tags" Target="../tags/tag155.xml"/><Relationship Id="rId7" Type="http://schemas.openxmlformats.org/officeDocument/2006/relationships/notesSlide" Target="../notesSlides/notesSlide23.xml"/><Relationship Id="rId12" Type="http://schemas.microsoft.com/office/2007/relationships/diagramDrawing" Target="../diagrams/drawing1.xm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slideLayout" Target="../slideLayouts/slideLayout2.xml"/><Relationship Id="rId11" Type="http://schemas.openxmlformats.org/officeDocument/2006/relationships/diagramColors" Target="../diagrams/colors1.xml"/><Relationship Id="rId5" Type="http://schemas.openxmlformats.org/officeDocument/2006/relationships/tags" Target="../tags/tag157.xml"/><Relationship Id="rId10" Type="http://schemas.openxmlformats.org/officeDocument/2006/relationships/diagramQuickStyle" Target="../diagrams/quickStyle1.xml"/><Relationship Id="rId4" Type="http://schemas.openxmlformats.org/officeDocument/2006/relationships/tags" Target="../tags/tag156.xml"/><Relationship Id="rId9"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58.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30.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161.xml"/><Relationship Id="rId7" Type="http://schemas.openxmlformats.org/officeDocument/2006/relationships/tags" Target="../tags/tag165.xml"/><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tags" Target="../tags/tag164.xml"/><Relationship Id="rId5" Type="http://schemas.openxmlformats.org/officeDocument/2006/relationships/tags" Target="../tags/tag163.xml"/><Relationship Id="rId4" Type="http://schemas.openxmlformats.org/officeDocument/2006/relationships/tags" Target="../tags/tag162.xml"/><Relationship Id="rId9"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168.xml"/><Relationship Id="rId7" Type="http://schemas.openxmlformats.org/officeDocument/2006/relationships/tags" Target="../tags/tag172.xml"/><Relationship Id="rId2" Type="http://schemas.openxmlformats.org/officeDocument/2006/relationships/tags" Target="../tags/tag167.xml"/><Relationship Id="rId1" Type="http://schemas.openxmlformats.org/officeDocument/2006/relationships/tags" Target="../tags/tag166.xml"/><Relationship Id="rId6" Type="http://schemas.openxmlformats.org/officeDocument/2006/relationships/tags" Target="../tags/tag171.xml"/><Relationship Id="rId5" Type="http://schemas.openxmlformats.org/officeDocument/2006/relationships/tags" Target="../tags/tag170.xml"/><Relationship Id="rId4" Type="http://schemas.openxmlformats.org/officeDocument/2006/relationships/tags" Target="../tags/tag169.xml"/><Relationship Id="rId9"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8" Type="http://schemas.openxmlformats.org/officeDocument/2006/relationships/notesSlide" Target="../notesSlides/notesSlide28.xml"/><Relationship Id="rId3" Type="http://schemas.openxmlformats.org/officeDocument/2006/relationships/tags" Target="../tags/tag175.xml"/><Relationship Id="rId7" Type="http://schemas.openxmlformats.org/officeDocument/2006/relationships/slideLayout" Target="../slideLayouts/slideLayout1.xml"/><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tags" Target="../tags/tag178.xml"/><Relationship Id="rId5" Type="http://schemas.openxmlformats.org/officeDocument/2006/relationships/tags" Target="../tags/tag177.xml"/><Relationship Id="rId4" Type="http://schemas.openxmlformats.org/officeDocument/2006/relationships/tags" Target="../tags/tag176.xml"/></Relationships>
</file>

<file path=ppt/slides/_rels/slide33.xml.rels><?xml version="1.0" encoding="UTF-8" standalone="yes"?>
<Relationships xmlns="http://schemas.openxmlformats.org/package/2006/relationships"><Relationship Id="rId3" Type="http://schemas.openxmlformats.org/officeDocument/2006/relationships/tags" Target="../tags/tag181.xml"/><Relationship Id="rId7" Type="http://schemas.openxmlformats.org/officeDocument/2006/relationships/notesSlide" Target="../notesSlides/notesSlide29.xml"/><Relationship Id="rId2" Type="http://schemas.openxmlformats.org/officeDocument/2006/relationships/tags" Target="../tags/tag180.xml"/><Relationship Id="rId1" Type="http://schemas.openxmlformats.org/officeDocument/2006/relationships/tags" Target="../tags/tag179.xml"/><Relationship Id="rId6" Type="http://schemas.openxmlformats.org/officeDocument/2006/relationships/slideLayout" Target="../slideLayouts/slideLayout1.xml"/><Relationship Id="rId5" Type="http://schemas.openxmlformats.org/officeDocument/2006/relationships/tags" Target="../tags/tag183.xml"/><Relationship Id="rId4" Type="http://schemas.openxmlformats.org/officeDocument/2006/relationships/tags" Target="../tags/tag182.xml"/></Relationships>
</file>

<file path=ppt/slides/_rels/slide34.xml.rels><?xml version="1.0" encoding="UTF-8" standalone="yes"?>
<Relationships xmlns="http://schemas.openxmlformats.org/package/2006/relationships"><Relationship Id="rId8" Type="http://schemas.openxmlformats.org/officeDocument/2006/relationships/notesSlide" Target="../notesSlides/notesSlide30.xml"/><Relationship Id="rId3" Type="http://schemas.openxmlformats.org/officeDocument/2006/relationships/tags" Target="../tags/tag186.xml"/><Relationship Id="rId7" Type="http://schemas.openxmlformats.org/officeDocument/2006/relationships/slideLayout" Target="../slideLayouts/slideLayout2.xml"/><Relationship Id="rId2" Type="http://schemas.openxmlformats.org/officeDocument/2006/relationships/tags" Target="../tags/tag185.xml"/><Relationship Id="rId1" Type="http://schemas.openxmlformats.org/officeDocument/2006/relationships/tags" Target="../tags/tag184.xml"/><Relationship Id="rId6" Type="http://schemas.openxmlformats.org/officeDocument/2006/relationships/tags" Target="../tags/tag189.xml"/><Relationship Id="rId5" Type="http://schemas.openxmlformats.org/officeDocument/2006/relationships/tags" Target="../tags/tag188.xml"/><Relationship Id="rId4" Type="http://schemas.openxmlformats.org/officeDocument/2006/relationships/tags" Target="../tags/tag187.xml"/><Relationship Id="rId9" Type="http://schemas.openxmlformats.org/officeDocument/2006/relationships/image" Target="../media/image10.jpeg"/></Relationships>
</file>

<file path=ppt/slides/_rels/slide35.xml.rels><?xml version="1.0" encoding="UTF-8" standalone="yes"?>
<Relationships xmlns="http://schemas.openxmlformats.org/package/2006/relationships"><Relationship Id="rId3" Type="http://schemas.openxmlformats.org/officeDocument/2006/relationships/tags" Target="../tags/tag192.xml"/><Relationship Id="rId7" Type="http://schemas.openxmlformats.org/officeDocument/2006/relationships/image" Target="../media/image11.png"/><Relationship Id="rId2" Type="http://schemas.openxmlformats.org/officeDocument/2006/relationships/tags" Target="../tags/tag191.xml"/><Relationship Id="rId1" Type="http://schemas.openxmlformats.org/officeDocument/2006/relationships/tags" Target="../tags/tag190.xml"/><Relationship Id="rId6" Type="http://schemas.openxmlformats.org/officeDocument/2006/relationships/slideLayout" Target="../slideLayouts/slideLayout2.xml"/><Relationship Id="rId5" Type="http://schemas.openxmlformats.org/officeDocument/2006/relationships/tags" Target="../tags/tag194.xml"/><Relationship Id="rId4" Type="http://schemas.openxmlformats.org/officeDocument/2006/relationships/tags" Target="../tags/tag193.xml"/></Relationships>
</file>

<file path=ppt/slides/_rels/slide36.xml.rels><?xml version="1.0" encoding="UTF-8" standalone="yes"?>
<Relationships xmlns="http://schemas.openxmlformats.org/package/2006/relationships"><Relationship Id="rId8" Type="http://schemas.openxmlformats.org/officeDocument/2006/relationships/image" Target="../media/image12.webp"/><Relationship Id="rId3" Type="http://schemas.openxmlformats.org/officeDocument/2006/relationships/tags" Target="../tags/tag197.xml"/><Relationship Id="rId7" Type="http://schemas.openxmlformats.org/officeDocument/2006/relationships/notesSlide" Target="../notesSlides/notesSlide31.xml"/><Relationship Id="rId2" Type="http://schemas.openxmlformats.org/officeDocument/2006/relationships/tags" Target="../tags/tag196.xml"/><Relationship Id="rId1" Type="http://schemas.openxmlformats.org/officeDocument/2006/relationships/tags" Target="../tags/tag195.xml"/><Relationship Id="rId6" Type="http://schemas.openxmlformats.org/officeDocument/2006/relationships/slideLayout" Target="../slideLayouts/slideLayout2.xml"/><Relationship Id="rId5" Type="http://schemas.openxmlformats.org/officeDocument/2006/relationships/tags" Target="../tags/tag199.xml"/><Relationship Id="rId10" Type="http://schemas.openxmlformats.org/officeDocument/2006/relationships/image" Target="../media/image14.jpeg"/><Relationship Id="rId4" Type="http://schemas.openxmlformats.org/officeDocument/2006/relationships/tags" Target="../tags/tag198.xml"/><Relationship Id="rId9" Type="http://schemas.openxmlformats.org/officeDocument/2006/relationships/image" Target="../media/image13.jpeg"/></Relationships>
</file>

<file path=ppt/slides/_rels/slide37.xml.rels><?xml version="1.0" encoding="UTF-8" standalone="yes"?>
<Relationships xmlns="http://schemas.openxmlformats.org/package/2006/relationships"><Relationship Id="rId3" Type="http://schemas.openxmlformats.org/officeDocument/2006/relationships/tags" Target="../tags/tag202.xml"/><Relationship Id="rId7" Type="http://schemas.openxmlformats.org/officeDocument/2006/relationships/notesSlide" Target="../notesSlides/notesSlide32.xml"/><Relationship Id="rId2" Type="http://schemas.openxmlformats.org/officeDocument/2006/relationships/tags" Target="../tags/tag201.xml"/><Relationship Id="rId1" Type="http://schemas.openxmlformats.org/officeDocument/2006/relationships/tags" Target="../tags/tag200.xml"/><Relationship Id="rId6" Type="http://schemas.openxmlformats.org/officeDocument/2006/relationships/slideLayout" Target="../slideLayouts/slideLayout2.xml"/><Relationship Id="rId5" Type="http://schemas.openxmlformats.org/officeDocument/2006/relationships/tags" Target="../tags/tag204.xml"/><Relationship Id="rId4" Type="http://schemas.openxmlformats.org/officeDocument/2006/relationships/tags" Target="../tags/tag203.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7.jpeg"/><Relationship Id="rId2" Type="http://schemas.openxmlformats.org/officeDocument/2006/relationships/tags" Target="../tags/tag206.xml"/><Relationship Id="rId1" Type="http://schemas.openxmlformats.org/officeDocument/2006/relationships/tags" Target="../tags/tag205.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8.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image" Target="../media/image4.jpeg"/><Relationship Id="rId3" Type="http://schemas.openxmlformats.org/officeDocument/2006/relationships/tags" Target="../tags/tag20.xml"/><Relationship Id="rId7" Type="http://schemas.openxmlformats.org/officeDocument/2006/relationships/tags" Target="../tags/tag24.xml"/><Relationship Id="rId12" Type="http://schemas.openxmlformats.org/officeDocument/2006/relationships/image" Target="../media/image3.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notesSlide" Target="../notesSlides/notesSlide7.xml"/><Relationship Id="rId5" Type="http://schemas.openxmlformats.org/officeDocument/2006/relationships/tags" Target="../tags/tag22.xml"/><Relationship Id="rId10" Type="http://schemas.openxmlformats.org/officeDocument/2006/relationships/slideLayout" Target="../slideLayouts/slideLayout1.xml"/><Relationship Id="rId4" Type="http://schemas.openxmlformats.org/officeDocument/2006/relationships/tags" Target="../tags/tag21.xml"/><Relationship Id="rId9" Type="http://schemas.openxmlformats.org/officeDocument/2006/relationships/tags" Target="../tags/tag26.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v2-77fb4cf132156fad088cc3f8574fc196_r"/>
          <p:cNvPicPr>
            <a:picLocks noChangeAspect="1"/>
          </p:cNvPicPr>
          <p:nvPr/>
        </p:nvPicPr>
        <p:blipFill>
          <a:blip r:embed="rId2"/>
          <a:stretch>
            <a:fillRect/>
          </a:stretch>
        </p:blipFill>
        <p:spPr>
          <a:xfrm>
            <a:off x="-804672" y="-1319757"/>
            <a:ext cx="10024985" cy="6683474"/>
          </a:xfrm>
          <a:prstGeom prst="rect">
            <a:avLst/>
          </a:prstGeom>
        </p:spPr>
      </p:pic>
      <p:sp>
        <p:nvSpPr>
          <p:cNvPr id="2" name="标题 1"/>
          <p:cNvSpPr>
            <a:spLocks noGrp="1"/>
          </p:cNvSpPr>
          <p:nvPr>
            <p:ph type="title"/>
          </p:nvPr>
        </p:nvSpPr>
        <p:spPr>
          <a:xfrm>
            <a:off x="4981561" y="882027"/>
            <a:ext cx="3611090" cy="2099733"/>
          </a:xfrm>
          <a:solidFill>
            <a:schemeClr val="accent1">
              <a:lumMod val="60000"/>
              <a:lumOff val="40000"/>
            </a:schemeClr>
          </a:solidFill>
        </p:spPr>
        <p:txBody>
          <a:bodyPr/>
          <a:lstStyle/>
          <a:p>
            <a:pPr algn="ctr"/>
            <a:r>
              <a:rPr lang="en-US" altLang="zh-CN" sz="4695" b="1" dirty="0">
                <a:solidFill>
                  <a:schemeClr val="bg1"/>
                </a:solidFill>
                <a:latin typeface="Times New Roman" panose="02020603050405020304" pitchFamily="18" charset="0"/>
                <a:cs typeface="Times New Roman" panose="02020603050405020304" pitchFamily="18" charset="0"/>
              </a:rPr>
              <a:t>Adventure and Exploration</a:t>
            </a:r>
          </a:p>
        </p:txBody>
      </p:sp>
    </p:spTree>
  </p:cSld>
  <p:clrMapOvr>
    <a:masterClrMapping/>
  </p:clrMapOvr>
  <p:transition advTm="1418"/>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5714" y="1240789"/>
            <a:ext cx="7886418" cy="99342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0"/>
          </a:gradFill>
          <a:ln>
            <a:gradFill>
              <a:gsLst>
                <a:gs pos="0">
                  <a:schemeClr val="accent1">
                    <a:lumMod val="5000"/>
                    <a:lumOff val="95000"/>
                  </a:schemeClr>
                </a:gs>
                <a:gs pos="53000">
                  <a:schemeClr val="accent1">
                    <a:lumMod val="45000"/>
                    <a:lumOff val="55000"/>
                  </a:schemeClr>
                </a:gs>
                <a:gs pos="100000">
                  <a:schemeClr val="accent1">
                    <a:lumMod val="45000"/>
                    <a:lumOff val="55000"/>
                    <a:alpha val="100000"/>
                  </a:schemeClr>
                </a:gs>
                <a:gs pos="100000">
                  <a:schemeClr val="accent1">
                    <a:lumMod val="30000"/>
                    <a:lumOff val="70000"/>
                  </a:schemeClr>
                </a:gs>
              </a:gsLst>
              <a:lin ang="0" scaled="1"/>
            </a:gradFill>
          </a:ln>
          <a:effectLst/>
        </p:spPr>
        <p:txBody>
          <a:bodyPr/>
          <a:lstStyle/>
          <a:p>
            <a:r>
              <a:rPr lang="en-US" altLang="zh-CN" dirty="0">
                <a:sym typeface="+mn-ea"/>
              </a:rPr>
              <a:t>Please select your protagonist.</a:t>
            </a:r>
            <a:endParaRPr lang="en-US" altLang="zh-CN" dirty="0"/>
          </a:p>
        </p:txBody>
      </p:sp>
      <p:sp>
        <p:nvSpPr>
          <p:cNvPr id="3" name="标题 1"/>
          <p:cNvSpPr>
            <a:spLocks noGrp="1"/>
          </p:cNvSpPr>
          <p:nvPr/>
        </p:nvSpPr>
        <p:spPr>
          <a:xfrm>
            <a:off x="482713" y="2470148"/>
            <a:ext cx="8289205" cy="99342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0"/>
          </a:gradFill>
        </p:spPr>
        <p:txBody>
          <a:bodyPr vert="horz" lIns="65024" tIns="32512" rIns="65024" bIns="32512"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altLang="zh-CN" sz="3130" dirty="0"/>
              <a:t>Your choice will lead to different story settings.</a:t>
            </a:r>
          </a:p>
        </p:txBody>
      </p:sp>
      <p:sp>
        <p:nvSpPr>
          <p:cNvPr id="4" name="圆角矩形 1"/>
          <p:cNvSpPr/>
          <p:nvPr>
            <p:custDataLst>
              <p:tags r:id="rId2"/>
            </p:custDataLst>
          </p:nvPr>
        </p:nvSpPr>
        <p:spPr>
          <a:xfrm>
            <a:off x="168311" y="171599"/>
            <a:ext cx="51206" cy="316956"/>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i="1">
              <a:latin typeface="Times New Roman" panose="02020603050405020304" pitchFamily="18" charset="0"/>
              <a:cs typeface="Times New Roman" panose="02020603050405020304" pitchFamily="18" charset="0"/>
              <a:sym typeface="+mn-lt"/>
            </a:endParaRPr>
          </a:p>
        </p:txBody>
      </p:sp>
      <p:sp>
        <p:nvSpPr>
          <p:cNvPr id="5" name="TextBox 6"/>
          <p:cNvSpPr txBox="1"/>
          <p:nvPr>
            <p:custDataLst>
              <p:tags r:id="rId3"/>
            </p:custDataLst>
          </p:nvPr>
        </p:nvSpPr>
        <p:spPr>
          <a:xfrm>
            <a:off x="270722" y="102579"/>
            <a:ext cx="1292225" cy="396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defTabSz="1219200"/>
            <a:r>
              <a:rPr lang="en-US" altLang="zh-CN" sz="1990" b="1" spc="300" dirty="0">
                <a:solidFill>
                  <a:schemeClr val="bg1">
                    <a:lumMod val="95000"/>
                  </a:schemeClr>
                </a:solidFill>
                <a:effectLst>
                  <a:outerShdw blurRad="38100" dist="38100" dir="2700000" algn="tl">
                    <a:srgbClr val="000000">
                      <a:alpha val="43137"/>
                    </a:srgbClr>
                  </a:outerShdw>
                </a:effectLst>
                <a:latin typeface="Times New Roman" panose="02020603050405020304" pitchFamily="18" charset="0"/>
                <a:ea typeface="思源宋体 CN" panose="02020400000000000000" pitchFamily="18" charset="-122"/>
                <a:cs typeface="Times New Roman" panose="02020603050405020304" pitchFamily="18" charset="0"/>
                <a:sym typeface="+mn-lt"/>
              </a:rPr>
              <a:t>Lead-in</a:t>
            </a:r>
          </a:p>
        </p:txBody>
      </p:sp>
    </p:spTree>
    <p:custDataLst>
      <p:tags r:id="rId1"/>
    </p:custDataLst>
  </p:cSld>
  <p:clrMapOvr>
    <a:masterClrMapping/>
  </p:clrMapOvr>
  <p:transition advTm="1487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P spid="3"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7991" y="612449"/>
            <a:ext cx="7886418" cy="64301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0"/>
          </a:gradFill>
        </p:spPr>
        <p:txBody>
          <a:bodyPr>
            <a:normAutofit/>
          </a:bodyPr>
          <a:lstStyle/>
          <a:p>
            <a:r>
              <a:rPr lang="en-US" altLang="zh-CN" dirty="0"/>
              <a:t>Your protagonist is ____.</a:t>
            </a:r>
          </a:p>
        </p:txBody>
      </p:sp>
      <p:sp>
        <p:nvSpPr>
          <p:cNvPr id="4" name="文本框 3"/>
          <p:cNvSpPr txBox="1"/>
          <p:nvPr/>
        </p:nvSpPr>
        <p:spPr>
          <a:xfrm>
            <a:off x="321959" y="3442799"/>
            <a:ext cx="2236555" cy="406852"/>
          </a:xfrm>
          <a:prstGeom prst="rect">
            <a:avLst/>
          </a:prstGeom>
          <a:solidFill>
            <a:schemeClr val="bg1">
              <a:lumMod val="85000"/>
            </a:schemeClr>
          </a:solidFill>
          <a:effectLst>
            <a:reflection stA="45000" endPos="0" dist="76200" dir="5400000" sy="-100000" algn="bl" rotWithShape="0"/>
          </a:effectLst>
          <a:scene3d>
            <a:camera prst="orthographicFront"/>
            <a:lightRig rig="chilly" dir="t">
              <a:rot lat="0" lon="0" rev="0"/>
            </a:lightRig>
          </a:scene3d>
          <a:sp3d extrusionH="120650" contourW="69850" prstMaterial="matte">
            <a:extrusionClr>
              <a:schemeClr val="tx1">
                <a:lumMod val="95000"/>
                <a:lumOff val="5000"/>
              </a:schemeClr>
            </a:extrusionClr>
            <a:contourClr>
              <a:schemeClr val="bg1">
                <a:lumMod val="85000"/>
              </a:schemeClr>
            </a:contourClr>
          </a:sp3d>
        </p:spPr>
        <p:txBody>
          <a:bodyPr wrap="square" rtlCol="0">
            <a:noAutofit/>
          </a:bodyPr>
          <a:lstStyle/>
          <a:p>
            <a:pPr algn="ctr"/>
            <a:r>
              <a:rPr lang="en-US" altLang="zh-CN" sz="2275" dirty="0"/>
              <a:t>A. a commander </a:t>
            </a:r>
          </a:p>
        </p:txBody>
      </p:sp>
      <p:sp>
        <p:nvSpPr>
          <p:cNvPr id="6" name="圆角矩形 1"/>
          <p:cNvSpPr/>
          <p:nvPr>
            <p:custDataLst>
              <p:tags r:id="rId2"/>
            </p:custDataLst>
          </p:nvPr>
        </p:nvSpPr>
        <p:spPr>
          <a:xfrm>
            <a:off x="168311" y="171599"/>
            <a:ext cx="51206" cy="316956"/>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i="1">
              <a:latin typeface="Times New Roman" panose="02020603050405020304" pitchFamily="18" charset="0"/>
              <a:cs typeface="Times New Roman" panose="02020603050405020304" pitchFamily="18" charset="0"/>
              <a:sym typeface="+mn-lt"/>
            </a:endParaRPr>
          </a:p>
        </p:txBody>
      </p:sp>
      <p:sp>
        <p:nvSpPr>
          <p:cNvPr id="7" name="TextBox 6"/>
          <p:cNvSpPr txBox="1"/>
          <p:nvPr>
            <p:custDataLst>
              <p:tags r:id="rId3"/>
            </p:custDataLst>
          </p:nvPr>
        </p:nvSpPr>
        <p:spPr>
          <a:xfrm>
            <a:off x="270722" y="102579"/>
            <a:ext cx="1292225" cy="396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defTabSz="1219200"/>
            <a:r>
              <a:rPr lang="en-US" altLang="zh-CN" sz="1990" b="1" spc="300" dirty="0">
                <a:solidFill>
                  <a:schemeClr val="bg1">
                    <a:lumMod val="95000"/>
                  </a:schemeClr>
                </a:solidFill>
                <a:effectLst>
                  <a:outerShdw blurRad="38100" dist="38100" dir="2700000" algn="tl">
                    <a:srgbClr val="000000">
                      <a:alpha val="43137"/>
                    </a:srgbClr>
                  </a:outerShdw>
                </a:effectLst>
                <a:latin typeface="Times New Roman" panose="02020603050405020304" pitchFamily="18" charset="0"/>
                <a:ea typeface="思源宋体 CN" panose="02020400000000000000" pitchFamily="18" charset="-122"/>
                <a:cs typeface="Times New Roman" panose="02020603050405020304" pitchFamily="18" charset="0"/>
                <a:sym typeface="+mn-lt"/>
              </a:rPr>
              <a:t>Lead-in</a:t>
            </a:r>
            <a:endParaRPr lang="en-US" altLang="zh-CN" sz="1990" b="1" spc="300" dirty="0">
              <a:solidFill>
                <a:schemeClr val="bg1"/>
              </a:solidFill>
              <a:effectLst>
                <a:outerShdw blurRad="38100" dist="38100" dir="2700000" algn="tl">
                  <a:srgbClr val="000000">
                    <a:alpha val="43137"/>
                  </a:srgbClr>
                </a:outerShdw>
              </a:effectLst>
              <a:latin typeface="思源宋体 CN" panose="02020400000000000000" pitchFamily="18" charset="-122"/>
              <a:ea typeface="思源宋体 CN" panose="02020400000000000000" pitchFamily="18" charset="-122"/>
              <a:cs typeface="+mn-ea"/>
              <a:sym typeface="+mn-lt"/>
            </a:endParaRPr>
          </a:p>
        </p:txBody>
      </p:sp>
      <p:pic>
        <p:nvPicPr>
          <p:cNvPr id="100" name="图片 99"/>
          <p:cNvPicPr/>
          <p:nvPr>
            <p:custDataLst>
              <p:tags r:id="rId4"/>
            </p:custDataLst>
          </p:nvPr>
        </p:nvPicPr>
        <p:blipFill>
          <a:blip r:embed="rId7"/>
          <a:stretch>
            <a:fillRect/>
          </a:stretch>
        </p:blipFill>
        <p:spPr>
          <a:xfrm>
            <a:off x="475488" y="1445569"/>
            <a:ext cx="1984587" cy="1797643"/>
          </a:xfrm>
          <a:prstGeom prst="rect">
            <a:avLst/>
          </a:prstGeom>
          <a:noFill/>
          <a:ln w="9525">
            <a:noFill/>
          </a:ln>
        </p:spPr>
      </p:pic>
      <p:sp>
        <p:nvSpPr>
          <p:cNvPr id="9" name="文本框 8"/>
          <p:cNvSpPr txBox="1"/>
          <p:nvPr/>
        </p:nvSpPr>
        <p:spPr>
          <a:xfrm>
            <a:off x="3087285" y="3436477"/>
            <a:ext cx="2499360" cy="406852"/>
          </a:xfrm>
          <a:prstGeom prst="rect">
            <a:avLst/>
          </a:prstGeom>
          <a:solidFill>
            <a:schemeClr val="bg1">
              <a:lumMod val="85000"/>
            </a:schemeClr>
          </a:solidFill>
          <a:effectLst>
            <a:reflection stA="45000" endPos="0" dist="76200" dir="5400000" sy="-100000" algn="bl" rotWithShape="0"/>
          </a:effectLst>
          <a:scene3d>
            <a:camera prst="orthographicFront"/>
            <a:lightRig rig="chilly" dir="t">
              <a:rot lat="0" lon="0" rev="0"/>
            </a:lightRig>
          </a:scene3d>
          <a:sp3d extrusionH="120650" contourW="69850" prstMaterial="matte">
            <a:extrusionClr>
              <a:schemeClr val="tx1">
                <a:lumMod val="95000"/>
                <a:lumOff val="5000"/>
              </a:schemeClr>
            </a:extrusionClr>
            <a:contourClr>
              <a:schemeClr val="bg1">
                <a:lumMod val="85000"/>
              </a:schemeClr>
            </a:contourClr>
          </a:sp3d>
        </p:spPr>
        <p:txBody>
          <a:bodyPr wrap="square" rtlCol="0">
            <a:noAutofit/>
          </a:bodyPr>
          <a:lstStyle/>
          <a:p>
            <a:pPr algn="ctr"/>
            <a:r>
              <a:rPr lang="en-US" altLang="zh-CN" sz="2275" dirty="0">
                <a:sym typeface="+mn-ea"/>
              </a:rPr>
              <a:t>B. an engineer </a:t>
            </a:r>
            <a:endParaRPr lang="en-US" altLang="zh-CN" sz="2275" dirty="0"/>
          </a:p>
        </p:txBody>
      </p:sp>
      <p:grpSp>
        <p:nvGrpSpPr>
          <p:cNvPr id="5" name="组合 4"/>
          <p:cNvGrpSpPr/>
          <p:nvPr/>
        </p:nvGrpSpPr>
        <p:grpSpPr>
          <a:xfrm>
            <a:off x="5883317" y="1461825"/>
            <a:ext cx="3188885" cy="2402276"/>
            <a:chOff x="9672" y="6832"/>
            <a:chExt cx="7698" cy="5320"/>
          </a:xfrm>
        </p:grpSpPr>
        <p:sp>
          <p:nvSpPr>
            <p:cNvPr id="8" name="文本框 7"/>
            <p:cNvSpPr txBox="1"/>
            <p:nvPr>
              <p:custDataLst>
                <p:tags r:id="rId5"/>
              </p:custDataLst>
            </p:nvPr>
          </p:nvSpPr>
          <p:spPr>
            <a:xfrm>
              <a:off x="9672" y="11252"/>
              <a:ext cx="7699" cy="901"/>
            </a:xfrm>
            <a:prstGeom prst="rect">
              <a:avLst/>
            </a:prstGeom>
            <a:solidFill>
              <a:schemeClr val="bg1">
                <a:lumMod val="85000"/>
              </a:schemeClr>
            </a:solidFill>
            <a:effectLst>
              <a:reflection stA="45000" endPos="0" dist="76200" dir="5400000" sy="-100000" algn="bl" rotWithShape="0"/>
            </a:effectLst>
            <a:scene3d>
              <a:camera prst="orthographicFront"/>
              <a:lightRig rig="chilly" dir="t">
                <a:rot lat="0" lon="0" rev="0"/>
              </a:lightRig>
            </a:scene3d>
            <a:sp3d extrusionH="120650" contourW="69850" prstMaterial="matte">
              <a:extrusionClr>
                <a:schemeClr val="tx1">
                  <a:lumMod val="95000"/>
                  <a:lumOff val="5000"/>
                </a:schemeClr>
              </a:extrusionClr>
              <a:contourClr>
                <a:schemeClr val="bg1">
                  <a:lumMod val="85000"/>
                </a:schemeClr>
              </a:contourClr>
            </a:sp3d>
          </p:spPr>
          <p:txBody>
            <a:bodyPr wrap="square" rtlCol="0">
              <a:noAutofit/>
            </a:bodyPr>
            <a:lstStyle/>
            <a:p>
              <a:pPr algn="ctr"/>
              <a:r>
                <a:rPr lang="en-US" altLang="zh-CN" sz="2275" dirty="0">
                  <a:sym typeface="+mn-ea"/>
                </a:rPr>
                <a:t>C. a geology student</a:t>
              </a:r>
              <a:endParaRPr lang="en-US" altLang="zh-CN" sz="2275" dirty="0"/>
            </a:p>
          </p:txBody>
        </p:sp>
        <p:pic>
          <p:nvPicPr>
            <p:cNvPr id="3" name="图片 2"/>
            <p:cNvPicPr/>
            <p:nvPr/>
          </p:nvPicPr>
          <p:blipFill>
            <a:blip r:embed="rId8"/>
            <a:stretch>
              <a:fillRect/>
            </a:stretch>
          </p:blipFill>
          <p:spPr>
            <a:xfrm>
              <a:off x="11205" y="6832"/>
              <a:ext cx="4634" cy="4265"/>
            </a:xfrm>
            <a:prstGeom prst="rect">
              <a:avLst/>
            </a:prstGeom>
            <a:noFill/>
            <a:ln w="9525">
              <a:noFill/>
            </a:ln>
          </p:spPr>
        </p:pic>
      </p:grpSp>
      <p:pic>
        <p:nvPicPr>
          <p:cNvPr id="10" name="图片 9"/>
          <p:cNvPicPr/>
          <p:nvPr/>
        </p:nvPicPr>
        <p:blipFill>
          <a:blip r:embed="rId9"/>
          <a:srcRect r="62865" b="3802"/>
          <a:stretch>
            <a:fillRect/>
          </a:stretch>
        </p:blipFill>
        <p:spPr>
          <a:xfrm>
            <a:off x="3803904" y="1358870"/>
            <a:ext cx="898596" cy="2028840"/>
          </a:xfrm>
          <a:prstGeom prst="rect">
            <a:avLst/>
          </a:prstGeom>
          <a:noFill/>
          <a:ln w="9525">
            <a:noFill/>
          </a:ln>
        </p:spPr>
      </p:pic>
    </p:spTree>
    <p:custDataLst>
      <p:tags r:id="rId1"/>
    </p:custDataLst>
  </p:cSld>
  <p:clrMapOvr>
    <a:masterClrMapping/>
  </p:clrMapOvr>
  <p:transition advTm="1322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100"/>
                                        </p:tgtEl>
                                        <p:attrNameLst>
                                          <p:attrName>style.visibility</p:attrName>
                                        </p:attrNameLst>
                                      </p:cBhvr>
                                      <p:to>
                                        <p:strVal val="visible"/>
                                      </p:to>
                                    </p:set>
                                    <p:animEffect transition="in" filter="fade">
                                      <p:cBhvr>
                                        <p:cTn id="11" dur="1000"/>
                                        <p:tgtEl>
                                          <p:spTgt spid="100"/>
                                        </p:tgtEl>
                                      </p:cBhvr>
                                    </p:animEffect>
                                    <p:anim calcmode="lin" valueType="num">
                                      <p:cBhvr>
                                        <p:cTn id="12" dur="1000" fill="hold"/>
                                        <p:tgtEl>
                                          <p:spTgt spid="100"/>
                                        </p:tgtEl>
                                        <p:attrNameLst>
                                          <p:attrName>ppt_x</p:attrName>
                                        </p:attrNameLst>
                                      </p:cBhvr>
                                      <p:tavLst>
                                        <p:tav tm="0">
                                          <p:val>
                                            <p:strVal val="#ppt_x"/>
                                          </p:val>
                                        </p:tav>
                                        <p:tav tm="100000">
                                          <p:val>
                                            <p:strVal val="#ppt_x"/>
                                          </p:val>
                                        </p:tav>
                                      </p:tavLst>
                                    </p:anim>
                                    <p:anim calcmode="lin" valueType="num">
                                      <p:cBhvr>
                                        <p:cTn id="13" dur="1000" fill="hold"/>
                                        <p:tgtEl>
                                          <p:spTgt spid="10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P spid="4" grpId="0" bldLvl="0" animBg="1"/>
      <p:bldP spid="4" grpId="1" animBg="1"/>
      <p:bldP spid="9" grpId="0" bldLvl="0" animBg="1"/>
      <p:bldP spid="9"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7991" y="612449"/>
            <a:ext cx="7886418" cy="64301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0"/>
          </a:gradFill>
        </p:spPr>
        <p:txBody>
          <a:bodyPr>
            <a:normAutofit/>
          </a:bodyPr>
          <a:lstStyle/>
          <a:p>
            <a:r>
              <a:rPr lang="en-US" altLang="zh-CN" dirty="0"/>
              <a:t>Your protagonist is </a:t>
            </a:r>
            <a:r>
              <a:rPr lang="en-US" altLang="zh-CN" dirty="0">
                <a:sym typeface="+mn-ea"/>
              </a:rPr>
              <a:t>________.</a:t>
            </a:r>
            <a:r>
              <a:rPr lang="en-US" altLang="zh-CN" dirty="0"/>
              <a:t> </a:t>
            </a:r>
          </a:p>
        </p:txBody>
      </p:sp>
      <p:sp>
        <p:nvSpPr>
          <p:cNvPr id="4" name="文本框 3"/>
          <p:cNvSpPr txBox="1"/>
          <p:nvPr>
            <p:custDataLst>
              <p:tags r:id="rId2"/>
            </p:custDataLst>
          </p:nvPr>
        </p:nvSpPr>
        <p:spPr>
          <a:xfrm>
            <a:off x="526965" y="3443251"/>
            <a:ext cx="2236555" cy="406852"/>
          </a:xfrm>
          <a:prstGeom prst="rect">
            <a:avLst/>
          </a:prstGeom>
          <a:solidFill>
            <a:schemeClr val="bg1">
              <a:lumMod val="85000"/>
            </a:schemeClr>
          </a:solidFill>
          <a:effectLst>
            <a:reflection stA="45000" endPos="0" dist="76200" dir="5400000" sy="-100000" algn="bl" rotWithShape="0"/>
          </a:effectLst>
          <a:scene3d>
            <a:camera prst="orthographicFront"/>
            <a:lightRig rig="chilly" dir="t">
              <a:rot lat="0" lon="0" rev="0"/>
            </a:lightRig>
          </a:scene3d>
          <a:sp3d extrusionH="120650" contourW="69850" prstMaterial="matte">
            <a:extrusionClr>
              <a:schemeClr val="tx1">
                <a:lumMod val="95000"/>
                <a:lumOff val="5000"/>
              </a:schemeClr>
            </a:extrusionClr>
            <a:contourClr>
              <a:schemeClr val="bg1">
                <a:lumMod val="85000"/>
              </a:schemeClr>
            </a:contourClr>
          </a:sp3d>
        </p:spPr>
        <p:txBody>
          <a:bodyPr wrap="square" rtlCol="0">
            <a:noAutofit/>
          </a:bodyPr>
          <a:lstStyle/>
          <a:p>
            <a:pPr algn="ctr"/>
            <a:r>
              <a:rPr lang="en-US" altLang="zh-CN" sz="2275" dirty="0"/>
              <a:t>A. a commander</a:t>
            </a:r>
          </a:p>
        </p:txBody>
      </p:sp>
      <p:sp>
        <p:nvSpPr>
          <p:cNvPr id="6" name="圆角矩形 1"/>
          <p:cNvSpPr/>
          <p:nvPr>
            <p:custDataLst>
              <p:tags r:id="rId3"/>
            </p:custDataLst>
          </p:nvPr>
        </p:nvSpPr>
        <p:spPr>
          <a:xfrm>
            <a:off x="168311" y="171599"/>
            <a:ext cx="51206" cy="316956"/>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i="1">
              <a:latin typeface="Times New Roman" panose="02020603050405020304" pitchFamily="18" charset="0"/>
              <a:cs typeface="Times New Roman" panose="02020603050405020304" pitchFamily="18" charset="0"/>
              <a:sym typeface="+mn-lt"/>
            </a:endParaRPr>
          </a:p>
        </p:txBody>
      </p:sp>
      <p:sp>
        <p:nvSpPr>
          <p:cNvPr id="7" name="TextBox 6"/>
          <p:cNvSpPr txBox="1"/>
          <p:nvPr>
            <p:custDataLst>
              <p:tags r:id="rId4"/>
            </p:custDataLst>
          </p:nvPr>
        </p:nvSpPr>
        <p:spPr>
          <a:xfrm>
            <a:off x="270722" y="102579"/>
            <a:ext cx="1292225" cy="396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defTabSz="1219200"/>
            <a:r>
              <a:rPr lang="en-US" altLang="zh-CN" sz="1990" b="1" spc="300" dirty="0">
                <a:solidFill>
                  <a:schemeClr val="bg1">
                    <a:lumMod val="95000"/>
                  </a:schemeClr>
                </a:solidFill>
                <a:effectLst>
                  <a:outerShdw blurRad="38100" dist="38100" dir="2700000" algn="tl">
                    <a:srgbClr val="000000">
                      <a:alpha val="43137"/>
                    </a:srgbClr>
                  </a:outerShdw>
                </a:effectLst>
                <a:latin typeface="Times New Roman" panose="02020603050405020304" pitchFamily="18" charset="0"/>
                <a:ea typeface="思源宋体 CN" panose="02020400000000000000" pitchFamily="18" charset="-122"/>
                <a:cs typeface="Times New Roman" panose="02020603050405020304" pitchFamily="18" charset="0"/>
                <a:sym typeface="+mn-lt"/>
              </a:rPr>
              <a:t>Lead-in</a:t>
            </a:r>
            <a:endParaRPr lang="en-US" altLang="zh-CN" sz="1990" b="1" spc="300" dirty="0">
              <a:solidFill>
                <a:schemeClr val="bg1"/>
              </a:solidFill>
              <a:effectLst>
                <a:outerShdw blurRad="38100" dist="38100" dir="2700000" algn="tl">
                  <a:srgbClr val="000000">
                    <a:alpha val="43137"/>
                  </a:srgbClr>
                </a:outerShdw>
              </a:effectLst>
              <a:latin typeface="思源宋体 CN" panose="02020400000000000000" pitchFamily="18" charset="-122"/>
              <a:ea typeface="思源宋体 CN" panose="02020400000000000000" pitchFamily="18" charset="-122"/>
              <a:cs typeface="+mn-ea"/>
              <a:sym typeface="+mn-lt"/>
            </a:endParaRPr>
          </a:p>
        </p:txBody>
      </p:sp>
      <p:pic>
        <p:nvPicPr>
          <p:cNvPr id="5" name="图片 4"/>
          <p:cNvPicPr/>
          <p:nvPr>
            <p:custDataLst>
              <p:tags r:id="rId5"/>
            </p:custDataLst>
          </p:nvPr>
        </p:nvPicPr>
        <p:blipFill>
          <a:blip r:embed="rId10"/>
          <a:stretch>
            <a:fillRect/>
          </a:stretch>
        </p:blipFill>
        <p:spPr>
          <a:xfrm>
            <a:off x="629468" y="1450536"/>
            <a:ext cx="1984587" cy="1797643"/>
          </a:xfrm>
          <a:prstGeom prst="rect">
            <a:avLst/>
          </a:prstGeom>
          <a:noFill/>
          <a:ln w="9525">
            <a:noFill/>
          </a:ln>
        </p:spPr>
      </p:pic>
      <p:sp>
        <p:nvSpPr>
          <p:cNvPr id="11" name="文本框 10"/>
          <p:cNvSpPr txBox="1"/>
          <p:nvPr/>
        </p:nvSpPr>
        <p:spPr>
          <a:xfrm>
            <a:off x="2933756" y="1496595"/>
            <a:ext cx="5601095" cy="1272540"/>
          </a:xfrm>
          <a:prstGeom prst="rect">
            <a:avLst/>
          </a:prstGeom>
          <a:noFill/>
        </p:spPr>
        <p:txBody>
          <a:bodyPr wrap="square" rtlCol="0">
            <a:spAutoFit/>
          </a:bodyPr>
          <a:lstStyle/>
          <a:p>
            <a:r>
              <a:rPr lang="en-US" altLang="zh-CN" sz="2560" dirty="0"/>
              <a:t>In 1405, he commanded the largest fleet in the world, carrying valuable gifts to the countries he had never been before.</a:t>
            </a:r>
          </a:p>
        </p:txBody>
      </p:sp>
      <p:sp>
        <p:nvSpPr>
          <p:cNvPr id="12" name="文本框 11"/>
          <p:cNvSpPr txBox="1"/>
          <p:nvPr/>
        </p:nvSpPr>
        <p:spPr>
          <a:xfrm>
            <a:off x="1007420" y="4400548"/>
            <a:ext cx="7405060" cy="441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altLang="zh-CN" sz="2275" dirty="0"/>
              <a:t>Are there any clues that indicate potential conflicts?</a:t>
            </a:r>
          </a:p>
        </p:txBody>
      </p:sp>
      <p:sp>
        <p:nvSpPr>
          <p:cNvPr id="3" name="矩形 2"/>
          <p:cNvSpPr/>
          <p:nvPr>
            <p:custDataLst>
              <p:tags r:id="rId6"/>
            </p:custDataLst>
          </p:nvPr>
        </p:nvSpPr>
        <p:spPr>
          <a:xfrm>
            <a:off x="5852160" y="1906607"/>
            <a:ext cx="1862215" cy="446588"/>
          </a:xfrm>
          <a:prstGeom prst="rect">
            <a:avLst/>
          </a:prstGeom>
          <a:solidFill>
            <a:schemeClr val="bg1">
              <a:lumMod val="75000"/>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8" name="矩形 7"/>
          <p:cNvSpPr/>
          <p:nvPr>
            <p:custDataLst>
              <p:tags r:id="rId7"/>
            </p:custDataLst>
          </p:nvPr>
        </p:nvSpPr>
        <p:spPr>
          <a:xfrm>
            <a:off x="5784878" y="2316168"/>
            <a:ext cx="2467300" cy="396917"/>
          </a:xfrm>
          <a:prstGeom prst="rect">
            <a:avLst/>
          </a:prstGeom>
          <a:solidFill>
            <a:schemeClr val="bg1">
              <a:lumMod val="75000"/>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9" name="文本框 8"/>
          <p:cNvSpPr txBox="1"/>
          <p:nvPr/>
        </p:nvSpPr>
        <p:spPr>
          <a:xfrm>
            <a:off x="3644900" y="627380"/>
            <a:ext cx="1854835" cy="755015"/>
          </a:xfrm>
          <a:prstGeom prst="rect">
            <a:avLst/>
          </a:prstGeom>
          <a:noFill/>
        </p:spPr>
        <p:txBody>
          <a:bodyPr wrap="square" rtlCol="0">
            <a:noAutofit/>
          </a:bodyPr>
          <a:lstStyle/>
          <a:p>
            <a:r>
              <a:rPr lang="en-US" altLang="zh-CN" sz="2800" i="1" dirty="0"/>
              <a:t>Zheng He</a:t>
            </a:r>
          </a:p>
        </p:txBody>
      </p:sp>
    </p:spTree>
    <p:custDataLst>
      <p:tags r:id="rId1"/>
    </p:custDataLst>
  </p:cSld>
  <p:clrMapOvr>
    <a:masterClrMapping/>
  </p:clrMapOvr>
  <p:transition advTm="4123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1" animBg="1"/>
      <p:bldP spid="3" grpId="0" bldLvl="0" animBg="1"/>
      <p:bldP spid="3" grpId="1" animBg="1"/>
      <p:bldP spid="8" grpId="0" bldLvl="0" animBg="1"/>
      <p:bldP spid="8" grpId="1" animBg="1"/>
      <p:bldP spid="9" grpId="0"/>
      <p:bldP spid="9"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7991" y="612449"/>
            <a:ext cx="7886418" cy="64301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0"/>
          </a:gradFill>
        </p:spPr>
        <p:txBody>
          <a:bodyPr>
            <a:normAutofit/>
          </a:bodyPr>
          <a:lstStyle/>
          <a:p>
            <a:r>
              <a:rPr lang="en-US" altLang="zh-CN" dirty="0"/>
              <a:t>Your protagonist is __________. </a:t>
            </a:r>
          </a:p>
        </p:txBody>
      </p:sp>
      <p:sp>
        <p:nvSpPr>
          <p:cNvPr id="6" name="圆角矩形 1"/>
          <p:cNvSpPr/>
          <p:nvPr>
            <p:custDataLst>
              <p:tags r:id="rId2"/>
            </p:custDataLst>
          </p:nvPr>
        </p:nvSpPr>
        <p:spPr>
          <a:xfrm>
            <a:off x="168311" y="171599"/>
            <a:ext cx="51206" cy="316956"/>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i="1">
              <a:latin typeface="Times New Roman" panose="02020603050405020304" pitchFamily="18" charset="0"/>
              <a:cs typeface="Times New Roman" panose="02020603050405020304" pitchFamily="18" charset="0"/>
              <a:sym typeface="+mn-lt"/>
            </a:endParaRPr>
          </a:p>
        </p:txBody>
      </p:sp>
      <p:sp>
        <p:nvSpPr>
          <p:cNvPr id="7" name="TextBox 6"/>
          <p:cNvSpPr txBox="1"/>
          <p:nvPr>
            <p:custDataLst>
              <p:tags r:id="rId3"/>
            </p:custDataLst>
          </p:nvPr>
        </p:nvSpPr>
        <p:spPr>
          <a:xfrm>
            <a:off x="270722" y="102579"/>
            <a:ext cx="1292225" cy="396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defTabSz="1219200"/>
            <a:r>
              <a:rPr lang="en-US" altLang="zh-CN" sz="1990" b="1" spc="300" dirty="0">
                <a:solidFill>
                  <a:schemeClr val="bg1">
                    <a:lumMod val="95000"/>
                  </a:schemeClr>
                </a:solidFill>
                <a:effectLst>
                  <a:outerShdw blurRad="38100" dist="38100" dir="2700000" algn="tl">
                    <a:srgbClr val="000000">
                      <a:alpha val="43137"/>
                    </a:srgbClr>
                  </a:outerShdw>
                </a:effectLst>
                <a:latin typeface="Times New Roman" panose="02020603050405020304" pitchFamily="18" charset="0"/>
                <a:ea typeface="思源宋体 CN" panose="02020400000000000000" pitchFamily="18" charset="-122"/>
                <a:cs typeface="Times New Roman" panose="02020603050405020304" pitchFamily="18" charset="0"/>
                <a:sym typeface="+mn-lt"/>
              </a:rPr>
              <a:t>Lead-in</a:t>
            </a:r>
            <a:endParaRPr lang="en-US" altLang="zh-CN" sz="1990" b="1" spc="300" dirty="0">
              <a:solidFill>
                <a:schemeClr val="bg1"/>
              </a:solidFill>
              <a:effectLst>
                <a:outerShdw blurRad="38100" dist="38100" dir="2700000" algn="tl">
                  <a:srgbClr val="000000">
                    <a:alpha val="43137"/>
                  </a:srgbClr>
                </a:outerShdw>
              </a:effectLst>
              <a:latin typeface="思源宋体 CN" panose="02020400000000000000" pitchFamily="18" charset="-122"/>
              <a:ea typeface="思源宋体 CN" panose="02020400000000000000" pitchFamily="18" charset="-122"/>
              <a:cs typeface="+mn-ea"/>
              <a:sym typeface="+mn-lt"/>
            </a:endParaRPr>
          </a:p>
        </p:txBody>
      </p:sp>
      <p:sp>
        <p:nvSpPr>
          <p:cNvPr id="9" name="文本框 8"/>
          <p:cNvSpPr txBox="1"/>
          <p:nvPr>
            <p:custDataLst>
              <p:tags r:id="rId4"/>
            </p:custDataLst>
          </p:nvPr>
        </p:nvSpPr>
        <p:spPr>
          <a:xfrm>
            <a:off x="6517753" y="3434671"/>
            <a:ext cx="2499360" cy="406852"/>
          </a:xfrm>
          <a:prstGeom prst="rect">
            <a:avLst/>
          </a:prstGeom>
          <a:solidFill>
            <a:schemeClr val="bg1">
              <a:lumMod val="85000"/>
            </a:schemeClr>
          </a:solidFill>
          <a:effectLst>
            <a:reflection stA="45000" endPos="0" dist="76200" dir="5400000" sy="-100000" algn="bl" rotWithShape="0"/>
          </a:effectLst>
          <a:scene3d>
            <a:camera prst="orthographicFront"/>
            <a:lightRig rig="chilly" dir="t">
              <a:rot lat="0" lon="0" rev="0"/>
            </a:lightRig>
          </a:scene3d>
          <a:sp3d extrusionH="120650" contourW="69850" prstMaterial="matte">
            <a:extrusionClr>
              <a:schemeClr val="tx1">
                <a:lumMod val="95000"/>
                <a:lumOff val="5000"/>
              </a:schemeClr>
            </a:extrusionClr>
            <a:contourClr>
              <a:schemeClr val="bg1">
                <a:lumMod val="85000"/>
              </a:schemeClr>
            </a:contourClr>
          </a:sp3d>
        </p:spPr>
        <p:txBody>
          <a:bodyPr wrap="square" rtlCol="0">
            <a:noAutofit/>
          </a:bodyPr>
          <a:lstStyle/>
          <a:p>
            <a:pPr algn="ctr"/>
            <a:r>
              <a:rPr lang="en-US" altLang="zh-CN" sz="2275" dirty="0">
                <a:sym typeface="+mn-ea"/>
              </a:rPr>
              <a:t>B. an engineer </a:t>
            </a:r>
            <a:endParaRPr lang="en-US" altLang="zh-CN" sz="2275" dirty="0"/>
          </a:p>
        </p:txBody>
      </p:sp>
      <p:sp>
        <p:nvSpPr>
          <p:cNvPr id="5" name="文本框 4"/>
          <p:cNvSpPr txBox="1"/>
          <p:nvPr/>
        </p:nvSpPr>
        <p:spPr>
          <a:xfrm>
            <a:off x="526965" y="1564328"/>
            <a:ext cx="5660249" cy="1272540"/>
          </a:xfrm>
          <a:prstGeom prst="rect">
            <a:avLst/>
          </a:prstGeom>
          <a:noFill/>
        </p:spPr>
        <p:txBody>
          <a:bodyPr wrap="square" rtlCol="0">
            <a:spAutoFit/>
          </a:bodyPr>
          <a:lstStyle/>
          <a:p>
            <a:r>
              <a:rPr lang="en-US" altLang="zh-CN" sz="2560" dirty="0"/>
              <a:t>In 1911, the Chinese engineer was pointed to build a railway without other countries’ technical help. </a:t>
            </a:r>
          </a:p>
        </p:txBody>
      </p:sp>
      <p:sp>
        <p:nvSpPr>
          <p:cNvPr id="13" name="矩形 12"/>
          <p:cNvSpPr/>
          <p:nvPr/>
        </p:nvSpPr>
        <p:spPr>
          <a:xfrm>
            <a:off x="3995942" y="1972534"/>
            <a:ext cx="1128437" cy="394660"/>
          </a:xfrm>
          <a:prstGeom prst="rect">
            <a:avLst/>
          </a:prstGeom>
          <a:solidFill>
            <a:schemeClr val="bg1">
              <a:lumMod val="75000"/>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2" name="文本框 11"/>
          <p:cNvSpPr txBox="1"/>
          <p:nvPr/>
        </p:nvSpPr>
        <p:spPr>
          <a:xfrm>
            <a:off x="1007420" y="4400548"/>
            <a:ext cx="7405060" cy="441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altLang="zh-CN" sz="2275" dirty="0"/>
              <a:t>Are there any clues that indicate potential conflicts?</a:t>
            </a:r>
          </a:p>
        </p:txBody>
      </p:sp>
      <p:pic>
        <p:nvPicPr>
          <p:cNvPr id="10" name="图片 9"/>
          <p:cNvPicPr/>
          <p:nvPr>
            <p:custDataLst>
              <p:tags r:id="rId5"/>
            </p:custDataLst>
          </p:nvPr>
        </p:nvPicPr>
        <p:blipFill>
          <a:blip r:embed="rId10"/>
          <a:srcRect r="62865" b="3802"/>
          <a:stretch>
            <a:fillRect/>
          </a:stretch>
        </p:blipFill>
        <p:spPr>
          <a:xfrm>
            <a:off x="7439829" y="1343066"/>
            <a:ext cx="898596" cy="2060900"/>
          </a:xfrm>
          <a:prstGeom prst="rect">
            <a:avLst/>
          </a:prstGeom>
          <a:noFill/>
          <a:ln w="9525">
            <a:noFill/>
          </a:ln>
        </p:spPr>
      </p:pic>
      <p:sp>
        <p:nvSpPr>
          <p:cNvPr id="8" name="矩形 7"/>
          <p:cNvSpPr/>
          <p:nvPr>
            <p:custDataLst>
              <p:tags r:id="rId6"/>
            </p:custDataLst>
          </p:nvPr>
        </p:nvSpPr>
        <p:spPr>
          <a:xfrm>
            <a:off x="526965" y="1548072"/>
            <a:ext cx="1128437" cy="394660"/>
          </a:xfrm>
          <a:prstGeom prst="rect">
            <a:avLst/>
          </a:prstGeom>
          <a:solidFill>
            <a:schemeClr val="bg1">
              <a:lumMod val="75000"/>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4" name="文本框 3"/>
          <p:cNvSpPr txBox="1"/>
          <p:nvPr>
            <p:custDataLst>
              <p:tags r:id="rId7"/>
            </p:custDataLst>
          </p:nvPr>
        </p:nvSpPr>
        <p:spPr>
          <a:xfrm>
            <a:off x="3707904" y="605210"/>
            <a:ext cx="2356485" cy="755015"/>
          </a:xfrm>
          <a:prstGeom prst="rect">
            <a:avLst/>
          </a:prstGeom>
          <a:noFill/>
        </p:spPr>
        <p:txBody>
          <a:bodyPr wrap="square" rtlCol="0">
            <a:noAutofit/>
          </a:bodyPr>
          <a:lstStyle/>
          <a:p>
            <a:r>
              <a:rPr lang="en-US" altLang="zh-CN" sz="2800" i="1" dirty="0">
                <a:sym typeface="+mn-ea"/>
              </a:rPr>
              <a:t>Zhan Tianyou</a:t>
            </a:r>
          </a:p>
        </p:txBody>
      </p:sp>
    </p:spTree>
    <p:custDataLst>
      <p:tags r:id="rId1"/>
    </p:custDataLst>
  </p:cSld>
  <p:clrMapOvr>
    <a:masterClrMapping/>
  </p:clrMapOvr>
  <p:transition advTm="3524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3" grpId="1" animBg="1"/>
      <p:bldP spid="12" grpId="0" bldLvl="0" animBg="1"/>
      <p:bldP spid="12" grpId="1" animBg="1"/>
      <p:bldP spid="8" grpId="0" bldLvl="0" animBg="1"/>
      <p:bldP spid="8" grpId="1" animBg="1"/>
      <p:bldP spid="4" grpId="0"/>
      <p:bldP spid="4"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7991" y="612449"/>
            <a:ext cx="7886418" cy="64301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0"/>
          </a:gradFill>
        </p:spPr>
        <p:txBody>
          <a:bodyPr>
            <a:normAutofit/>
          </a:bodyPr>
          <a:lstStyle/>
          <a:p>
            <a:r>
              <a:rPr lang="en-US" altLang="zh-CN" dirty="0"/>
              <a:t>Your protagonist is ______.</a:t>
            </a:r>
          </a:p>
        </p:txBody>
      </p:sp>
      <p:sp>
        <p:nvSpPr>
          <p:cNvPr id="6" name="圆角矩形 1"/>
          <p:cNvSpPr/>
          <p:nvPr>
            <p:custDataLst>
              <p:tags r:id="rId2"/>
            </p:custDataLst>
          </p:nvPr>
        </p:nvSpPr>
        <p:spPr>
          <a:xfrm>
            <a:off x="168311" y="171599"/>
            <a:ext cx="51206" cy="316956"/>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i="1">
              <a:latin typeface="Times New Roman" panose="02020603050405020304" pitchFamily="18" charset="0"/>
              <a:cs typeface="Times New Roman" panose="02020603050405020304" pitchFamily="18" charset="0"/>
              <a:sym typeface="+mn-lt"/>
            </a:endParaRPr>
          </a:p>
        </p:txBody>
      </p:sp>
      <p:sp>
        <p:nvSpPr>
          <p:cNvPr id="7" name="TextBox 6"/>
          <p:cNvSpPr txBox="1"/>
          <p:nvPr>
            <p:custDataLst>
              <p:tags r:id="rId3"/>
            </p:custDataLst>
          </p:nvPr>
        </p:nvSpPr>
        <p:spPr>
          <a:xfrm>
            <a:off x="270722" y="102579"/>
            <a:ext cx="1292225" cy="396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defTabSz="1219200"/>
            <a:r>
              <a:rPr lang="en-US" altLang="zh-CN" sz="1990" b="1" spc="300" dirty="0">
                <a:solidFill>
                  <a:schemeClr val="bg1">
                    <a:lumMod val="95000"/>
                  </a:schemeClr>
                </a:solidFill>
                <a:effectLst>
                  <a:outerShdw blurRad="38100" dist="38100" dir="2700000" algn="tl">
                    <a:srgbClr val="000000">
                      <a:alpha val="43137"/>
                    </a:srgbClr>
                  </a:outerShdw>
                </a:effectLst>
                <a:latin typeface="Times New Roman" panose="02020603050405020304" pitchFamily="18" charset="0"/>
                <a:ea typeface="思源宋体 CN" panose="02020400000000000000" pitchFamily="18" charset="-122"/>
                <a:cs typeface="Times New Roman" panose="02020603050405020304" pitchFamily="18" charset="0"/>
                <a:sym typeface="+mn-lt"/>
              </a:rPr>
              <a:t>Lead-in</a:t>
            </a:r>
            <a:endParaRPr lang="en-US" altLang="zh-CN" sz="1990" b="1" spc="300" dirty="0">
              <a:solidFill>
                <a:schemeClr val="bg1"/>
              </a:solidFill>
              <a:effectLst>
                <a:outerShdw blurRad="38100" dist="38100" dir="2700000" algn="tl">
                  <a:srgbClr val="000000">
                    <a:alpha val="43137"/>
                  </a:srgbClr>
                </a:outerShdw>
              </a:effectLst>
              <a:latin typeface="思源宋体 CN" panose="02020400000000000000" pitchFamily="18" charset="-122"/>
              <a:ea typeface="思源宋体 CN" panose="02020400000000000000" pitchFamily="18" charset="-122"/>
              <a:cs typeface="+mn-ea"/>
              <a:sym typeface="+mn-lt"/>
            </a:endParaRPr>
          </a:p>
        </p:txBody>
      </p:sp>
      <p:grpSp>
        <p:nvGrpSpPr>
          <p:cNvPr id="5" name="组合 4"/>
          <p:cNvGrpSpPr/>
          <p:nvPr/>
        </p:nvGrpSpPr>
        <p:grpSpPr>
          <a:xfrm>
            <a:off x="756356" y="1650575"/>
            <a:ext cx="3476075" cy="2402276"/>
            <a:chOff x="9672" y="6832"/>
            <a:chExt cx="7698" cy="5320"/>
          </a:xfrm>
        </p:grpSpPr>
        <p:sp>
          <p:nvSpPr>
            <p:cNvPr id="8" name="文本框 7"/>
            <p:cNvSpPr txBox="1"/>
            <p:nvPr>
              <p:custDataLst>
                <p:tags r:id="rId6"/>
              </p:custDataLst>
            </p:nvPr>
          </p:nvSpPr>
          <p:spPr>
            <a:xfrm>
              <a:off x="9672" y="11252"/>
              <a:ext cx="7699" cy="901"/>
            </a:xfrm>
            <a:prstGeom prst="rect">
              <a:avLst/>
            </a:prstGeom>
            <a:solidFill>
              <a:schemeClr val="bg1">
                <a:lumMod val="85000"/>
              </a:schemeClr>
            </a:solidFill>
            <a:effectLst>
              <a:reflection stA="45000" endPos="0" dist="76200" dir="5400000" sy="-100000" algn="bl" rotWithShape="0"/>
            </a:effectLst>
            <a:scene3d>
              <a:camera prst="orthographicFront"/>
              <a:lightRig rig="chilly" dir="t">
                <a:rot lat="0" lon="0" rev="0"/>
              </a:lightRig>
            </a:scene3d>
            <a:sp3d extrusionH="120650" contourW="69850" prstMaterial="matte">
              <a:extrusionClr>
                <a:schemeClr val="tx1">
                  <a:lumMod val="95000"/>
                  <a:lumOff val="5000"/>
                </a:schemeClr>
              </a:extrusionClr>
              <a:contourClr>
                <a:schemeClr val="bg1">
                  <a:lumMod val="85000"/>
                </a:schemeClr>
              </a:contourClr>
            </a:sp3d>
          </p:spPr>
          <p:txBody>
            <a:bodyPr wrap="square" rtlCol="0">
              <a:noAutofit/>
            </a:bodyPr>
            <a:lstStyle/>
            <a:p>
              <a:pPr algn="ctr"/>
              <a:r>
                <a:rPr lang="en-US" altLang="zh-CN" sz="2275" dirty="0">
                  <a:sym typeface="+mn-ea"/>
                </a:rPr>
                <a:t>C. a geology student</a:t>
              </a:r>
              <a:endParaRPr lang="en-US" altLang="zh-CN" sz="2275" dirty="0"/>
            </a:p>
          </p:txBody>
        </p:sp>
        <p:pic>
          <p:nvPicPr>
            <p:cNvPr id="3" name="图片 2"/>
            <p:cNvPicPr/>
            <p:nvPr/>
          </p:nvPicPr>
          <p:blipFill>
            <a:blip r:embed="rId9"/>
            <a:stretch>
              <a:fillRect/>
            </a:stretch>
          </p:blipFill>
          <p:spPr>
            <a:xfrm>
              <a:off x="11205" y="6832"/>
              <a:ext cx="4634" cy="4265"/>
            </a:xfrm>
            <a:prstGeom prst="rect">
              <a:avLst/>
            </a:prstGeom>
            <a:noFill/>
            <a:ln w="9525">
              <a:noFill/>
            </a:ln>
          </p:spPr>
        </p:pic>
      </p:grpSp>
      <p:sp>
        <p:nvSpPr>
          <p:cNvPr id="10" name="文本框 9"/>
          <p:cNvSpPr txBox="1"/>
          <p:nvPr/>
        </p:nvSpPr>
        <p:spPr>
          <a:xfrm>
            <a:off x="4536327" y="1587357"/>
            <a:ext cx="4143022" cy="1666240"/>
          </a:xfrm>
          <a:prstGeom prst="rect">
            <a:avLst/>
          </a:prstGeom>
          <a:noFill/>
        </p:spPr>
        <p:txBody>
          <a:bodyPr wrap="square" rtlCol="0">
            <a:spAutoFit/>
          </a:bodyPr>
          <a:lstStyle/>
          <a:p>
            <a:r>
              <a:rPr lang="en-US" altLang="zh-CN" sz="2560" dirty="0">
                <a:sym typeface="+mn-ea"/>
              </a:rPr>
              <a:t>In the Arctic, a</a:t>
            </a:r>
            <a:r>
              <a:rPr lang="en-US" altLang="zh-CN" sz="2560" dirty="0"/>
              <a:t> student, with five teammates, was carrying heavy boxes of rock samples on thin ice.</a:t>
            </a:r>
          </a:p>
        </p:txBody>
      </p:sp>
      <p:sp>
        <p:nvSpPr>
          <p:cNvPr id="12" name="矩形 11"/>
          <p:cNvSpPr/>
          <p:nvPr/>
        </p:nvSpPr>
        <p:spPr>
          <a:xfrm>
            <a:off x="5442599" y="1587357"/>
            <a:ext cx="819122" cy="409561"/>
          </a:xfrm>
          <a:prstGeom prst="rect">
            <a:avLst/>
          </a:prstGeom>
          <a:solidFill>
            <a:srgbClr val="8497B0">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3" name="文本框 12"/>
          <p:cNvSpPr txBox="1"/>
          <p:nvPr/>
        </p:nvSpPr>
        <p:spPr>
          <a:xfrm>
            <a:off x="1007420" y="4400548"/>
            <a:ext cx="7405060" cy="441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altLang="zh-CN" sz="2275" dirty="0"/>
              <a:t>Are there any clues that indicate potential conflicts?</a:t>
            </a:r>
          </a:p>
        </p:txBody>
      </p:sp>
      <p:sp>
        <p:nvSpPr>
          <p:cNvPr id="4" name="矩形 3"/>
          <p:cNvSpPr/>
          <p:nvPr>
            <p:custDataLst>
              <p:tags r:id="rId4"/>
            </p:custDataLst>
          </p:nvPr>
        </p:nvSpPr>
        <p:spPr>
          <a:xfrm>
            <a:off x="5004562" y="2879258"/>
            <a:ext cx="641660" cy="293511"/>
          </a:xfrm>
          <a:prstGeom prst="rect">
            <a:avLst/>
          </a:prstGeom>
          <a:solidFill>
            <a:srgbClr val="8497B0">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9" name="矩形 8"/>
          <p:cNvSpPr/>
          <p:nvPr>
            <p:custDataLst>
              <p:tags r:id="rId5"/>
            </p:custDataLst>
          </p:nvPr>
        </p:nvSpPr>
        <p:spPr>
          <a:xfrm>
            <a:off x="4623576" y="2428210"/>
            <a:ext cx="819122" cy="409561"/>
          </a:xfrm>
          <a:prstGeom prst="rect">
            <a:avLst/>
          </a:prstGeom>
          <a:solidFill>
            <a:srgbClr val="8497B0">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Tree>
    <p:custDataLst>
      <p:tags r:id="rId1"/>
    </p:custDataLst>
  </p:cSld>
  <p:clrMapOvr>
    <a:masterClrMapping/>
  </p:clrMapOvr>
  <p:transition advTm="3189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1" animBg="1"/>
      <p:bldP spid="13" grpId="0" bldLvl="0" animBg="1"/>
      <p:bldP spid="13" grpId="1" animBg="1"/>
      <p:bldP spid="4" grpId="0" bldLvl="0" animBg="1"/>
      <p:bldP spid="4" grpId="1" animBg="1"/>
      <p:bldP spid="9" grpId="0" bldLvl="0" animBg="1"/>
      <p:bldP spid="9"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7991" y="612449"/>
            <a:ext cx="7886418" cy="64301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0"/>
          </a:gradFill>
        </p:spPr>
        <p:txBody>
          <a:bodyPr>
            <a:normAutofit/>
          </a:bodyPr>
          <a:lstStyle/>
          <a:p>
            <a:r>
              <a:rPr lang="en-US" altLang="zh-CN" dirty="0"/>
              <a:t>Your protagonist is  _____. </a:t>
            </a:r>
          </a:p>
        </p:txBody>
      </p:sp>
      <p:sp>
        <p:nvSpPr>
          <p:cNvPr id="6" name="圆角矩形 1"/>
          <p:cNvSpPr/>
          <p:nvPr>
            <p:custDataLst>
              <p:tags r:id="rId1"/>
            </p:custDataLst>
          </p:nvPr>
        </p:nvSpPr>
        <p:spPr>
          <a:xfrm>
            <a:off x="168311" y="171599"/>
            <a:ext cx="51206" cy="316956"/>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i="1">
              <a:latin typeface="Times New Roman" panose="02020603050405020304" pitchFamily="18" charset="0"/>
              <a:cs typeface="Times New Roman" panose="02020603050405020304" pitchFamily="18" charset="0"/>
              <a:sym typeface="+mn-lt"/>
            </a:endParaRPr>
          </a:p>
        </p:txBody>
      </p:sp>
      <p:sp>
        <p:nvSpPr>
          <p:cNvPr id="7" name="TextBox 6"/>
          <p:cNvSpPr txBox="1"/>
          <p:nvPr>
            <p:custDataLst>
              <p:tags r:id="rId2"/>
            </p:custDataLst>
          </p:nvPr>
        </p:nvSpPr>
        <p:spPr>
          <a:xfrm>
            <a:off x="270722" y="102579"/>
            <a:ext cx="1343025" cy="396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defTabSz="1219200"/>
            <a:r>
              <a:rPr lang="en-US" altLang="zh-CN" sz="1990" b="1" spc="300" dirty="0">
                <a:solidFill>
                  <a:schemeClr val="bg1"/>
                </a:solidFill>
                <a:effectLst>
                  <a:outerShdw blurRad="38100" dist="38100" dir="2700000" algn="tl">
                    <a:srgbClr val="000000">
                      <a:alpha val="43137"/>
                    </a:srgbClr>
                  </a:outerShdw>
                </a:effectLst>
                <a:latin typeface="思源宋体 CN" panose="02020400000000000000" pitchFamily="18" charset="-122"/>
                <a:ea typeface="思源宋体 CN" panose="02020400000000000000" pitchFamily="18" charset="-122"/>
                <a:cs typeface="+mn-ea"/>
                <a:sym typeface="+mn-lt"/>
              </a:rPr>
              <a:t>Lead-in</a:t>
            </a:r>
          </a:p>
        </p:txBody>
      </p:sp>
      <p:grpSp>
        <p:nvGrpSpPr>
          <p:cNvPr id="5" name="组合 4"/>
          <p:cNvGrpSpPr/>
          <p:nvPr/>
        </p:nvGrpSpPr>
        <p:grpSpPr>
          <a:xfrm>
            <a:off x="756356" y="1650575"/>
            <a:ext cx="3476075" cy="2402276"/>
            <a:chOff x="9672" y="6832"/>
            <a:chExt cx="7698" cy="5320"/>
          </a:xfrm>
        </p:grpSpPr>
        <p:sp>
          <p:nvSpPr>
            <p:cNvPr id="8" name="文本框 7"/>
            <p:cNvSpPr txBox="1"/>
            <p:nvPr>
              <p:custDataLst>
                <p:tags r:id="rId5"/>
              </p:custDataLst>
            </p:nvPr>
          </p:nvSpPr>
          <p:spPr>
            <a:xfrm>
              <a:off x="9672" y="11252"/>
              <a:ext cx="7699" cy="901"/>
            </a:xfrm>
            <a:prstGeom prst="rect">
              <a:avLst/>
            </a:prstGeom>
            <a:solidFill>
              <a:schemeClr val="bg1">
                <a:lumMod val="85000"/>
              </a:schemeClr>
            </a:solidFill>
            <a:effectLst>
              <a:reflection stA="45000" endPos="0" dist="76200" dir="5400000" sy="-100000" algn="bl" rotWithShape="0"/>
            </a:effectLst>
            <a:scene3d>
              <a:camera prst="orthographicFront"/>
              <a:lightRig rig="chilly" dir="t">
                <a:rot lat="0" lon="0" rev="0"/>
              </a:lightRig>
            </a:scene3d>
            <a:sp3d extrusionH="120650" contourW="69850" prstMaterial="matte">
              <a:extrusionClr>
                <a:schemeClr val="tx1">
                  <a:lumMod val="95000"/>
                  <a:lumOff val="5000"/>
                </a:schemeClr>
              </a:extrusionClr>
              <a:contourClr>
                <a:schemeClr val="bg1">
                  <a:lumMod val="85000"/>
                </a:schemeClr>
              </a:contourClr>
            </a:sp3d>
          </p:spPr>
          <p:txBody>
            <a:bodyPr wrap="square" rtlCol="0">
              <a:noAutofit/>
            </a:bodyPr>
            <a:lstStyle/>
            <a:p>
              <a:pPr algn="ctr"/>
              <a:r>
                <a:rPr lang="en-US" altLang="zh-CN" sz="2275" dirty="0">
                  <a:sym typeface="+mn-ea"/>
                </a:rPr>
                <a:t>C. a geology student</a:t>
              </a:r>
              <a:endParaRPr lang="en-US" altLang="zh-CN" sz="2275" dirty="0"/>
            </a:p>
          </p:txBody>
        </p:sp>
        <p:pic>
          <p:nvPicPr>
            <p:cNvPr id="3" name="图片 2"/>
            <p:cNvPicPr/>
            <p:nvPr/>
          </p:nvPicPr>
          <p:blipFill>
            <a:blip r:embed="rId8"/>
            <a:stretch>
              <a:fillRect/>
            </a:stretch>
          </p:blipFill>
          <p:spPr>
            <a:xfrm>
              <a:off x="11205" y="6832"/>
              <a:ext cx="4634" cy="4265"/>
            </a:xfrm>
            <a:prstGeom prst="rect">
              <a:avLst/>
            </a:prstGeom>
            <a:noFill/>
            <a:ln w="9525">
              <a:noFill/>
            </a:ln>
          </p:spPr>
        </p:pic>
      </p:grpSp>
      <p:sp>
        <p:nvSpPr>
          <p:cNvPr id="10" name="文本框 9"/>
          <p:cNvSpPr txBox="1"/>
          <p:nvPr/>
        </p:nvSpPr>
        <p:spPr>
          <a:xfrm>
            <a:off x="4536327" y="1587357"/>
            <a:ext cx="4143022" cy="1666240"/>
          </a:xfrm>
          <a:prstGeom prst="rect">
            <a:avLst/>
          </a:prstGeom>
          <a:noFill/>
        </p:spPr>
        <p:txBody>
          <a:bodyPr wrap="square" rtlCol="0">
            <a:spAutoFit/>
          </a:bodyPr>
          <a:lstStyle/>
          <a:p>
            <a:r>
              <a:rPr lang="en-US" altLang="zh-CN" sz="2560" dirty="0">
                <a:sym typeface="+mn-ea"/>
              </a:rPr>
              <a:t>In the Arctic, a</a:t>
            </a:r>
            <a:r>
              <a:rPr lang="en-US" altLang="zh-CN" sz="2560" dirty="0"/>
              <a:t> student, with five teammates, was carrying heavy boxes of rock samples on thin ice.</a:t>
            </a:r>
          </a:p>
        </p:txBody>
      </p:sp>
      <p:sp>
        <p:nvSpPr>
          <p:cNvPr id="12" name="矩形 11"/>
          <p:cNvSpPr/>
          <p:nvPr/>
        </p:nvSpPr>
        <p:spPr>
          <a:xfrm>
            <a:off x="5442599" y="1587357"/>
            <a:ext cx="819122" cy="409561"/>
          </a:xfrm>
          <a:prstGeom prst="rect">
            <a:avLst/>
          </a:prstGeom>
          <a:solidFill>
            <a:srgbClr val="8497B0">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3" name="文本框 12"/>
          <p:cNvSpPr txBox="1"/>
          <p:nvPr/>
        </p:nvSpPr>
        <p:spPr>
          <a:xfrm>
            <a:off x="834023" y="4210895"/>
            <a:ext cx="8106777" cy="792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altLang="zh-CN" sz="2275" dirty="0">
                <a:sym typeface="+mn-ea"/>
              </a:rPr>
              <a:t>Setting is not only about when/where/who. </a:t>
            </a:r>
          </a:p>
          <a:p>
            <a:r>
              <a:rPr lang="en-US" altLang="zh-CN" sz="2275" dirty="0">
                <a:sym typeface="+mn-ea"/>
              </a:rPr>
              <a:t>Hide potential conflicts in your setting.</a:t>
            </a:r>
            <a:endParaRPr lang="en-US" altLang="zh-CN" sz="2275" dirty="0"/>
          </a:p>
        </p:txBody>
      </p:sp>
      <p:sp>
        <p:nvSpPr>
          <p:cNvPr id="4" name="矩形 3"/>
          <p:cNvSpPr/>
          <p:nvPr>
            <p:custDataLst>
              <p:tags r:id="rId3"/>
            </p:custDataLst>
          </p:nvPr>
        </p:nvSpPr>
        <p:spPr>
          <a:xfrm>
            <a:off x="5003927" y="2879258"/>
            <a:ext cx="641660" cy="293511"/>
          </a:xfrm>
          <a:prstGeom prst="rect">
            <a:avLst/>
          </a:prstGeom>
          <a:solidFill>
            <a:srgbClr val="8497B0">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9" name="矩形 8"/>
          <p:cNvSpPr/>
          <p:nvPr>
            <p:custDataLst>
              <p:tags r:id="rId4"/>
            </p:custDataLst>
          </p:nvPr>
        </p:nvSpPr>
        <p:spPr>
          <a:xfrm>
            <a:off x="4623576" y="2427575"/>
            <a:ext cx="819122" cy="409561"/>
          </a:xfrm>
          <a:prstGeom prst="rect">
            <a:avLst/>
          </a:prstGeom>
          <a:solidFill>
            <a:srgbClr val="8497B0">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Tree>
  </p:cSld>
  <p:clrMapOvr>
    <a:masterClrMapping/>
  </p:clrMapOvr>
  <p:transition advTm="20368"/>
  <p:timing>
    <p:tnLst>
      <p:par>
        <p:cTn id="1" dur="indefinite" restart="never" nodeType="tmRoot"/>
      </p:par>
    </p:tnLst>
    <p:bldLst>
      <p:bldP spid="12" grpId="1" animBg="1"/>
      <p:bldP spid="13" grpId="1" animBg="1"/>
      <p:bldP spid="4" grpId="1" animBg="1"/>
      <p:bldP spid="9"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截图20230218202122"/>
          <p:cNvPicPr>
            <a:picLocks noChangeAspect="1"/>
          </p:cNvPicPr>
          <p:nvPr/>
        </p:nvPicPr>
        <p:blipFill>
          <a:blip r:embed="rId4"/>
          <a:stretch>
            <a:fillRect/>
          </a:stretch>
        </p:blipFill>
        <p:spPr>
          <a:xfrm>
            <a:off x="-87602" y="-39146"/>
            <a:ext cx="9260501" cy="5182503"/>
          </a:xfrm>
          <a:prstGeom prst="rect">
            <a:avLst/>
          </a:prstGeom>
        </p:spPr>
      </p:pic>
      <p:sp>
        <p:nvSpPr>
          <p:cNvPr id="7" name="矩形 6"/>
          <p:cNvSpPr/>
          <p:nvPr/>
        </p:nvSpPr>
        <p:spPr>
          <a:xfrm>
            <a:off x="4162439" y="1087485"/>
            <a:ext cx="4762105" cy="2560320"/>
          </a:xfrm>
          <a:prstGeom prst="rect">
            <a:avLst/>
          </a:prstGeom>
          <a:solidFill>
            <a:schemeClr val="bg1">
              <a:lumMod val="85000"/>
              <a:alpha val="38000"/>
            </a:schemeClr>
          </a:solidFill>
          <a:effectLst>
            <a:outerShdw blurRad="50800" dist="50800" dir="5400000" algn="ctr" rotWithShape="0">
              <a:srgbClr val="000000">
                <a:alpha val="6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2" name="标题 1"/>
          <p:cNvSpPr>
            <a:spLocks noGrp="1"/>
          </p:cNvSpPr>
          <p:nvPr>
            <p:ph type="title"/>
          </p:nvPr>
        </p:nvSpPr>
        <p:spPr>
          <a:xfrm>
            <a:off x="4422535" y="1446020"/>
            <a:ext cx="4304228" cy="1816156"/>
          </a:xfrm>
        </p:spPr>
        <p:style>
          <a:lnRef idx="3">
            <a:schemeClr val="lt1"/>
          </a:lnRef>
          <a:fillRef idx="1">
            <a:schemeClr val="accent5"/>
          </a:fillRef>
          <a:effectRef idx="1">
            <a:schemeClr val="accent5"/>
          </a:effectRef>
          <a:fontRef idx="minor">
            <a:schemeClr val="lt1"/>
          </a:fontRef>
        </p:style>
        <p:txBody>
          <a:bodyPr>
            <a:noAutofit/>
          </a:bodyPr>
          <a:lstStyle/>
          <a:p>
            <a:pPr algn="ctr"/>
            <a:r>
              <a:rPr lang="en-US" altLang="zh-CN" sz="4265" b="1" dirty="0"/>
              <a:t>Reading: </a:t>
            </a:r>
            <a:br>
              <a:rPr lang="en-US" altLang="zh-CN" sz="4265" b="1" dirty="0"/>
            </a:br>
            <a:r>
              <a:rPr lang="en-US" altLang="zh-CN" sz="4265" b="1" dirty="0"/>
              <a:t>A Walk on Thin Ice</a:t>
            </a:r>
          </a:p>
        </p:txBody>
      </p:sp>
      <p:sp>
        <p:nvSpPr>
          <p:cNvPr id="13" name="文本框 12"/>
          <p:cNvSpPr txBox="1"/>
          <p:nvPr>
            <p:custDataLst>
              <p:tags r:id="rId1"/>
            </p:custDataLst>
          </p:nvPr>
        </p:nvSpPr>
        <p:spPr>
          <a:xfrm>
            <a:off x="1755727" y="1940469"/>
            <a:ext cx="1592137" cy="707886"/>
          </a:xfrm>
          <a:prstGeom prst="rect">
            <a:avLst/>
          </a:prstGeom>
          <a:solidFill>
            <a:schemeClr val="accent1"/>
          </a:solidFill>
          <a:ln w="12700">
            <a:solidFill>
              <a:schemeClr val="accent1">
                <a:lumMod val="75000"/>
              </a:schemeClr>
            </a:solidFill>
          </a:ln>
        </p:spPr>
        <p:txBody>
          <a:bodyPr wrap="square" rtlCol="0">
            <a:spAutoFit/>
          </a:bodyPr>
          <a:lstStyle/>
          <a:p>
            <a:pPr algn="ctr"/>
            <a:r>
              <a:rPr lang="en-US" altLang="zh-CN" sz="4000" dirty="0" smtClean="0">
                <a:solidFill>
                  <a:schemeClr val="bg1"/>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cs typeface="+mn-ea"/>
                <a:sym typeface="Arial" panose="020B0604020202020204" pitchFamily="34" charset="0"/>
              </a:rPr>
              <a:t>02</a:t>
            </a:r>
            <a:endParaRPr lang="zh-CN" altLang="en-US" sz="4000" dirty="0">
              <a:solidFill>
                <a:schemeClr val="bg1"/>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cs typeface="+mn-ea"/>
              <a:sym typeface="Arial" panose="020B0604020202020204" pitchFamily="34" charset="0"/>
            </a:endParaRPr>
          </a:p>
        </p:txBody>
      </p:sp>
    </p:spTree>
  </p:cSld>
  <p:clrMapOvr>
    <a:masterClrMapping/>
  </p:clrMapOvr>
  <p:transition advTm="4425"/>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p:nvPr>
            <p:custDataLst>
              <p:tags r:id="rId2"/>
            </p:custDataLst>
          </p:nvPr>
        </p:nvGraphicFramePr>
        <p:xfrm>
          <a:off x="271145" y="567690"/>
          <a:ext cx="8550275" cy="4507230"/>
        </p:xfrm>
        <a:graphic>
          <a:graphicData uri="http://schemas.openxmlformats.org/drawingml/2006/table">
            <a:tbl>
              <a:tblPr firstRow="1" bandRow="1"/>
              <a:tblGrid>
                <a:gridCol w="2378075"/>
                <a:gridCol w="6172200"/>
              </a:tblGrid>
              <a:tr h="527050">
                <a:tc>
                  <a:txBody>
                    <a:bodyPr/>
                    <a:lstStyle>
                      <a:lvl1pPr marL="0" algn="l" defTabSz="914400" rtl="0" eaLnBrk="1" latinLnBrk="0" hangingPunct="1">
                        <a:defRPr sz="1800" b="1" kern="1200">
                          <a:solidFill>
                            <a:schemeClr val="lt1"/>
                          </a:solidFill>
                          <a:latin typeface="Arial" panose="020B0604020202020204"/>
                          <a:ea typeface="微软雅黑" panose="020B0503020204020204" pitchFamily="34" charset="-122"/>
                        </a:defRPr>
                      </a:lvl1pPr>
                      <a:lvl2pPr marL="457200" algn="l" defTabSz="914400" rtl="0" eaLnBrk="1" latinLnBrk="0" hangingPunct="1">
                        <a:defRPr sz="1800" b="1" kern="1200">
                          <a:solidFill>
                            <a:schemeClr val="lt1"/>
                          </a:solidFill>
                          <a:latin typeface="Arial" panose="020B0604020202020204"/>
                          <a:ea typeface="微软雅黑" panose="020B0503020204020204" pitchFamily="34" charset="-122"/>
                        </a:defRPr>
                      </a:lvl2pPr>
                      <a:lvl3pPr marL="914400" algn="l" defTabSz="914400" rtl="0" eaLnBrk="1" latinLnBrk="0" hangingPunct="1">
                        <a:defRPr sz="1800" b="1" kern="1200">
                          <a:solidFill>
                            <a:schemeClr val="lt1"/>
                          </a:solidFill>
                          <a:latin typeface="Arial" panose="020B0604020202020204"/>
                          <a:ea typeface="微软雅黑" panose="020B0503020204020204" pitchFamily="34" charset="-122"/>
                        </a:defRPr>
                      </a:lvl3pPr>
                      <a:lvl4pPr marL="1371600" algn="l" defTabSz="914400" rtl="0" eaLnBrk="1" latinLnBrk="0" hangingPunct="1">
                        <a:defRPr sz="1800" b="1" kern="1200">
                          <a:solidFill>
                            <a:schemeClr val="lt1"/>
                          </a:solidFill>
                          <a:latin typeface="Arial" panose="020B0604020202020204"/>
                          <a:ea typeface="微软雅黑" panose="020B0503020204020204" pitchFamily="34" charset="-122"/>
                        </a:defRPr>
                      </a:lvl4pPr>
                      <a:lvl5pPr marL="1828800" algn="l" defTabSz="914400" rtl="0" eaLnBrk="1" latinLnBrk="0" hangingPunct="1">
                        <a:defRPr sz="1800" b="1" kern="1200">
                          <a:solidFill>
                            <a:schemeClr val="lt1"/>
                          </a:solidFill>
                          <a:latin typeface="Arial" panose="020B0604020202020204"/>
                          <a:ea typeface="微软雅黑" panose="020B0503020204020204" pitchFamily="34" charset="-122"/>
                        </a:defRPr>
                      </a:lvl5pPr>
                      <a:lvl6pPr marL="2286000" algn="l" defTabSz="914400" rtl="0" eaLnBrk="1" latinLnBrk="0" hangingPunct="1">
                        <a:defRPr sz="1800" b="1" kern="1200">
                          <a:solidFill>
                            <a:schemeClr val="lt1"/>
                          </a:solidFill>
                          <a:latin typeface="Arial" panose="020B0604020202020204"/>
                          <a:ea typeface="微软雅黑" panose="020B0503020204020204" pitchFamily="34" charset="-122"/>
                        </a:defRPr>
                      </a:lvl6pPr>
                      <a:lvl7pPr marL="2743200" algn="l" defTabSz="914400" rtl="0" eaLnBrk="1" latinLnBrk="0" hangingPunct="1">
                        <a:defRPr sz="1800" b="1" kern="1200">
                          <a:solidFill>
                            <a:schemeClr val="lt1"/>
                          </a:solidFill>
                          <a:latin typeface="Arial" panose="020B0604020202020204"/>
                          <a:ea typeface="微软雅黑" panose="020B0503020204020204" pitchFamily="34" charset="-122"/>
                        </a:defRPr>
                      </a:lvl7pPr>
                      <a:lvl8pPr marL="3200400" algn="l" defTabSz="914400" rtl="0" eaLnBrk="1" latinLnBrk="0" hangingPunct="1">
                        <a:defRPr sz="1800" b="1" kern="1200">
                          <a:solidFill>
                            <a:schemeClr val="lt1"/>
                          </a:solidFill>
                          <a:latin typeface="Arial" panose="020B0604020202020204"/>
                          <a:ea typeface="微软雅黑" panose="020B0503020204020204" pitchFamily="34" charset="-122"/>
                        </a:defRPr>
                      </a:lvl8pPr>
                      <a:lvl9pPr marL="3657600" algn="l" defTabSz="914400" rtl="0" eaLnBrk="1" latinLnBrk="0" hangingPunct="1">
                        <a:defRPr sz="1800" b="1" kern="1200">
                          <a:solidFill>
                            <a:schemeClr val="lt1"/>
                          </a:solidFill>
                          <a:latin typeface="Arial" panose="020B0604020202020204"/>
                          <a:ea typeface="微软雅黑" panose="020B0503020204020204" pitchFamily="34" charset="-122"/>
                        </a:defRPr>
                      </a:lvl9pPr>
                    </a:lstStyle>
                    <a:p>
                      <a:pPr algn="ctr">
                        <a:buNone/>
                      </a:pPr>
                      <a:r>
                        <a:rPr lang="en-US" altLang="zh-CN" sz="256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a:t>
                      </a:r>
                    </a:p>
                  </a:txBody>
                  <a:tcPr marL="65024" marR="65024" marT="32512" marB="32512"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b="1" kern="1200">
                          <a:solidFill>
                            <a:schemeClr val="lt1"/>
                          </a:solidFill>
                          <a:latin typeface="Arial" panose="020B0604020202020204"/>
                          <a:ea typeface="微软雅黑" panose="020B0503020204020204" pitchFamily="34" charset="-122"/>
                        </a:defRPr>
                      </a:lvl1pPr>
                      <a:lvl2pPr marL="457200" algn="l" defTabSz="914400" rtl="0" eaLnBrk="1" latinLnBrk="0" hangingPunct="1">
                        <a:defRPr sz="1800" b="1" kern="1200">
                          <a:solidFill>
                            <a:schemeClr val="lt1"/>
                          </a:solidFill>
                          <a:latin typeface="Arial" panose="020B0604020202020204"/>
                          <a:ea typeface="微软雅黑" panose="020B0503020204020204" pitchFamily="34" charset="-122"/>
                        </a:defRPr>
                      </a:lvl2pPr>
                      <a:lvl3pPr marL="914400" algn="l" defTabSz="914400" rtl="0" eaLnBrk="1" latinLnBrk="0" hangingPunct="1">
                        <a:defRPr sz="1800" b="1" kern="1200">
                          <a:solidFill>
                            <a:schemeClr val="lt1"/>
                          </a:solidFill>
                          <a:latin typeface="Arial" panose="020B0604020202020204"/>
                          <a:ea typeface="微软雅黑" panose="020B0503020204020204" pitchFamily="34" charset="-122"/>
                        </a:defRPr>
                      </a:lvl3pPr>
                      <a:lvl4pPr marL="1371600" algn="l" defTabSz="914400" rtl="0" eaLnBrk="1" latinLnBrk="0" hangingPunct="1">
                        <a:defRPr sz="1800" b="1" kern="1200">
                          <a:solidFill>
                            <a:schemeClr val="lt1"/>
                          </a:solidFill>
                          <a:latin typeface="Arial" panose="020B0604020202020204"/>
                          <a:ea typeface="微软雅黑" panose="020B0503020204020204" pitchFamily="34" charset="-122"/>
                        </a:defRPr>
                      </a:lvl4pPr>
                      <a:lvl5pPr marL="1828800" algn="l" defTabSz="914400" rtl="0" eaLnBrk="1" latinLnBrk="0" hangingPunct="1">
                        <a:defRPr sz="1800" b="1" kern="1200">
                          <a:solidFill>
                            <a:schemeClr val="lt1"/>
                          </a:solidFill>
                          <a:latin typeface="Arial" panose="020B0604020202020204"/>
                          <a:ea typeface="微软雅黑" panose="020B0503020204020204" pitchFamily="34" charset="-122"/>
                        </a:defRPr>
                      </a:lvl5pPr>
                      <a:lvl6pPr marL="2286000" algn="l" defTabSz="914400" rtl="0" eaLnBrk="1" latinLnBrk="0" hangingPunct="1">
                        <a:defRPr sz="1800" b="1" kern="1200">
                          <a:solidFill>
                            <a:schemeClr val="lt1"/>
                          </a:solidFill>
                          <a:latin typeface="Arial" panose="020B0604020202020204"/>
                          <a:ea typeface="微软雅黑" panose="020B0503020204020204" pitchFamily="34" charset="-122"/>
                        </a:defRPr>
                      </a:lvl6pPr>
                      <a:lvl7pPr marL="2743200" algn="l" defTabSz="914400" rtl="0" eaLnBrk="1" latinLnBrk="0" hangingPunct="1">
                        <a:defRPr sz="1800" b="1" kern="1200">
                          <a:solidFill>
                            <a:schemeClr val="lt1"/>
                          </a:solidFill>
                          <a:latin typeface="Arial" panose="020B0604020202020204"/>
                          <a:ea typeface="微软雅黑" panose="020B0503020204020204" pitchFamily="34" charset="-122"/>
                        </a:defRPr>
                      </a:lvl7pPr>
                      <a:lvl8pPr marL="3200400" algn="l" defTabSz="914400" rtl="0" eaLnBrk="1" latinLnBrk="0" hangingPunct="1">
                        <a:defRPr sz="1800" b="1" kern="1200">
                          <a:solidFill>
                            <a:schemeClr val="lt1"/>
                          </a:solidFill>
                          <a:latin typeface="Arial" panose="020B0604020202020204"/>
                          <a:ea typeface="微软雅黑" panose="020B0503020204020204" pitchFamily="34" charset="-122"/>
                        </a:defRPr>
                      </a:lvl8pPr>
                      <a:lvl9pPr marL="3657600" algn="l" defTabSz="914400" rtl="0" eaLnBrk="1" latinLnBrk="0" hangingPunct="1">
                        <a:defRPr sz="1800" b="1" kern="1200">
                          <a:solidFill>
                            <a:schemeClr val="lt1"/>
                          </a:solidFill>
                          <a:latin typeface="Arial" panose="020B0604020202020204"/>
                          <a:ea typeface="微软雅黑" panose="020B0503020204020204" pitchFamily="34" charset="-122"/>
                        </a:defRPr>
                      </a:lvl9pPr>
                    </a:lstStyle>
                    <a:p>
                      <a:pPr algn="ctr">
                        <a:buNone/>
                      </a:pPr>
                      <a:endParaRPr lang="en-US" altLang="zh-CN" sz="2560" dirty="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65024" marR="65024" marT="32512" marB="32512"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accent1">
                        <a:lumMod val="20000"/>
                        <a:lumOff val="80000"/>
                      </a:schemeClr>
                    </a:solidFill>
                  </a:tcPr>
                </a:tc>
              </a:tr>
              <a:tr h="1494790">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defRPr>
                      </a:lvl9pPr>
                    </a:lstStyle>
                    <a:p>
                      <a:pPr algn="l"/>
                      <a:r>
                        <a:rPr lang="en-US" altLang="zh-CN" sz="1990" dirty="0">
                          <a:latin typeface="Times New Roman" panose="02020603050405020304" pitchFamily="18" charset="0"/>
                          <a:cs typeface="Times New Roman" panose="02020603050405020304" pitchFamily="18" charset="0"/>
                          <a:sym typeface="+mn-ea"/>
                        </a:rPr>
                        <a:t>Paras. 1–4 </a:t>
                      </a:r>
                      <a:r>
                        <a:rPr lang="zh-CN" altLang="en-US" sz="1990" dirty="0">
                          <a:latin typeface="Times New Roman" panose="02020603050405020304" pitchFamily="18" charset="0"/>
                          <a:cs typeface="Times New Roman" panose="02020603050405020304" pitchFamily="18" charset="0"/>
                          <a:sym typeface="+mn-ea"/>
                        </a:rPr>
                        <a:t>：</a:t>
                      </a:r>
                      <a:endParaRPr lang="en-US" altLang="zh-CN" sz="1990" dirty="0">
                        <a:latin typeface="Times New Roman" panose="02020603050405020304" pitchFamily="18" charset="0"/>
                        <a:cs typeface="Times New Roman" panose="02020603050405020304" pitchFamily="18" charset="0"/>
                        <a:sym typeface="+mn-ea"/>
                      </a:endParaRPr>
                    </a:p>
                    <a:p>
                      <a:pPr algn="l"/>
                      <a:r>
                        <a:rPr lang="en-US" altLang="zh-CN" sz="1990" dirty="0">
                          <a:latin typeface="Times New Roman" panose="02020603050405020304" pitchFamily="18" charset="0"/>
                          <a:cs typeface="Times New Roman" panose="02020603050405020304" pitchFamily="18" charset="0"/>
                          <a:sym typeface="+mn-ea"/>
                        </a:rPr>
                        <a:t>Setting (Potential conflicts)</a:t>
                      </a:r>
                    </a:p>
                  </a:txBody>
                  <a:tcPr marL="65024" marR="65024" marT="32512" marB="32512"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6C6C6C">
                        <a:tint val="40000"/>
                      </a:srgbClr>
                    </a:solidFill>
                  </a:tcPr>
                </a:tc>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lang="en-US" altLang="zh-CN" sz="1990" dirty="0">
                        <a:solidFill>
                          <a:srgbClr val="FF0000"/>
                        </a:solidFill>
                        <a:latin typeface="Times New Roman" panose="02020603050405020304" pitchFamily="18" charset="0"/>
                        <a:cs typeface="Times New Roman" panose="02020603050405020304" pitchFamily="18" charset="0"/>
                        <a:sym typeface="+mn-ea"/>
                      </a:endParaRPr>
                    </a:p>
                    <a:p>
                      <a:pPr algn="ctr">
                        <a:buNone/>
                      </a:pPr>
                      <a:endParaRPr lang="en-US" altLang="zh-CN" sz="1990" dirty="0">
                        <a:solidFill>
                          <a:srgbClr val="FF0000"/>
                        </a:solidFill>
                        <a:latin typeface="Times New Roman" panose="02020603050405020304" pitchFamily="18" charset="0"/>
                        <a:cs typeface="Times New Roman" panose="02020603050405020304" pitchFamily="18" charset="0"/>
                      </a:endParaRPr>
                    </a:p>
                  </a:txBody>
                  <a:tcPr marL="65024" marR="65024" marT="32512" marB="32512"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6C6C6C">
                        <a:tint val="40000"/>
                      </a:srgbClr>
                    </a:solidFill>
                  </a:tcPr>
                </a:tc>
              </a:tr>
              <a:tr h="1491615">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defRPr>
                      </a:lvl9pPr>
                    </a:lstStyle>
                    <a:p>
                      <a:pPr algn="l"/>
                      <a:r>
                        <a:rPr lang="en-US" altLang="zh-CN" sz="1990" dirty="0">
                          <a:latin typeface="Times New Roman" panose="02020603050405020304" pitchFamily="18" charset="0"/>
                          <a:cs typeface="Times New Roman" panose="02020603050405020304" pitchFamily="18" charset="0"/>
                          <a:sym typeface="+mn-ea"/>
                        </a:rPr>
                        <a:t>Paras. 5–17: Conflicts in progress</a:t>
                      </a:r>
                      <a:endParaRPr lang="en-US" altLang="zh-CN" sz="1990" dirty="0">
                        <a:latin typeface="Times New Roman" panose="02020603050405020304" pitchFamily="18" charset="0"/>
                        <a:cs typeface="Times New Roman" panose="02020603050405020304" pitchFamily="18" charset="0"/>
                      </a:endParaRPr>
                    </a:p>
                  </a:txBody>
                  <a:tcPr marL="65024" marR="65024" marT="32512" marB="32512"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6C6C6C">
                        <a:tint val="20000"/>
                      </a:srgbClr>
                    </a:solidFill>
                  </a:tcPr>
                </a:tc>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defRPr>
                      </a:lvl9pPr>
                    </a:lstStyle>
                    <a:p>
                      <a:pPr algn="ctr">
                        <a:buClrTx/>
                        <a:buSzTx/>
                        <a:buFontTx/>
                        <a:buNone/>
                      </a:pPr>
                      <a:endParaRPr lang="en-US" altLang="zh-CN" sz="1990" dirty="0">
                        <a:solidFill>
                          <a:srgbClr val="FF0000"/>
                        </a:solidFill>
                        <a:latin typeface="Times New Roman" panose="02020603050405020304" pitchFamily="18" charset="0"/>
                        <a:cs typeface="Times New Roman" panose="02020603050405020304" pitchFamily="18" charset="0"/>
                      </a:endParaRPr>
                    </a:p>
                  </a:txBody>
                  <a:tcPr marL="65024" marR="65024" marT="32512" marB="32512"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6C6C6C">
                        <a:tint val="20000"/>
                      </a:srgbClr>
                    </a:solidFill>
                  </a:tcPr>
                </a:tc>
              </a:tr>
              <a:tr h="993775">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defRPr>
                      </a:lvl9pPr>
                    </a:lstStyle>
                    <a:p>
                      <a:pPr algn="l"/>
                      <a:r>
                        <a:rPr lang="en-US" altLang="zh-CN" sz="1990" dirty="0">
                          <a:latin typeface="Times New Roman" panose="02020603050405020304" pitchFamily="18" charset="0"/>
                          <a:cs typeface="Times New Roman" panose="02020603050405020304" pitchFamily="18" charset="0"/>
                          <a:sym typeface="+mn-ea"/>
                        </a:rPr>
                        <a:t>Para. 18: The end (Conflict settled )</a:t>
                      </a:r>
                    </a:p>
                  </a:txBody>
                  <a:tcPr marL="65024" marR="65024" marT="32512" marB="32512"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6C6C6C">
                        <a:tint val="40000"/>
                      </a:srgbClr>
                    </a:solidFill>
                  </a:tcPr>
                </a:tc>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defRPr>
                      </a:lvl9pPr>
                    </a:lstStyle>
                    <a:p>
                      <a:pPr algn="ctr"/>
                      <a:r>
                        <a:rPr lang="en-US" altLang="zh-CN" sz="1990" dirty="0">
                          <a:solidFill>
                            <a:srgbClr val="FF0000"/>
                          </a:solidFill>
                          <a:latin typeface="Times New Roman" panose="02020603050405020304" pitchFamily="18" charset="0"/>
                          <a:cs typeface="Times New Roman" panose="02020603050405020304" pitchFamily="18" charset="0"/>
                        </a:rPr>
                        <a:t> </a:t>
                      </a:r>
                    </a:p>
                    <a:p>
                      <a:pPr algn="ctr">
                        <a:buNone/>
                      </a:pPr>
                      <a:endParaRPr lang="en-US" altLang="zh-CN" sz="1990" dirty="0">
                        <a:solidFill>
                          <a:srgbClr val="FF0000"/>
                        </a:solidFill>
                        <a:latin typeface="Times New Roman" panose="02020603050405020304" pitchFamily="18" charset="0"/>
                        <a:cs typeface="Times New Roman" panose="02020603050405020304" pitchFamily="18" charset="0"/>
                      </a:endParaRPr>
                    </a:p>
                  </a:txBody>
                  <a:tcPr marL="65024" marR="65024" marT="32512" marB="32512"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6C6C6C">
                        <a:tint val="40000"/>
                      </a:srgbClr>
                    </a:solidFill>
                  </a:tcPr>
                </a:tc>
              </a:tr>
            </a:tbl>
          </a:graphicData>
        </a:graphic>
      </p:graphicFrame>
      <p:sp>
        <p:nvSpPr>
          <p:cNvPr id="7" name="文本框 6"/>
          <p:cNvSpPr txBox="1"/>
          <p:nvPr/>
        </p:nvSpPr>
        <p:spPr>
          <a:xfrm>
            <a:off x="2771775" y="1564005"/>
            <a:ext cx="5370195" cy="569595"/>
          </a:xfrm>
          <a:prstGeom prst="rect">
            <a:avLst/>
          </a:prstGeom>
          <a:noFill/>
        </p:spPr>
        <p:txBody>
          <a:bodyPr wrap="square" rtlCol="0">
            <a:noAutofit/>
          </a:bodyPr>
          <a:lstStyle/>
          <a:p>
            <a:pPr>
              <a:buNone/>
            </a:pPr>
            <a:r>
              <a:rPr lang="en-US" altLang="zh-CN" sz="1990" dirty="0">
                <a:solidFill>
                  <a:schemeClr val="tx1"/>
                </a:solidFill>
                <a:latin typeface="Times New Roman" panose="02020603050405020304" pitchFamily="18" charset="0"/>
                <a:cs typeface="Times New Roman" panose="02020603050405020304" pitchFamily="18" charset="0"/>
                <a:sym typeface="+mn-ea"/>
              </a:rPr>
              <a:t>                       </a:t>
            </a:r>
          </a:p>
          <a:p>
            <a:pPr>
              <a:buNone/>
            </a:pPr>
            <a:r>
              <a:rPr lang="en-US" altLang="zh-CN" sz="1990" b="1" dirty="0">
                <a:solidFill>
                  <a:schemeClr val="tx1"/>
                </a:solidFill>
                <a:latin typeface="Times New Roman" panose="02020603050405020304" pitchFamily="18" charset="0"/>
                <a:cs typeface="Times New Roman" panose="02020603050405020304" pitchFamily="18" charset="0"/>
                <a:sym typeface="+mn-ea"/>
              </a:rPr>
              <a:t>Motivation</a:t>
            </a:r>
            <a:r>
              <a:rPr lang="en-US" altLang="zh-CN" sz="1990" dirty="0">
                <a:solidFill>
                  <a:schemeClr val="tx1"/>
                </a:solidFill>
                <a:latin typeface="Times New Roman" panose="02020603050405020304" pitchFamily="18" charset="0"/>
                <a:cs typeface="Times New Roman" panose="02020603050405020304" pitchFamily="18" charset="0"/>
                <a:sym typeface="+mn-ea"/>
              </a:rPr>
              <a:t>: </a:t>
            </a:r>
            <a:r>
              <a:rPr lang="en-US" altLang="zh-CN" sz="1990" dirty="0">
                <a:latin typeface="Times New Roman" panose="02020603050405020304" pitchFamily="18" charset="0"/>
                <a:cs typeface="Times New Roman" panose="02020603050405020304" pitchFamily="18" charset="0"/>
                <a:sym typeface="+mn-ea"/>
              </a:rPr>
              <a:t>to bring back the rock samples that can help </a:t>
            </a:r>
            <a:r>
              <a:rPr lang="en-US" altLang="zh-CN" sz="1990" i="1" dirty="0">
                <a:latin typeface="Times New Roman" panose="02020603050405020304" pitchFamily="18" charset="0"/>
                <a:cs typeface="Times New Roman" panose="02020603050405020304" pitchFamily="18" charset="0"/>
                <a:sym typeface="+mn-ea"/>
              </a:rPr>
              <a:t>to prove the theory of continental drift</a:t>
            </a:r>
            <a:r>
              <a:rPr lang="en-US" altLang="zh-CN" sz="1990" dirty="0">
                <a:latin typeface="Times New Roman" panose="02020603050405020304" pitchFamily="18" charset="0"/>
                <a:cs typeface="Times New Roman" panose="02020603050405020304" pitchFamily="18" charset="0"/>
                <a:sym typeface="+mn-ea"/>
              </a:rPr>
              <a:t>.</a:t>
            </a:r>
            <a:endParaRPr lang="en-US" altLang="zh-CN" sz="1990" dirty="0">
              <a:solidFill>
                <a:schemeClr val="tx1"/>
              </a:solidFill>
              <a:latin typeface="Times New Roman" panose="02020603050405020304" pitchFamily="18" charset="0"/>
              <a:cs typeface="Times New Roman" panose="02020603050405020304" pitchFamily="18" charset="0"/>
              <a:sym typeface="+mn-ea"/>
            </a:endParaRPr>
          </a:p>
        </p:txBody>
      </p:sp>
      <p:sp>
        <p:nvSpPr>
          <p:cNvPr id="3" name="圆角矩形 1"/>
          <p:cNvSpPr/>
          <p:nvPr>
            <p:custDataLst>
              <p:tags r:id="rId3"/>
            </p:custDataLst>
          </p:nvPr>
        </p:nvSpPr>
        <p:spPr>
          <a:xfrm>
            <a:off x="168311" y="171599"/>
            <a:ext cx="51206" cy="316956"/>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i="1">
              <a:latin typeface="Times New Roman" panose="02020603050405020304" pitchFamily="18" charset="0"/>
              <a:cs typeface="Times New Roman" panose="02020603050405020304" pitchFamily="18" charset="0"/>
              <a:sym typeface="+mn-lt"/>
            </a:endParaRPr>
          </a:p>
        </p:txBody>
      </p:sp>
      <p:sp>
        <p:nvSpPr>
          <p:cNvPr id="6" name="TextBox 6"/>
          <p:cNvSpPr txBox="1"/>
          <p:nvPr>
            <p:custDataLst>
              <p:tags r:id="rId4"/>
            </p:custDataLst>
          </p:nvPr>
        </p:nvSpPr>
        <p:spPr>
          <a:xfrm>
            <a:off x="270722" y="102579"/>
            <a:ext cx="1292225" cy="396875"/>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defTabSz="1219200"/>
            <a:r>
              <a:rPr lang="en-US" altLang="zh-CN" sz="1990" b="1" spc="300" dirty="0">
                <a:solidFill>
                  <a:schemeClr val="bg1"/>
                </a:solidFill>
                <a:effectLst>
                  <a:outerShdw blurRad="38100" dist="38100" dir="2700000" algn="tl">
                    <a:srgbClr val="000000">
                      <a:alpha val="43137"/>
                    </a:srgbClr>
                  </a:outerShdw>
                </a:effectLst>
                <a:latin typeface="Times New Roman" panose="02020603050405020304" pitchFamily="18" charset="0"/>
                <a:ea typeface="思源宋体 CN" panose="02020400000000000000" pitchFamily="18" charset="-122"/>
                <a:cs typeface="Times New Roman" panose="02020603050405020304" pitchFamily="18" charset="0"/>
                <a:sym typeface="+mn-lt"/>
              </a:rPr>
              <a:t>Lead-in</a:t>
            </a:r>
          </a:p>
        </p:txBody>
      </p:sp>
      <p:sp>
        <p:nvSpPr>
          <p:cNvPr id="12" name="TextBox 6"/>
          <p:cNvSpPr txBox="1"/>
          <p:nvPr>
            <p:custDataLst>
              <p:tags r:id="rId5"/>
            </p:custDataLst>
          </p:nvPr>
        </p:nvSpPr>
        <p:spPr>
          <a:xfrm>
            <a:off x="1572105" y="102579"/>
            <a:ext cx="1348105" cy="396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defTabSz="1219200"/>
            <a:r>
              <a:rPr lang="en-US" altLang="zh-CN" sz="1990" b="1" spc="300" dirty="0">
                <a:solidFill>
                  <a:schemeClr val="bg1"/>
                </a:solidFill>
                <a:effectLst>
                  <a:outerShdw blurRad="38100" dist="38100" dir="2700000" algn="tl">
                    <a:srgbClr val="000000">
                      <a:alpha val="43137"/>
                    </a:srgbClr>
                  </a:outerShdw>
                </a:effectLst>
                <a:latin typeface="Times New Roman" panose="02020603050405020304" pitchFamily="18" charset="0"/>
                <a:ea typeface="思源宋体 CN" panose="02020400000000000000" pitchFamily="18" charset="-122"/>
                <a:cs typeface="Times New Roman" panose="02020603050405020304" pitchFamily="18" charset="0"/>
                <a:sym typeface="+mn-lt"/>
              </a:rPr>
              <a:t>Reading</a:t>
            </a:r>
          </a:p>
        </p:txBody>
      </p:sp>
      <p:sp>
        <p:nvSpPr>
          <p:cNvPr id="15" name="文本框 14"/>
          <p:cNvSpPr txBox="1"/>
          <p:nvPr>
            <p:custDataLst>
              <p:tags r:id="rId6"/>
            </p:custDataLst>
          </p:nvPr>
        </p:nvSpPr>
        <p:spPr>
          <a:xfrm>
            <a:off x="2754489" y="2674703"/>
            <a:ext cx="6011108" cy="704808"/>
          </a:xfrm>
          <a:prstGeom prst="rect">
            <a:avLst/>
          </a:prstGeom>
          <a:noFill/>
        </p:spPr>
        <p:txBody>
          <a:bodyPr wrap="square" rtlCol="0">
            <a:spAutoFit/>
          </a:bodyPr>
          <a:lstStyle/>
          <a:p>
            <a:r>
              <a:rPr lang="en-US" altLang="zh-CN" sz="1990" dirty="0">
                <a:solidFill>
                  <a:srgbClr val="FF0000"/>
                </a:solidFill>
                <a:latin typeface="Times New Roman" panose="02020603050405020304" pitchFamily="18" charset="0"/>
                <a:cs typeface="Times New Roman" panose="02020603050405020304" pitchFamily="18" charset="0"/>
                <a:sym typeface="+mn-ea"/>
              </a:rPr>
              <a:t>Q: </a:t>
            </a:r>
            <a:r>
              <a:rPr lang="en-US" altLang="zh-CN" sz="1990" dirty="0" smtClean="0">
                <a:solidFill>
                  <a:srgbClr val="FF0000"/>
                </a:solidFill>
                <a:latin typeface="Times New Roman" panose="02020603050405020304" pitchFamily="18" charset="0"/>
                <a:cs typeface="Times New Roman" panose="02020603050405020304" pitchFamily="18" charset="0"/>
                <a:sym typeface="+mn-ea"/>
              </a:rPr>
              <a:t>In para. 6, “we” </a:t>
            </a:r>
            <a:r>
              <a:rPr lang="en-US" altLang="zh-CN" sz="1990" dirty="0">
                <a:solidFill>
                  <a:srgbClr val="FF0000"/>
                </a:solidFill>
                <a:latin typeface="Times New Roman" panose="02020603050405020304" pitchFamily="18" charset="0"/>
                <a:cs typeface="Times New Roman" panose="02020603050405020304" pitchFamily="18" charset="0"/>
                <a:sym typeface="+mn-ea"/>
              </a:rPr>
              <a:t>received bad news which triggered the conflict. What’s the bad news about? </a:t>
            </a:r>
          </a:p>
        </p:txBody>
      </p:sp>
      <p:sp>
        <p:nvSpPr>
          <p:cNvPr id="5" name="文本框 4"/>
          <p:cNvSpPr txBox="1"/>
          <p:nvPr/>
        </p:nvSpPr>
        <p:spPr>
          <a:xfrm>
            <a:off x="2754489" y="4134131"/>
            <a:ext cx="6032782" cy="1009015"/>
          </a:xfrm>
          <a:prstGeom prst="rect">
            <a:avLst/>
          </a:prstGeom>
          <a:noFill/>
        </p:spPr>
        <p:txBody>
          <a:bodyPr wrap="square" rtlCol="0">
            <a:spAutoFit/>
          </a:bodyPr>
          <a:lstStyle/>
          <a:p>
            <a:r>
              <a:rPr lang="en-US" altLang="zh-CN" sz="1990" dirty="0">
                <a:solidFill>
                  <a:schemeClr val="tx1">
                    <a:lumMod val="95000"/>
                    <a:lumOff val="5000"/>
                  </a:schemeClr>
                </a:solidFill>
                <a:latin typeface="Times New Roman" panose="02020603050405020304" pitchFamily="18" charset="0"/>
                <a:cs typeface="Times New Roman" panose="02020603050405020304" pitchFamily="18" charset="0"/>
                <a:sym typeface="+mn-ea"/>
              </a:rPr>
              <a:t>Human: Survived; </a:t>
            </a:r>
          </a:p>
          <a:p>
            <a:r>
              <a:rPr lang="en-US" altLang="zh-CN" sz="1990" dirty="0">
                <a:solidFill>
                  <a:schemeClr val="tx1">
                    <a:lumMod val="95000"/>
                    <a:lumOff val="5000"/>
                  </a:schemeClr>
                </a:solidFill>
                <a:latin typeface="Times New Roman" panose="02020603050405020304" pitchFamily="18" charset="0"/>
                <a:cs typeface="Times New Roman" panose="02020603050405020304" pitchFamily="18" charset="0"/>
                <a:sym typeface="+mn-ea"/>
              </a:rPr>
              <a:t>              Advanced human knowledge</a:t>
            </a:r>
            <a:endParaRPr lang="en-US" altLang="zh-CN" sz="199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altLang="zh-CN" sz="1990" dirty="0">
                <a:solidFill>
                  <a:schemeClr val="tx1">
                    <a:lumMod val="95000"/>
                    <a:lumOff val="5000"/>
                  </a:schemeClr>
                </a:solidFill>
                <a:latin typeface="Times New Roman" panose="02020603050405020304" pitchFamily="18" charset="0"/>
                <a:cs typeface="Times New Roman" panose="02020603050405020304" pitchFamily="18" charset="0"/>
                <a:sym typeface="+mn-ea"/>
              </a:rPr>
              <a:t>Nature:  Received respect</a:t>
            </a:r>
            <a:endParaRPr lang="zh-CN" altLang="en-US" sz="199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8" name="文本框 7"/>
          <p:cNvSpPr txBox="1"/>
          <p:nvPr/>
        </p:nvSpPr>
        <p:spPr>
          <a:xfrm>
            <a:off x="2754630" y="1131570"/>
            <a:ext cx="2313940" cy="398780"/>
          </a:xfrm>
          <a:prstGeom prst="rect">
            <a:avLst/>
          </a:prstGeom>
          <a:noFill/>
        </p:spPr>
        <p:txBody>
          <a:bodyPr wrap="square" rtlCol="0">
            <a:spAutoFit/>
          </a:bodyPr>
          <a:lstStyle/>
          <a:p>
            <a:r>
              <a:rPr lang="en-US" altLang="zh-CN" sz="2000" b="1" dirty="0">
                <a:latin typeface="Times New Roman" panose="02020603050405020304" pitchFamily="18" charset="0"/>
                <a:cs typeface="Times New Roman" panose="02020603050405020304" pitchFamily="18" charset="0"/>
                <a:sym typeface="+mn-ea"/>
              </a:rPr>
              <a:t>When</a:t>
            </a:r>
            <a:r>
              <a:rPr lang="en-US" altLang="zh-CN" sz="2000" dirty="0">
                <a:latin typeface="Times New Roman" panose="02020603050405020304" pitchFamily="18" charset="0"/>
                <a:cs typeface="Times New Roman" panose="02020603050405020304" pitchFamily="18" charset="0"/>
                <a:sym typeface="+mn-ea"/>
              </a:rPr>
              <a:t>: In 1965; </a:t>
            </a:r>
          </a:p>
        </p:txBody>
      </p:sp>
      <p:sp>
        <p:nvSpPr>
          <p:cNvPr id="10" name="文本框 9"/>
          <p:cNvSpPr txBox="1"/>
          <p:nvPr/>
        </p:nvSpPr>
        <p:spPr>
          <a:xfrm>
            <a:off x="4572000" y="1131570"/>
            <a:ext cx="2825115" cy="398780"/>
          </a:xfrm>
          <a:prstGeom prst="rect">
            <a:avLst/>
          </a:prstGeom>
          <a:noFill/>
        </p:spPr>
        <p:txBody>
          <a:bodyPr wrap="square" rtlCol="0">
            <a:spAutoFit/>
          </a:bodyPr>
          <a:lstStyle/>
          <a:p>
            <a:r>
              <a:rPr lang="en-US" altLang="zh-CN" sz="2000" b="1" dirty="0">
                <a:latin typeface="Times New Roman" panose="02020603050405020304" pitchFamily="18" charset="0"/>
                <a:cs typeface="Times New Roman" panose="02020603050405020304" pitchFamily="18" charset="0"/>
                <a:sym typeface="+mn-ea"/>
              </a:rPr>
              <a:t>Who</a:t>
            </a:r>
            <a:r>
              <a:rPr lang="en-US" altLang="zh-CN" sz="2000" dirty="0">
                <a:latin typeface="Times New Roman" panose="02020603050405020304" pitchFamily="18" charset="0"/>
                <a:cs typeface="Times New Roman" panose="02020603050405020304" pitchFamily="18" charset="0"/>
                <a:sym typeface="+mn-ea"/>
              </a:rPr>
              <a:t>: geology students;</a:t>
            </a:r>
          </a:p>
        </p:txBody>
      </p:sp>
      <p:sp>
        <p:nvSpPr>
          <p:cNvPr id="11" name="文本框 10"/>
          <p:cNvSpPr txBox="1"/>
          <p:nvPr/>
        </p:nvSpPr>
        <p:spPr>
          <a:xfrm>
            <a:off x="2771775" y="1491615"/>
            <a:ext cx="2186305" cy="398780"/>
          </a:xfrm>
          <a:prstGeom prst="rect">
            <a:avLst/>
          </a:prstGeom>
          <a:noFill/>
        </p:spPr>
        <p:txBody>
          <a:bodyPr wrap="square" rtlCol="0">
            <a:spAutoFit/>
          </a:bodyPr>
          <a:lstStyle/>
          <a:p>
            <a:r>
              <a:rPr lang="en-US" altLang="zh-CN" sz="2000" b="1" dirty="0">
                <a:latin typeface="Times New Roman" panose="02020603050405020304" pitchFamily="18" charset="0"/>
                <a:cs typeface="Times New Roman" panose="02020603050405020304" pitchFamily="18" charset="0"/>
                <a:sym typeface="+mn-ea"/>
              </a:rPr>
              <a:t>Where</a:t>
            </a:r>
            <a:r>
              <a:rPr lang="en-US" altLang="zh-CN" sz="2000" dirty="0">
                <a:latin typeface="Times New Roman" panose="02020603050405020304" pitchFamily="18" charset="0"/>
                <a:cs typeface="Times New Roman" panose="02020603050405020304" pitchFamily="18" charset="0"/>
                <a:sym typeface="+mn-ea"/>
              </a:rPr>
              <a:t>: the Arctic;  </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7050">
        <p15:prstTrans prst="drape"/>
      </p:transition>
    </mc:Choice>
    <mc:Fallback xmlns="">
      <p:transition spd="slow" advTm="4705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5" grpId="0"/>
      <p:bldP spid="15" grpId="1"/>
      <p:bldP spid="5" grpId="0"/>
      <p:bldP spid="5" grpId="1"/>
      <p:bldP spid="8" grpId="0"/>
      <p:bldP spid="8" grpId="1"/>
      <p:bldP spid="10" grpId="0"/>
      <p:bldP spid="10" grpId="1"/>
      <p:bldP spid="11" grpId="0"/>
      <p:bldP spid="11"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p:nvPr>
            <p:custDataLst>
              <p:tags r:id="rId2"/>
            </p:custDataLst>
          </p:nvPr>
        </p:nvGraphicFramePr>
        <p:xfrm>
          <a:off x="271145" y="567690"/>
          <a:ext cx="8550275" cy="4508500"/>
        </p:xfrm>
        <a:graphic>
          <a:graphicData uri="http://schemas.openxmlformats.org/drawingml/2006/table">
            <a:tbl>
              <a:tblPr firstRow="1" bandRow="1"/>
              <a:tblGrid>
                <a:gridCol w="2378075"/>
                <a:gridCol w="6172200"/>
              </a:tblGrid>
              <a:tr h="528955">
                <a:tc>
                  <a:txBody>
                    <a:bodyPr/>
                    <a:lstStyle>
                      <a:lvl1pPr marL="0" algn="l" defTabSz="914400" rtl="0" eaLnBrk="1" latinLnBrk="0" hangingPunct="1">
                        <a:defRPr sz="1800" b="1" kern="1200">
                          <a:solidFill>
                            <a:schemeClr val="lt1"/>
                          </a:solidFill>
                          <a:latin typeface="Arial" panose="020B0604020202020204"/>
                          <a:ea typeface="微软雅黑" panose="020B0503020204020204" pitchFamily="34" charset="-122"/>
                        </a:defRPr>
                      </a:lvl1pPr>
                      <a:lvl2pPr marL="457200" algn="l" defTabSz="914400" rtl="0" eaLnBrk="1" latinLnBrk="0" hangingPunct="1">
                        <a:defRPr sz="1800" b="1" kern="1200">
                          <a:solidFill>
                            <a:schemeClr val="lt1"/>
                          </a:solidFill>
                          <a:latin typeface="Arial" panose="020B0604020202020204"/>
                          <a:ea typeface="微软雅黑" panose="020B0503020204020204" pitchFamily="34" charset="-122"/>
                        </a:defRPr>
                      </a:lvl2pPr>
                      <a:lvl3pPr marL="914400" algn="l" defTabSz="914400" rtl="0" eaLnBrk="1" latinLnBrk="0" hangingPunct="1">
                        <a:defRPr sz="1800" b="1" kern="1200">
                          <a:solidFill>
                            <a:schemeClr val="lt1"/>
                          </a:solidFill>
                          <a:latin typeface="Arial" panose="020B0604020202020204"/>
                          <a:ea typeface="微软雅黑" panose="020B0503020204020204" pitchFamily="34" charset="-122"/>
                        </a:defRPr>
                      </a:lvl3pPr>
                      <a:lvl4pPr marL="1371600" algn="l" defTabSz="914400" rtl="0" eaLnBrk="1" latinLnBrk="0" hangingPunct="1">
                        <a:defRPr sz="1800" b="1" kern="1200">
                          <a:solidFill>
                            <a:schemeClr val="lt1"/>
                          </a:solidFill>
                          <a:latin typeface="Arial" panose="020B0604020202020204"/>
                          <a:ea typeface="微软雅黑" panose="020B0503020204020204" pitchFamily="34" charset="-122"/>
                        </a:defRPr>
                      </a:lvl4pPr>
                      <a:lvl5pPr marL="1828800" algn="l" defTabSz="914400" rtl="0" eaLnBrk="1" latinLnBrk="0" hangingPunct="1">
                        <a:defRPr sz="1800" b="1" kern="1200">
                          <a:solidFill>
                            <a:schemeClr val="lt1"/>
                          </a:solidFill>
                          <a:latin typeface="Arial" panose="020B0604020202020204"/>
                          <a:ea typeface="微软雅黑" panose="020B0503020204020204" pitchFamily="34" charset="-122"/>
                        </a:defRPr>
                      </a:lvl5pPr>
                      <a:lvl6pPr marL="2286000" algn="l" defTabSz="914400" rtl="0" eaLnBrk="1" latinLnBrk="0" hangingPunct="1">
                        <a:defRPr sz="1800" b="1" kern="1200">
                          <a:solidFill>
                            <a:schemeClr val="lt1"/>
                          </a:solidFill>
                          <a:latin typeface="Arial" panose="020B0604020202020204"/>
                          <a:ea typeface="微软雅黑" panose="020B0503020204020204" pitchFamily="34" charset="-122"/>
                        </a:defRPr>
                      </a:lvl6pPr>
                      <a:lvl7pPr marL="2743200" algn="l" defTabSz="914400" rtl="0" eaLnBrk="1" latinLnBrk="0" hangingPunct="1">
                        <a:defRPr sz="1800" b="1" kern="1200">
                          <a:solidFill>
                            <a:schemeClr val="lt1"/>
                          </a:solidFill>
                          <a:latin typeface="Arial" panose="020B0604020202020204"/>
                          <a:ea typeface="微软雅黑" panose="020B0503020204020204" pitchFamily="34" charset="-122"/>
                        </a:defRPr>
                      </a:lvl7pPr>
                      <a:lvl8pPr marL="3200400" algn="l" defTabSz="914400" rtl="0" eaLnBrk="1" latinLnBrk="0" hangingPunct="1">
                        <a:defRPr sz="1800" b="1" kern="1200">
                          <a:solidFill>
                            <a:schemeClr val="lt1"/>
                          </a:solidFill>
                          <a:latin typeface="Arial" panose="020B0604020202020204"/>
                          <a:ea typeface="微软雅黑" panose="020B0503020204020204" pitchFamily="34" charset="-122"/>
                        </a:defRPr>
                      </a:lvl8pPr>
                      <a:lvl9pPr marL="3657600" algn="l" defTabSz="914400" rtl="0" eaLnBrk="1" latinLnBrk="0" hangingPunct="1">
                        <a:defRPr sz="1800" b="1" kern="1200">
                          <a:solidFill>
                            <a:schemeClr val="lt1"/>
                          </a:solidFill>
                          <a:latin typeface="Arial" panose="020B0604020202020204"/>
                          <a:ea typeface="微软雅黑" panose="020B0503020204020204" pitchFamily="34" charset="-122"/>
                        </a:defRPr>
                      </a:lvl9pPr>
                    </a:lstStyle>
                    <a:p>
                      <a:pPr algn="ctr">
                        <a:buNone/>
                      </a:pPr>
                      <a:r>
                        <a:rPr lang="en-US" altLang="zh-CN" sz="256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a:t>
                      </a:r>
                    </a:p>
                  </a:txBody>
                  <a:tcPr marL="65024" marR="65024" marT="32512" marB="32512"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b="1" kern="1200">
                          <a:solidFill>
                            <a:schemeClr val="lt1"/>
                          </a:solidFill>
                          <a:latin typeface="Arial" panose="020B0604020202020204"/>
                          <a:ea typeface="微软雅黑" panose="020B0503020204020204" pitchFamily="34" charset="-122"/>
                        </a:defRPr>
                      </a:lvl1pPr>
                      <a:lvl2pPr marL="457200" algn="l" defTabSz="914400" rtl="0" eaLnBrk="1" latinLnBrk="0" hangingPunct="1">
                        <a:defRPr sz="1800" b="1" kern="1200">
                          <a:solidFill>
                            <a:schemeClr val="lt1"/>
                          </a:solidFill>
                          <a:latin typeface="Arial" panose="020B0604020202020204"/>
                          <a:ea typeface="微软雅黑" panose="020B0503020204020204" pitchFamily="34" charset="-122"/>
                        </a:defRPr>
                      </a:lvl2pPr>
                      <a:lvl3pPr marL="914400" algn="l" defTabSz="914400" rtl="0" eaLnBrk="1" latinLnBrk="0" hangingPunct="1">
                        <a:defRPr sz="1800" b="1" kern="1200">
                          <a:solidFill>
                            <a:schemeClr val="lt1"/>
                          </a:solidFill>
                          <a:latin typeface="Arial" panose="020B0604020202020204"/>
                          <a:ea typeface="微软雅黑" panose="020B0503020204020204" pitchFamily="34" charset="-122"/>
                        </a:defRPr>
                      </a:lvl3pPr>
                      <a:lvl4pPr marL="1371600" algn="l" defTabSz="914400" rtl="0" eaLnBrk="1" latinLnBrk="0" hangingPunct="1">
                        <a:defRPr sz="1800" b="1" kern="1200">
                          <a:solidFill>
                            <a:schemeClr val="lt1"/>
                          </a:solidFill>
                          <a:latin typeface="Arial" panose="020B0604020202020204"/>
                          <a:ea typeface="微软雅黑" panose="020B0503020204020204" pitchFamily="34" charset="-122"/>
                        </a:defRPr>
                      </a:lvl4pPr>
                      <a:lvl5pPr marL="1828800" algn="l" defTabSz="914400" rtl="0" eaLnBrk="1" latinLnBrk="0" hangingPunct="1">
                        <a:defRPr sz="1800" b="1" kern="1200">
                          <a:solidFill>
                            <a:schemeClr val="lt1"/>
                          </a:solidFill>
                          <a:latin typeface="Arial" panose="020B0604020202020204"/>
                          <a:ea typeface="微软雅黑" panose="020B0503020204020204" pitchFamily="34" charset="-122"/>
                        </a:defRPr>
                      </a:lvl5pPr>
                      <a:lvl6pPr marL="2286000" algn="l" defTabSz="914400" rtl="0" eaLnBrk="1" latinLnBrk="0" hangingPunct="1">
                        <a:defRPr sz="1800" b="1" kern="1200">
                          <a:solidFill>
                            <a:schemeClr val="lt1"/>
                          </a:solidFill>
                          <a:latin typeface="Arial" panose="020B0604020202020204"/>
                          <a:ea typeface="微软雅黑" panose="020B0503020204020204" pitchFamily="34" charset="-122"/>
                        </a:defRPr>
                      </a:lvl6pPr>
                      <a:lvl7pPr marL="2743200" algn="l" defTabSz="914400" rtl="0" eaLnBrk="1" latinLnBrk="0" hangingPunct="1">
                        <a:defRPr sz="1800" b="1" kern="1200">
                          <a:solidFill>
                            <a:schemeClr val="lt1"/>
                          </a:solidFill>
                          <a:latin typeface="Arial" panose="020B0604020202020204"/>
                          <a:ea typeface="微软雅黑" panose="020B0503020204020204" pitchFamily="34" charset="-122"/>
                        </a:defRPr>
                      </a:lvl7pPr>
                      <a:lvl8pPr marL="3200400" algn="l" defTabSz="914400" rtl="0" eaLnBrk="1" latinLnBrk="0" hangingPunct="1">
                        <a:defRPr sz="1800" b="1" kern="1200">
                          <a:solidFill>
                            <a:schemeClr val="lt1"/>
                          </a:solidFill>
                          <a:latin typeface="Arial" panose="020B0604020202020204"/>
                          <a:ea typeface="微软雅黑" panose="020B0503020204020204" pitchFamily="34" charset="-122"/>
                        </a:defRPr>
                      </a:lvl8pPr>
                      <a:lvl9pPr marL="3657600" algn="l" defTabSz="914400" rtl="0" eaLnBrk="1" latinLnBrk="0" hangingPunct="1">
                        <a:defRPr sz="1800" b="1" kern="1200">
                          <a:solidFill>
                            <a:schemeClr val="lt1"/>
                          </a:solidFill>
                          <a:latin typeface="Arial" panose="020B0604020202020204"/>
                          <a:ea typeface="微软雅黑" panose="020B0503020204020204" pitchFamily="34" charset="-122"/>
                        </a:defRPr>
                      </a:lvl9pPr>
                    </a:lstStyle>
                    <a:p>
                      <a:pPr algn="ctr">
                        <a:buNone/>
                      </a:pPr>
                      <a:endParaRPr lang="en-US" altLang="zh-CN" sz="2560" dirty="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65024" marR="65024" marT="32512" marB="32512"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accent1">
                        <a:lumMod val="20000"/>
                        <a:lumOff val="80000"/>
                      </a:schemeClr>
                    </a:solidFill>
                  </a:tcPr>
                </a:tc>
              </a:tr>
              <a:tr h="1497965">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defRPr>
                      </a:lvl9pPr>
                    </a:lstStyle>
                    <a:p>
                      <a:pPr algn="l"/>
                      <a:r>
                        <a:rPr lang="en-US" altLang="zh-CN" sz="1990" dirty="0">
                          <a:latin typeface="Times New Roman" panose="02020603050405020304" pitchFamily="18" charset="0"/>
                          <a:cs typeface="Times New Roman" panose="02020603050405020304" pitchFamily="18" charset="0"/>
                          <a:sym typeface="+mn-ea"/>
                        </a:rPr>
                        <a:t>Paras. 1–4 </a:t>
                      </a:r>
                      <a:r>
                        <a:rPr lang="zh-CN" altLang="en-US" sz="1990" dirty="0">
                          <a:latin typeface="Times New Roman" panose="02020603050405020304" pitchFamily="18" charset="0"/>
                          <a:cs typeface="Times New Roman" panose="02020603050405020304" pitchFamily="18" charset="0"/>
                          <a:sym typeface="+mn-ea"/>
                        </a:rPr>
                        <a:t>：</a:t>
                      </a:r>
                      <a:endParaRPr lang="en-US" altLang="zh-CN" sz="1990" dirty="0">
                        <a:latin typeface="Times New Roman" panose="02020603050405020304" pitchFamily="18" charset="0"/>
                        <a:cs typeface="Times New Roman" panose="02020603050405020304" pitchFamily="18" charset="0"/>
                        <a:sym typeface="+mn-ea"/>
                      </a:endParaRPr>
                    </a:p>
                    <a:p>
                      <a:pPr algn="l"/>
                      <a:r>
                        <a:rPr lang="en-US" altLang="zh-CN" sz="1990" dirty="0">
                          <a:latin typeface="Times New Roman" panose="02020603050405020304" pitchFamily="18" charset="0"/>
                          <a:cs typeface="Times New Roman" panose="02020603050405020304" pitchFamily="18" charset="0"/>
                          <a:sym typeface="+mn-ea"/>
                        </a:rPr>
                        <a:t>Setting (Potential conflicts)</a:t>
                      </a:r>
                    </a:p>
                  </a:txBody>
                  <a:tcPr marL="65024" marR="65024" marT="32512" marB="32512"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6C6C6C">
                        <a:tint val="40000"/>
                      </a:srgbClr>
                    </a:solidFill>
                  </a:tcPr>
                </a:tc>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lang="en-US" altLang="zh-CN" sz="1990" dirty="0">
                        <a:solidFill>
                          <a:srgbClr val="FF0000"/>
                        </a:solidFill>
                        <a:latin typeface="Times New Roman" panose="02020603050405020304" pitchFamily="18" charset="0"/>
                        <a:cs typeface="Times New Roman" panose="02020603050405020304" pitchFamily="18" charset="0"/>
                        <a:sym typeface="+mn-ea"/>
                      </a:endParaRPr>
                    </a:p>
                    <a:p>
                      <a:pPr algn="ctr">
                        <a:buNone/>
                      </a:pPr>
                      <a:endParaRPr lang="en-US" altLang="zh-CN" sz="1990" dirty="0">
                        <a:solidFill>
                          <a:srgbClr val="FF0000"/>
                        </a:solidFill>
                        <a:latin typeface="Times New Roman" panose="02020603050405020304" pitchFamily="18" charset="0"/>
                        <a:cs typeface="Times New Roman" panose="02020603050405020304" pitchFamily="18" charset="0"/>
                      </a:endParaRPr>
                    </a:p>
                  </a:txBody>
                  <a:tcPr marL="65024" marR="65024" marT="32512" marB="32512"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6C6C6C">
                        <a:tint val="40000"/>
                      </a:srgbClr>
                    </a:solidFill>
                  </a:tcPr>
                </a:tc>
              </a:tr>
              <a:tr h="1485265">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defRPr>
                      </a:lvl9pPr>
                    </a:lstStyle>
                    <a:p>
                      <a:pPr algn="l"/>
                      <a:r>
                        <a:rPr lang="en-US" altLang="zh-CN" sz="1990" dirty="0">
                          <a:latin typeface="Times New Roman" panose="02020603050405020304" pitchFamily="18" charset="0"/>
                          <a:cs typeface="Times New Roman" panose="02020603050405020304" pitchFamily="18" charset="0"/>
                          <a:sym typeface="+mn-ea"/>
                        </a:rPr>
                        <a:t>Paras. 5–17: Conflicts in progress</a:t>
                      </a:r>
                      <a:endParaRPr lang="en-US" altLang="zh-CN" sz="1990" dirty="0">
                        <a:latin typeface="Times New Roman" panose="02020603050405020304" pitchFamily="18" charset="0"/>
                        <a:cs typeface="Times New Roman" panose="02020603050405020304" pitchFamily="18" charset="0"/>
                      </a:endParaRPr>
                    </a:p>
                  </a:txBody>
                  <a:tcPr marL="65024" marR="65024" marT="32512" marB="32512"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6C6C6C">
                        <a:tint val="20000"/>
                      </a:srgbClr>
                    </a:solidFill>
                  </a:tcPr>
                </a:tc>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defRPr>
                      </a:lvl9pPr>
                    </a:lstStyle>
                    <a:p>
                      <a:pPr algn="ctr">
                        <a:buClrTx/>
                        <a:buSzTx/>
                        <a:buFontTx/>
                        <a:buNone/>
                      </a:pPr>
                      <a:endParaRPr lang="en-US" altLang="zh-CN" sz="1990" dirty="0">
                        <a:solidFill>
                          <a:srgbClr val="FF0000"/>
                        </a:solidFill>
                        <a:latin typeface="Times New Roman" panose="02020603050405020304" pitchFamily="18" charset="0"/>
                        <a:cs typeface="Times New Roman" panose="02020603050405020304" pitchFamily="18" charset="0"/>
                      </a:endParaRPr>
                    </a:p>
                  </a:txBody>
                  <a:tcPr marL="65024" marR="65024" marT="32512" marB="32512"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6C6C6C">
                        <a:tint val="20000"/>
                      </a:srgbClr>
                    </a:solidFill>
                  </a:tcPr>
                </a:tc>
              </a:tr>
              <a:tr h="996315">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defRPr>
                      </a:lvl9pPr>
                    </a:lstStyle>
                    <a:p>
                      <a:pPr algn="l"/>
                      <a:r>
                        <a:rPr lang="en-US" altLang="zh-CN" sz="1990" dirty="0">
                          <a:latin typeface="Times New Roman" panose="02020603050405020304" pitchFamily="18" charset="0"/>
                          <a:cs typeface="Times New Roman" panose="02020603050405020304" pitchFamily="18" charset="0"/>
                          <a:sym typeface="+mn-ea"/>
                        </a:rPr>
                        <a:t>Para. 18:  The end (Conflict settled)  </a:t>
                      </a:r>
                      <a:endParaRPr lang="zh-CN" altLang="en-US" sz="1990" dirty="0">
                        <a:latin typeface="Times New Roman" panose="02020603050405020304" pitchFamily="18" charset="0"/>
                        <a:cs typeface="Times New Roman" panose="02020603050405020304" pitchFamily="18" charset="0"/>
                        <a:sym typeface="+mn-ea"/>
                      </a:endParaRPr>
                    </a:p>
                  </a:txBody>
                  <a:tcPr marL="65024" marR="65024" marT="32512" marB="32512"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6C6C6C">
                        <a:tint val="40000"/>
                      </a:srgbClr>
                    </a:solidFill>
                  </a:tcPr>
                </a:tc>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defRPr>
                      </a:lvl9pPr>
                    </a:lstStyle>
                    <a:p>
                      <a:pPr algn="ctr"/>
                      <a:r>
                        <a:rPr lang="en-US" altLang="zh-CN" sz="1990" dirty="0">
                          <a:solidFill>
                            <a:srgbClr val="FF0000"/>
                          </a:solidFill>
                          <a:latin typeface="Times New Roman" panose="02020603050405020304" pitchFamily="18" charset="0"/>
                          <a:cs typeface="Times New Roman" panose="02020603050405020304" pitchFamily="18" charset="0"/>
                        </a:rPr>
                        <a:t> </a:t>
                      </a:r>
                    </a:p>
                    <a:p>
                      <a:pPr algn="ctr">
                        <a:buNone/>
                      </a:pPr>
                      <a:endParaRPr lang="en-US" altLang="zh-CN" sz="1990" dirty="0">
                        <a:solidFill>
                          <a:srgbClr val="FF0000"/>
                        </a:solidFill>
                        <a:latin typeface="Times New Roman" panose="02020603050405020304" pitchFamily="18" charset="0"/>
                        <a:cs typeface="Times New Roman" panose="02020603050405020304" pitchFamily="18" charset="0"/>
                      </a:endParaRPr>
                    </a:p>
                  </a:txBody>
                  <a:tcPr marL="65024" marR="65024" marT="32512" marB="32512"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6C6C6C">
                        <a:tint val="40000"/>
                      </a:srgbClr>
                    </a:solidFill>
                  </a:tcPr>
                </a:tc>
              </a:tr>
            </a:tbl>
          </a:graphicData>
        </a:graphic>
      </p:graphicFrame>
      <p:sp>
        <p:nvSpPr>
          <p:cNvPr id="3" name="圆角矩形 1"/>
          <p:cNvSpPr/>
          <p:nvPr>
            <p:custDataLst>
              <p:tags r:id="rId3"/>
            </p:custDataLst>
          </p:nvPr>
        </p:nvSpPr>
        <p:spPr>
          <a:xfrm>
            <a:off x="168311" y="171599"/>
            <a:ext cx="51206" cy="316956"/>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i="1">
              <a:latin typeface="Times New Roman" panose="02020603050405020304" pitchFamily="18" charset="0"/>
              <a:cs typeface="Times New Roman" panose="02020603050405020304" pitchFamily="18" charset="0"/>
              <a:sym typeface="+mn-lt"/>
            </a:endParaRPr>
          </a:p>
        </p:txBody>
      </p:sp>
      <p:sp>
        <p:nvSpPr>
          <p:cNvPr id="6" name="TextBox 6"/>
          <p:cNvSpPr txBox="1"/>
          <p:nvPr>
            <p:custDataLst>
              <p:tags r:id="rId4"/>
            </p:custDataLst>
          </p:nvPr>
        </p:nvSpPr>
        <p:spPr>
          <a:xfrm>
            <a:off x="270722" y="102579"/>
            <a:ext cx="1292225" cy="396875"/>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defTabSz="1219200"/>
            <a:r>
              <a:rPr lang="en-US" altLang="zh-CN" sz="1990" b="1" spc="300" dirty="0">
                <a:solidFill>
                  <a:schemeClr val="bg1"/>
                </a:solidFill>
                <a:effectLst>
                  <a:outerShdw blurRad="38100" dist="38100" dir="2700000" algn="tl">
                    <a:srgbClr val="000000">
                      <a:alpha val="43137"/>
                    </a:srgbClr>
                  </a:outerShdw>
                </a:effectLst>
                <a:latin typeface="Times New Roman" panose="02020603050405020304" pitchFamily="18" charset="0"/>
                <a:ea typeface="思源宋体 CN" panose="02020400000000000000" pitchFamily="18" charset="-122"/>
                <a:cs typeface="Times New Roman" panose="02020603050405020304" pitchFamily="18" charset="0"/>
                <a:sym typeface="+mn-lt"/>
              </a:rPr>
              <a:t>Lead-in</a:t>
            </a:r>
          </a:p>
        </p:txBody>
      </p:sp>
      <p:sp>
        <p:nvSpPr>
          <p:cNvPr id="12" name="TextBox 6"/>
          <p:cNvSpPr txBox="1"/>
          <p:nvPr>
            <p:custDataLst>
              <p:tags r:id="rId5"/>
            </p:custDataLst>
          </p:nvPr>
        </p:nvSpPr>
        <p:spPr>
          <a:xfrm>
            <a:off x="1572105" y="102579"/>
            <a:ext cx="1348105" cy="396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defTabSz="1219200"/>
            <a:r>
              <a:rPr lang="en-US" altLang="zh-CN" sz="1990" b="1" spc="300" dirty="0">
                <a:solidFill>
                  <a:schemeClr val="bg1"/>
                </a:solidFill>
                <a:effectLst>
                  <a:outerShdw blurRad="38100" dist="38100" dir="2700000" algn="tl">
                    <a:srgbClr val="000000">
                      <a:alpha val="43137"/>
                    </a:srgbClr>
                  </a:outerShdw>
                </a:effectLst>
                <a:latin typeface="Times New Roman" panose="02020603050405020304" pitchFamily="18" charset="0"/>
                <a:ea typeface="思源宋体 CN" panose="02020400000000000000" pitchFamily="18" charset="-122"/>
                <a:cs typeface="Times New Roman" panose="02020603050405020304" pitchFamily="18" charset="0"/>
                <a:sym typeface="+mn-lt"/>
              </a:rPr>
              <a:t>Reading</a:t>
            </a:r>
          </a:p>
        </p:txBody>
      </p:sp>
      <p:sp>
        <p:nvSpPr>
          <p:cNvPr id="15" name="文本框 14"/>
          <p:cNvSpPr txBox="1"/>
          <p:nvPr>
            <p:custDataLst>
              <p:tags r:id="rId6"/>
            </p:custDataLst>
          </p:nvPr>
        </p:nvSpPr>
        <p:spPr>
          <a:xfrm>
            <a:off x="2754489" y="2674703"/>
            <a:ext cx="6011108" cy="1620520"/>
          </a:xfrm>
          <a:prstGeom prst="rect">
            <a:avLst/>
          </a:prstGeom>
          <a:noFill/>
        </p:spPr>
        <p:txBody>
          <a:bodyPr wrap="square" rtlCol="0">
            <a:spAutoFit/>
          </a:bodyPr>
          <a:lstStyle/>
          <a:p>
            <a:r>
              <a:rPr lang="en-US" altLang="zh-CN" sz="1990" b="1" dirty="0">
                <a:solidFill>
                  <a:srgbClr val="FF0000"/>
                </a:solidFill>
                <a:latin typeface="Times New Roman" panose="02020603050405020304" pitchFamily="18" charset="0"/>
                <a:cs typeface="Times New Roman" panose="02020603050405020304" pitchFamily="18" charset="0"/>
              </a:rPr>
              <a:t>Bad News:   </a:t>
            </a:r>
            <a:r>
              <a:rPr lang="en-US" altLang="zh-CN" sz="1990" b="1" u="sng" dirty="0">
                <a:solidFill>
                  <a:srgbClr val="FF0000"/>
                </a:solidFill>
                <a:latin typeface="Times New Roman" panose="02020603050405020304" pitchFamily="18" charset="0"/>
                <a:cs typeface="Times New Roman" panose="02020603050405020304" pitchFamily="18" charset="0"/>
              </a:rPr>
              <a:t>Storms</a:t>
            </a:r>
            <a:r>
              <a:rPr lang="en-US" altLang="zh-CN" sz="1990" b="1" dirty="0">
                <a:solidFill>
                  <a:srgbClr val="FF0000"/>
                </a:solidFill>
                <a:latin typeface="Times New Roman" panose="02020603050405020304" pitchFamily="18" charset="0"/>
                <a:cs typeface="Times New Roman" panose="02020603050405020304" pitchFamily="18" charset="0"/>
              </a:rPr>
              <a:t> </a:t>
            </a:r>
            <a:r>
              <a:rPr lang="en-US" altLang="zh-CN" sz="1990" dirty="0">
                <a:solidFill>
                  <a:srgbClr val="FF0000"/>
                </a:solidFill>
                <a:latin typeface="Times New Roman" panose="02020603050405020304" pitchFamily="18" charset="0"/>
                <a:cs typeface="Times New Roman" panose="02020603050405020304" pitchFamily="18" charset="0"/>
              </a:rPr>
              <a:t>had moved the pack ice into the mouth of the sound, clogging it solid. (Para. 6)</a:t>
            </a:r>
          </a:p>
          <a:p>
            <a:r>
              <a:rPr lang="en-US" altLang="zh-CN" sz="1990" b="1" dirty="0">
                <a:solidFill>
                  <a:srgbClr val="FF0000"/>
                </a:solidFill>
                <a:latin typeface="Times New Roman" panose="02020603050405020304" pitchFamily="18" charset="0"/>
                <a:cs typeface="Times New Roman" panose="02020603050405020304" pitchFamily="18" charset="0"/>
                <a:sym typeface="+mn-ea"/>
              </a:rPr>
              <a:t>We</a:t>
            </a:r>
            <a:r>
              <a:rPr lang="en-US" altLang="zh-CN" sz="1990" dirty="0">
                <a:solidFill>
                  <a:srgbClr val="FF0000"/>
                </a:solidFill>
                <a:latin typeface="Times New Roman" panose="02020603050405020304" pitchFamily="18" charset="0"/>
                <a:cs typeface="Times New Roman" panose="02020603050405020304" pitchFamily="18" charset="0"/>
                <a:sym typeface="+mn-ea"/>
              </a:rPr>
              <a:t> would have to get to the boat by </a:t>
            </a:r>
            <a:r>
              <a:rPr lang="en-US" altLang="zh-CN" sz="1990" b="1" u="sng" dirty="0">
                <a:solidFill>
                  <a:srgbClr val="FF0000"/>
                </a:solidFill>
                <a:latin typeface="Times New Roman" panose="02020603050405020304" pitchFamily="18" charset="0"/>
                <a:cs typeface="Times New Roman" panose="02020603050405020304" pitchFamily="18" charset="0"/>
                <a:sym typeface="+mn-ea"/>
              </a:rPr>
              <a:t>walking out on ice.</a:t>
            </a:r>
            <a:r>
              <a:rPr lang="en-US" altLang="zh-CN" sz="1990" b="1" dirty="0">
                <a:solidFill>
                  <a:srgbClr val="FF0000"/>
                </a:solidFill>
                <a:latin typeface="Times New Roman" panose="02020603050405020304" pitchFamily="18" charset="0"/>
                <a:cs typeface="Times New Roman" panose="02020603050405020304" pitchFamily="18" charset="0"/>
                <a:sym typeface="+mn-ea"/>
              </a:rPr>
              <a:t> </a:t>
            </a:r>
            <a:r>
              <a:rPr lang="en-US" altLang="zh-CN" sz="1990" dirty="0">
                <a:solidFill>
                  <a:srgbClr val="FF0000"/>
                </a:solidFill>
                <a:latin typeface="Times New Roman" panose="02020603050405020304" pitchFamily="18" charset="0"/>
                <a:cs typeface="Times New Roman" panose="02020603050405020304" pitchFamily="18" charset="0"/>
                <a:sym typeface="+mn-ea"/>
              </a:rPr>
              <a:t>(Para. 7)</a:t>
            </a:r>
            <a:endParaRPr lang="en-US" altLang="zh-CN" sz="1990" dirty="0">
              <a:solidFill>
                <a:srgbClr val="FF0000"/>
              </a:solidFill>
              <a:latin typeface="Times New Roman" panose="02020603050405020304" pitchFamily="18" charset="0"/>
              <a:cs typeface="Times New Roman" panose="02020603050405020304" pitchFamily="18" charset="0"/>
            </a:endParaRPr>
          </a:p>
          <a:p>
            <a:endParaRPr lang="en-US" altLang="zh-CN" sz="1990" dirty="0">
              <a:solidFill>
                <a:srgbClr val="FF0000"/>
              </a:solidFill>
              <a:latin typeface="Times New Roman" panose="02020603050405020304" pitchFamily="18" charset="0"/>
              <a:cs typeface="Times New Roman" panose="02020603050405020304" pitchFamily="18" charset="0"/>
            </a:endParaRPr>
          </a:p>
        </p:txBody>
      </p:sp>
      <p:sp>
        <p:nvSpPr>
          <p:cNvPr id="5" name="文本框 4"/>
          <p:cNvSpPr txBox="1"/>
          <p:nvPr/>
        </p:nvSpPr>
        <p:spPr>
          <a:xfrm>
            <a:off x="2754489" y="4134131"/>
            <a:ext cx="6032782" cy="1009015"/>
          </a:xfrm>
          <a:prstGeom prst="rect">
            <a:avLst/>
          </a:prstGeom>
          <a:noFill/>
        </p:spPr>
        <p:txBody>
          <a:bodyPr wrap="square" rtlCol="0">
            <a:spAutoFit/>
          </a:bodyPr>
          <a:lstStyle/>
          <a:p>
            <a:r>
              <a:rPr lang="en-US" altLang="zh-CN" sz="1990" dirty="0">
                <a:solidFill>
                  <a:schemeClr val="tx1">
                    <a:lumMod val="95000"/>
                    <a:lumOff val="5000"/>
                  </a:schemeClr>
                </a:solidFill>
                <a:latin typeface="Times New Roman" panose="02020603050405020304" pitchFamily="18" charset="0"/>
                <a:cs typeface="Times New Roman" panose="02020603050405020304" pitchFamily="18" charset="0"/>
                <a:sym typeface="+mn-ea"/>
              </a:rPr>
              <a:t>Human: Survived; </a:t>
            </a:r>
          </a:p>
          <a:p>
            <a:r>
              <a:rPr lang="en-US" altLang="zh-CN" sz="1990" dirty="0">
                <a:solidFill>
                  <a:schemeClr val="tx1">
                    <a:lumMod val="95000"/>
                    <a:lumOff val="5000"/>
                  </a:schemeClr>
                </a:solidFill>
                <a:latin typeface="Times New Roman" panose="02020603050405020304" pitchFamily="18" charset="0"/>
                <a:cs typeface="Times New Roman" panose="02020603050405020304" pitchFamily="18" charset="0"/>
                <a:sym typeface="+mn-ea"/>
              </a:rPr>
              <a:t>              Advanced human knowledge    </a:t>
            </a:r>
            <a:endParaRPr lang="en-US" altLang="zh-CN" sz="199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altLang="zh-CN" sz="1990" dirty="0">
                <a:solidFill>
                  <a:schemeClr val="tx1">
                    <a:lumMod val="95000"/>
                    <a:lumOff val="5000"/>
                  </a:schemeClr>
                </a:solidFill>
                <a:latin typeface="Times New Roman" panose="02020603050405020304" pitchFamily="18" charset="0"/>
                <a:cs typeface="Times New Roman" panose="02020603050405020304" pitchFamily="18" charset="0"/>
                <a:sym typeface="+mn-ea"/>
              </a:rPr>
              <a:t>Nature:  Received respect</a:t>
            </a:r>
            <a:endParaRPr lang="zh-CN" altLang="en-US" sz="199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 name="文本框 1"/>
          <p:cNvSpPr txBox="1"/>
          <p:nvPr>
            <p:custDataLst>
              <p:tags r:id="rId7"/>
            </p:custDataLst>
          </p:nvPr>
        </p:nvSpPr>
        <p:spPr>
          <a:xfrm>
            <a:off x="2771775" y="1564005"/>
            <a:ext cx="5370195" cy="569595"/>
          </a:xfrm>
          <a:prstGeom prst="rect">
            <a:avLst/>
          </a:prstGeom>
          <a:noFill/>
        </p:spPr>
        <p:txBody>
          <a:bodyPr wrap="square" rtlCol="0">
            <a:noAutofit/>
          </a:bodyPr>
          <a:lstStyle/>
          <a:p>
            <a:pPr>
              <a:buNone/>
            </a:pPr>
            <a:r>
              <a:rPr lang="en-US" altLang="zh-CN" sz="1990" dirty="0">
                <a:solidFill>
                  <a:schemeClr val="tx1"/>
                </a:solidFill>
                <a:latin typeface="Times New Roman" panose="02020603050405020304" pitchFamily="18" charset="0"/>
                <a:cs typeface="Times New Roman" panose="02020603050405020304" pitchFamily="18" charset="0"/>
                <a:sym typeface="+mn-ea"/>
              </a:rPr>
              <a:t>                       </a:t>
            </a:r>
          </a:p>
          <a:p>
            <a:pPr>
              <a:buNone/>
            </a:pPr>
            <a:r>
              <a:rPr lang="en-US" altLang="zh-CN" sz="1990" b="1" dirty="0">
                <a:solidFill>
                  <a:schemeClr val="tx1"/>
                </a:solidFill>
                <a:latin typeface="Times New Roman" panose="02020603050405020304" pitchFamily="18" charset="0"/>
                <a:cs typeface="Times New Roman" panose="02020603050405020304" pitchFamily="18" charset="0"/>
                <a:sym typeface="+mn-ea"/>
              </a:rPr>
              <a:t>Motivation</a:t>
            </a:r>
            <a:r>
              <a:rPr lang="en-US" altLang="zh-CN" sz="1990" dirty="0">
                <a:solidFill>
                  <a:schemeClr val="tx1"/>
                </a:solidFill>
                <a:latin typeface="Times New Roman" panose="02020603050405020304" pitchFamily="18" charset="0"/>
                <a:cs typeface="Times New Roman" panose="02020603050405020304" pitchFamily="18" charset="0"/>
                <a:sym typeface="+mn-ea"/>
              </a:rPr>
              <a:t>: </a:t>
            </a:r>
            <a:r>
              <a:rPr lang="en-US" altLang="zh-CN" sz="1990" dirty="0">
                <a:latin typeface="Times New Roman" panose="02020603050405020304" pitchFamily="18" charset="0"/>
                <a:cs typeface="Times New Roman" panose="02020603050405020304" pitchFamily="18" charset="0"/>
                <a:sym typeface="+mn-ea"/>
              </a:rPr>
              <a:t>to bring back the rock samples that can help </a:t>
            </a:r>
            <a:r>
              <a:rPr lang="en-US" altLang="zh-CN" sz="1990" i="1" dirty="0">
                <a:latin typeface="Times New Roman" panose="02020603050405020304" pitchFamily="18" charset="0"/>
                <a:cs typeface="Times New Roman" panose="02020603050405020304" pitchFamily="18" charset="0"/>
                <a:sym typeface="+mn-ea"/>
              </a:rPr>
              <a:t>to prove the theory of continental drift</a:t>
            </a:r>
            <a:r>
              <a:rPr lang="en-US" altLang="zh-CN" sz="1990" dirty="0">
                <a:latin typeface="Times New Roman" panose="02020603050405020304" pitchFamily="18" charset="0"/>
                <a:cs typeface="Times New Roman" panose="02020603050405020304" pitchFamily="18" charset="0"/>
                <a:sym typeface="+mn-ea"/>
              </a:rPr>
              <a:t>.</a:t>
            </a:r>
            <a:endParaRPr lang="en-US" altLang="zh-CN" sz="1990" dirty="0">
              <a:solidFill>
                <a:schemeClr val="tx1"/>
              </a:solidFill>
              <a:latin typeface="Times New Roman" panose="02020603050405020304" pitchFamily="18" charset="0"/>
              <a:cs typeface="Times New Roman" panose="02020603050405020304" pitchFamily="18" charset="0"/>
              <a:sym typeface="+mn-ea"/>
            </a:endParaRPr>
          </a:p>
        </p:txBody>
      </p:sp>
      <p:sp>
        <p:nvSpPr>
          <p:cNvPr id="8" name="文本框 7"/>
          <p:cNvSpPr txBox="1"/>
          <p:nvPr>
            <p:custDataLst>
              <p:tags r:id="rId8"/>
            </p:custDataLst>
          </p:nvPr>
        </p:nvSpPr>
        <p:spPr>
          <a:xfrm>
            <a:off x="2754630" y="1131570"/>
            <a:ext cx="2313940" cy="398780"/>
          </a:xfrm>
          <a:prstGeom prst="rect">
            <a:avLst/>
          </a:prstGeom>
          <a:noFill/>
        </p:spPr>
        <p:txBody>
          <a:bodyPr wrap="square" rtlCol="0">
            <a:spAutoFit/>
          </a:bodyPr>
          <a:lstStyle/>
          <a:p>
            <a:r>
              <a:rPr lang="en-US" altLang="zh-CN" sz="2000" b="1" dirty="0">
                <a:latin typeface="Times New Roman" panose="02020603050405020304" pitchFamily="18" charset="0"/>
                <a:cs typeface="Times New Roman" panose="02020603050405020304" pitchFamily="18" charset="0"/>
                <a:sym typeface="+mn-ea"/>
              </a:rPr>
              <a:t>When</a:t>
            </a:r>
            <a:r>
              <a:rPr lang="en-US" altLang="zh-CN" sz="2000" dirty="0">
                <a:latin typeface="Times New Roman" panose="02020603050405020304" pitchFamily="18" charset="0"/>
                <a:cs typeface="Times New Roman" panose="02020603050405020304" pitchFamily="18" charset="0"/>
                <a:sym typeface="+mn-ea"/>
              </a:rPr>
              <a:t>: In 1965; </a:t>
            </a:r>
          </a:p>
        </p:txBody>
      </p:sp>
      <p:sp>
        <p:nvSpPr>
          <p:cNvPr id="10" name="文本框 9"/>
          <p:cNvSpPr txBox="1"/>
          <p:nvPr>
            <p:custDataLst>
              <p:tags r:id="rId9"/>
            </p:custDataLst>
          </p:nvPr>
        </p:nvSpPr>
        <p:spPr>
          <a:xfrm>
            <a:off x="4572000" y="1131570"/>
            <a:ext cx="2825115" cy="398780"/>
          </a:xfrm>
          <a:prstGeom prst="rect">
            <a:avLst/>
          </a:prstGeom>
          <a:noFill/>
        </p:spPr>
        <p:txBody>
          <a:bodyPr wrap="square" rtlCol="0">
            <a:spAutoFit/>
          </a:bodyPr>
          <a:lstStyle/>
          <a:p>
            <a:r>
              <a:rPr lang="en-US" altLang="zh-CN" sz="2000" b="1" dirty="0">
                <a:latin typeface="Times New Roman" panose="02020603050405020304" pitchFamily="18" charset="0"/>
                <a:cs typeface="Times New Roman" panose="02020603050405020304" pitchFamily="18" charset="0"/>
                <a:sym typeface="+mn-ea"/>
              </a:rPr>
              <a:t>Who</a:t>
            </a:r>
            <a:r>
              <a:rPr lang="en-US" altLang="zh-CN" sz="2000" dirty="0">
                <a:latin typeface="Times New Roman" panose="02020603050405020304" pitchFamily="18" charset="0"/>
                <a:cs typeface="Times New Roman" panose="02020603050405020304" pitchFamily="18" charset="0"/>
                <a:sym typeface="+mn-ea"/>
              </a:rPr>
              <a:t>: geology students;</a:t>
            </a:r>
          </a:p>
        </p:txBody>
      </p:sp>
      <p:sp>
        <p:nvSpPr>
          <p:cNvPr id="11" name="文本框 10"/>
          <p:cNvSpPr txBox="1"/>
          <p:nvPr>
            <p:custDataLst>
              <p:tags r:id="rId10"/>
            </p:custDataLst>
          </p:nvPr>
        </p:nvSpPr>
        <p:spPr>
          <a:xfrm>
            <a:off x="2771775" y="1491615"/>
            <a:ext cx="2186305" cy="398780"/>
          </a:xfrm>
          <a:prstGeom prst="rect">
            <a:avLst/>
          </a:prstGeom>
          <a:noFill/>
        </p:spPr>
        <p:txBody>
          <a:bodyPr wrap="square" rtlCol="0">
            <a:spAutoFit/>
          </a:bodyPr>
          <a:lstStyle/>
          <a:p>
            <a:r>
              <a:rPr lang="en-US" altLang="zh-CN" sz="2000" b="1" dirty="0">
                <a:latin typeface="Times New Roman" panose="02020603050405020304" pitchFamily="18" charset="0"/>
                <a:cs typeface="Times New Roman" panose="02020603050405020304" pitchFamily="18" charset="0"/>
                <a:sym typeface="+mn-ea"/>
              </a:rPr>
              <a:t>Where</a:t>
            </a:r>
            <a:r>
              <a:rPr lang="en-US" altLang="zh-CN" sz="2000" dirty="0">
                <a:latin typeface="Times New Roman" panose="02020603050405020304" pitchFamily="18" charset="0"/>
                <a:cs typeface="Times New Roman" panose="02020603050405020304" pitchFamily="18" charset="0"/>
                <a:sym typeface="+mn-ea"/>
              </a:rPr>
              <a:t>: the Arctic;  </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advTm="19583"/>
    </mc:Choice>
    <mc:Fallback xmlns="">
      <p:transition advTm="195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2" grpId="1"/>
      <p:bldP spid="8" grpId="1"/>
      <p:bldP spid="10" grpId="1"/>
      <p:bldP spid="11"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p:nvPr>
            <p:custDataLst>
              <p:tags r:id="rId2"/>
            </p:custDataLst>
          </p:nvPr>
        </p:nvGraphicFramePr>
        <p:xfrm>
          <a:off x="271145" y="567690"/>
          <a:ext cx="8550275" cy="4559935"/>
        </p:xfrm>
        <a:graphic>
          <a:graphicData uri="http://schemas.openxmlformats.org/drawingml/2006/table">
            <a:tbl>
              <a:tblPr firstRow="1" bandRow="1"/>
              <a:tblGrid>
                <a:gridCol w="2378075"/>
                <a:gridCol w="6172200"/>
              </a:tblGrid>
              <a:tr h="534670">
                <a:tc>
                  <a:txBody>
                    <a:bodyPr/>
                    <a:lstStyle>
                      <a:lvl1pPr marL="0" algn="l" defTabSz="914400" rtl="0" eaLnBrk="1" latinLnBrk="0" hangingPunct="1">
                        <a:defRPr sz="1800" b="1" kern="1200">
                          <a:solidFill>
                            <a:schemeClr val="lt1"/>
                          </a:solidFill>
                          <a:latin typeface="Arial" panose="020B0604020202020204"/>
                          <a:ea typeface="微软雅黑" panose="020B0503020204020204" pitchFamily="34" charset="-122"/>
                        </a:defRPr>
                      </a:lvl1pPr>
                      <a:lvl2pPr marL="457200" algn="l" defTabSz="914400" rtl="0" eaLnBrk="1" latinLnBrk="0" hangingPunct="1">
                        <a:defRPr sz="1800" b="1" kern="1200">
                          <a:solidFill>
                            <a:schemeClr val="lt1"/>
                          </a:solidFill>
                          <a:latin typeface="Arial" panose="020B0604020202020204"/>
                          <a:ea typeface="微软雅黑" panose="020B0503020204020204" pitchFamily="34" charset="-122"/>
                        </a:defRPr>
                      </a:lvl2pPr>
                      <a:lvl3pPr marL="914400" algn="l" defTabSz="914400" rtl="0" eaLnBrk="1" latinLnBrk="0" hangingPunct="1">
                        <a:defRPr sz="1800" b="1" kern="1200">
                          <a:solidFill>
                            <a:schemeClr val="lt1"/>
                          </a:solidFill>
                          <a:latin typeface="Arial" panose="020B0604020202020204"/>
                          <a:ea typeface="微软雅黑" panose="020B0503020204020204" pitchFamily="34" charset="-122"/>
                        </a:defRPr>
                      </a:lvl3pPr>
                      <a:lvl4pPr marL="1371600" algn="l" defTabSz="914400" rtl="0" eaLnBrk="1" latinLnBrk="0" hangingPunct="1">
                        <a:defRPr sz="1800" b="1" kern="1200">
                          <a:solidFill>
                            <a:schemeClr val="lt1"/>
                          </a:solidFill>
                          <a:latin typeface="Arial" panose="020B0604020202020204"/>
                          <a:ea typeface="微软雅黑" panose="020B0503020204020204" pitchFamily="34" charset="-122"/>
                        </a:defRPr>
                      </a:lvl4pPr>
                      <a:lvl5pPr marL="1828800" algn="l" defTabSz="914400" rtl="0" eaLnBrk="1" latinLnBrk="0" hangingPunct="1">
                        <a:defRPr sz="1800" b="1" kern="1200">
                          <a:solidFill>
                            <a:schemeClr val="lt1"/>
                          </a:solidFill>
                          <a:latin typeface="Arial" panose="020B0604020202020204"/>
                          <a:ea typeface="微软雅黑" panose="020B0503020204020204" pitchFamily="34" charset="-122"/>
                        </a:defRPr>
                      </a:lvl5pPr>
                      <a:lvl6pPr marL="2286000" algn="l" defTabSz="914400" rtl="0" eaLnBrk="1" latinLnBrk="0" hangingPunct="1">
                        <a:defRPr sz="1800" b="1" kern="1200">
                          <a:solidFill>
                            <a:schemeClr val="lt1"/>
                          </a:solidFill>
                          <a:latin typeface="Arial" panose="020B0604020202020204"/>
                          <a:ea typeface="微软雅黑" panose="020B0503020204020204" pitchFamily="34" charset="-122"/>
                        </a:defRPr>
                      </a:lvl6pPr>
                      <a:lvl7pPr marL="2743200" algn="l" defTabSz="914400" rtl="0" eaLnBrk="1" latinLnBrk="0" hangingPunct="1">
                        <a:defRPr sz="1800" b="1" kern="1200">
                          <a:solidFill>
                            <a:schemeClr val="lt1"/>
                          </a:solidFill>
                          <a:latin typeface="Arial" panose="020B0604020202020204"/>
                          <a:ea typeface="微软雅黑" panose="020B0503020204020204" pitchFamily="34" charset="-122"/>
                        </a:defRPr>
                      </a:lvl7pPr>
                      <a:lvl8pPr marL="3200400" algn="l" defTabSz="914400" rtl="0" eaLnBrk="1" latinLnBrk="0" hangingPunct="1">
                        <a:defRPr sz="1800" b="1" kern="1200">
                          <a:solidFill>
                            <a:schemeClr val="lt1"/>
                          </a:solidFill>
                          <a:latin typeface="Arial" panose="020B0604020202020204"/>
                          <a:ea typeface="微软雅黑" panose="020B0503020204020204" pitchFamily="34" charset="-122"/>
                        </a:defRPr>
                      </a:lvl8pPr>
                      <a:lvl9pPr marL="3657600" algn="l" defTabSz="914400" rtl="0" eaLnBrk="1" latinLnBrk="0" hangingPunct="1">
                        <a:defRPr sz="1800" b="1" kern="1200">
                          <a:solidFill>
                            <a:schemeClr val="lt1"/>
                          </a:solidFill>
                          <a:latin typeface="Arial" panose="020B0604020202020204"/>
                          <a:ea typeface="微软雅黑" panose="020B0503020204020204" pitchFamily="34" charset="-122"/>
                        </a:defRPr>
                      </a:lvl9pPr>
                    </a:lstStyle>
                    <a:p>
                      <a:pPr algn="ctr">
                        <a:buNone/>
                      </a:pPr>
                      <a:r>
                        <a:rPr lang="en-US" altLang="zh-CN" sz="256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Structure</a:t>
                      </a:r>
                    </a:p>
                  </a:txBody>
                  <a:tcPr marL="65024" marR="65024" marT="32512" marB="32512"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b="1" kern="1200">
                          <a:solidFill>
                            <a:schemeClr val="lt1"/>
                          </a:solidFill>
                          <a:latin typeface="Arial" panose="020B0604020202020204"/>
                          <a:ea typeface="微软雅黑" panose="020B0503020204020204" pitchFamily="34" charset="-122"/>
                        </a:defRPr>
                      </a:lvl1pPr>
                      <a:lvl2pPr marL="457200" algn="l" defTabSz="914400" rtl="0" eaLnBrk="1" latinLnBrk="0" hangingPunct="1">
                        <a:defRPr sz="1800" b="1" kern="1200">
                          <a:solidFill>
                            <a:schemeClr val="lt1"/>
                          </a:solidFill>
                          <a:latin typeface="Arial" panose="020B0604020202020204"/>
                          <a:ea typeface="微软雅黑" panose="020B0503020204020204" pitchFamily="34" charset="-122"/>
                        </a:defRPr>
                      </a:lvl2pPr>
                      <a:lvl3pPr marL="914400" algn="l" defTabSz="914400" rtl="0" eaLnBrk="1" latinLnBrk="0" hangingPunct="1">
                        <a:defRPr sz="1800" b="1" kern="1200">
                          <a:solidFill>
                            <a:schemeClr val="lt1"/>
                          </a:solidFill>
                          <a:latin typeface="Arial" panose="020B0604020202020204"/>
                          <a:ea typeface="微软雅黑" panose="020B0503020204020204" pitchFamily="34" charset="-122"/>
                        </a:defRPr>
                      </a:lvl3pPr>
                      <a:lvl4pPr marL="1371600" algn="l" defTabSz="914400" rtl="0" eaLnBrk="1" latinLnBrk="0" hangingPunct="1">
                        <a:defRPr sz="1800" b="1" kern="1200">
                          <a:solidFill>
                            <a:schemeClr val="lt1"/>
                          </a:solidFill>
                          <a:latin typeface="Arial" panose="020B0604020202020204"/>
                          <a:ea typeface="微软雅黑" panose="020B0503020204020204" pitchFamily="34" charset="-122"/>
                        </a:defRPr>
                      </a:lvl4pPr>
                      <a:lvl5pPr marL="1828800" algn="l" defTabSz="914400" rtl="0" eaLnBrk="1" latinLnBrk="0" hangingPunct="1">
                        <a:defRPr sz="1800" b="1" kern="1200">
                          <a:solidFill>
                            <a:schemeClr val="lt1"/>
                          </a:solidFill>
                          <a:latin typeface="Arial" panose="020B0604020202020204"/>
                          <a:ea typeface="微软雅黑" panose="020B0503020204020204" pitchFamily="34" charset="-122"/>
                        </a:defRPr>
                      </a:lvl5pPr>
                      <a:lvl6pPr marL="2286000" algn="l" defTabSz="914400" rtl="0" eaLnBrk="1" latinLnBrk="0" hangingPunct="1">
                        <a:defRPr sz="1800" b="1" kern="1200">
                          <a:solidFill>
                            <a:schemeClr val="lt1"/>
                          </a:solidFill>
                          <a:latin typeface="Arial" panose="020B0604020202020204"/>
                          <a:ea typeface="微软雅黑" panose="020B0503020204020204" pitchFamily="34" charset="-122"/>
                        </a:defRPr>
                      </a:lvl6pPr>
                      <a:lvl7pPr marL="2743200" algn="l" defTabSz="914400" rtl="0" eaLnBrk="1" latinLnBrk="0" hangingPunct="1">
                        <a:defRPr sz="1800" b="1" kern="1200">
                          <a:solidFill>
                            <a:schemeClr val="lt1"/>
                          </a:solidFill>
                          <a:latin typeface="Arial" panose="020B0604020202020204"/>
                          <a:ea typeface="微软雅黑" panose="020B0503020204020204" pitchFamily="34" charset="-122"/>
                        </a:defRPr>
                      </a:lvl7pPr>
                      <a:lvl8pPr marL="3200400" algn="l" defTabSz="914400" rtl="0" eaLnBrk="1" latinLnBrk="0" hangingPunct="1">
                        <a:defRPr sz="1800" b="1" kern="1200">
                          <a:solidFill>
                            <a:schemeClr val="lt1"/>
                          </a:solidFill>
                          <a:latin typeface="Arial" panose="020B0604020202020204"/>
                          <a:ea typeface="微软雅黑" panose="020B0503020204020204" pitchFamily="34" charset="-122"/>
                        </a:defRPr>
                      </a:lvl8pPr>
                      <a:lvl9pPr marL="3657600" algn="l" defTabSz="914400" rtl="0" eaLnBrk="1" latinLnBrk="0" hangingPunct="1">
                        <a:defRPr sz="1800" b="1" kern="1200">
                          <a:solidFill>
                            <a:schemeClr val="lt1"/>
                          </a:solidFill>
                          <a:latin typeface="Arial" panose="020B0604020202020204"/>
                          <a:ea typeface="微软雅黑" panose="020B0503020204020204" pitchFamily="34" charset="-122"/>
                        </a:defRPr>
                      </a:lvl9pPr>
                    </a:lstStyle>
                    <a:p>
                      <a:pPr algn="ctr">
                        <a:buNone/>
                      </a:pPr>
                      <a:endParaRPr lang="en-US" altLang="zh-CN" sz="2560" dirty="0">
                        <a:solidFill>
                          <a:schemeClr val="accent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marL="65024" marR="65024" marT="32512" marB="32512"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accent1">
                        <a:lumMod val="20000"/>
                        <a:lumOff val="80000"/>
                      </a:schemeClr>
                    </a:solidFill>
                  </a:tcPr>
                </a:tc>
              </a:tr>
              <a:tr h="1515745">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defRPr>
                      </a:lvl9pPr>
                    </a:lstStyle>
                    <a:p>
                      <a:pPr algn="l"/>
                      <a:r>
                        <a:rPr lang="en-US" altLang="zh-CN" sz="1990" dirty="0">
                          <a:latin typeface="Times New Roman" panose="02020603050405020304" pitchFamily="18" charset="0"/>
                          <a:cs typeface="Times New Roman" panose="02020603050405020304" pitchFamily="18" charset="0"/>
                          <a:sym typeface="+mn-ea"/>
                        </a:rPr>
                        <a:t>Paras. 1–4 </a:t>
                      </a:r>
                      <a:r>
                        <a:rPr lang="zh-CN" altLang="en-US" sz="1990" dirty="0">
                          <a:latin typeface="Times New Roman" panose="02020603050405020304" pitchFamily="18" charset="0"/>
                          <a:cs typeface="Times New Roman" panose="02020603050405020304" pitchFamily="18" charset="0"/>
                          <a:sym typeface="+mn-ea"/>
                        </a:rPr>
                        <a:t>：</a:t>
                      </a:r>
                      <a:endParaRPr lang="en-US" altLang="zh-CN" sz="1990" dirty="0">
                        <a:latin typeface="Times New Roman" panose="02020603050405020304" pitchFamily="18" charset="0"/>
                        <a:cs typeface="Times New Roman" panose="02020603050405020304" pitchFamily="18" charset="0"/>
                        <a:sym typeface="+mn-ea"/>
                      </a:endParaRPr>
                    </a:p>
                    <a:p>
                      <a:pPr algn="l"/>
                      <a:r>
                        <a:rPr lang="en-US" altLang="zh-CN" sz="1990" dirty="0">
                          <a:latin typeface="Times New Roman" panose="02020603050405020304" pitchFamily="18" charset="0"/>
                          <a:cs typeface="Times New Roman" panose="02020603050405020304" pitchFamily="18" charset="0"/>
                          <a:sym typeface="+mn-ea"/>
                        </a:rPr>
                        <a:t>Setting (Potential conflicts)</a:t>
                      </a:r>
                    </a:p>
                  </a:txBody>
                  <a:tcPr marL="65024" marR="65024" marT="32512" marB="32512"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6C6C6C">
                        <a:tint val="40000"/>
                      </a:srgbClr>
                    </a:solidFill>
                  </a:tcPr>
                </a:tc>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lang="en-US" altLang="zh-CN" sz="1990" dirty="0">
                        <a:solidFill>
                          <a:srgbClr val="FF0000"/>
                        </a:solidFill>
                        <a:latin typeface="Times New Roman" panose="02020603050405020304" pitchFamily="18" charset="0"/>
                        <a:cs typeface="Times New Roman" panose="02020603050405020304" pitchFamily="18" charset="0"/>
                        <a:sym typeface="+mn-ea"/>
                      </a:endParaRPr>
                    </a:p>
                    <a:p>
                      <a:pPr algn="ctr">
                        <a:buNone/>
                      </a:pPr>
                      <a:endParaRPr lang="en-US" altLang="zh-CN" sz="1990" dirty="0">
                        <a:solidFill>
                          <a:srgbClr val="FF0000"/>
                        </a:solidFill>
                        <a:latin typeface="Times New Roman" panose="02020603050405020304" pitchFamily="18" charset="0"/>
                        <a:cs typeface="Times New Roman" panose="02020603050405020304" pitchFamily="18" charset="0"/>
                      </a:endParaRPr>
                    </a:p>
                  </a:txBody>
                  <a:tcPr marL="65024" marR="65024" marT="32512" marB="32512"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6C6C6C">
                        <a:tint val="40000"/>
                      </a:srgbClr>
                    </a:solidFill>
                  </a:tcPr>
                </a:tc>
              </a:tr>
              <a:tr h="1501775">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defRPr>
                      </a:lvl9pPr>
                    </a:lstStyle>
                    <a:p>
                      <a:pPr algn="l"/>
                      <a:r>
                        <a:rPr lang="en-US" altLang="zh-CN" sz="1990" dirty="0">
                          <a:latin typeface="Times New Roman" panose="02020603050405020304" pitchFamily="18" charset="0"/>
                          <a:cs typeface="Times New Roman" panose="02020603050405020304" pitchFamily="18" charset="0"/>
                          <a:sym typeface="+mn-ea"/>
                        </a:rPr>
                        <a:t>Paras. 5–17: Conflicts in progress</a:t>
                      </a:r>
                      <a:endParaRPr lang="en-US" altLang="zh-CN" sz="1990" dirty="0">
                        <a:latin typeface="Times New Roman" panose="02020603050405020304" pitchFamily="18" charset="0"/>
                        <a:cs typeface="Times New Roman" panose="02020603050405020304" pitchFamily="18" charset="0"/>
                      </a:endParaRPr>
                    </a:p>
                  </a:txBody>
                  <a:tcPr marL="65024" marR="65024" marT="32512" marB="32512"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6C6C6C">
                        <a:tint val="20000"/>
                      </a:srgbClr>
                    </a:solidFill>
                  </a:tcPr>
                </a:tc>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defRPr>
                      </a:lvl9pPr>
                    </a:lstStyle>
                    <a:p>
                      <a:pPr algn="ctr">
                        <a:buClrTx/>
                        <a:buSzTx/>
                        <a:buFontTx/>
                        <a:buNone/>
                      </a:pPr>
                      <a:endParaRPr lang="en-US" altLang="zh-CN" sz="1990" dirty="0">
                        <a:solidFill>
                          <a:srgbClr val="FF0000"/>
                        </a:solidFill>
                        <a:latin typeface="Times New Roman" panose="02020603050405020304" pitchFamily="18" charset="0"/>
                        <a:cs typeface="Times New Roman" panose="02020603050405020304" pitchFamily="18" charset="0"/>
                      </a:endParaRPr>
                    </a:p>
                  </a:txBody>
                  <a:tcPr marL="65024" marR="65024" marT="32512" marB="32512"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6C6C6C">
                        <a:tint val="20000"/>
                      </a:srgbClr>
                    </a:solidFill>
                  </a:tcPr>
                </a:tc>
              </a:tr>
              <a:tr h="1007745">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defRPr>
                      </a:lvl9pPr>
                    </a:lstStyle>
                    <a:p>
                      <a:pPr algn="l"/>
                      <a:r>
                        <a:rPr lang="en-US" altLang="zh-CN" sz="1990" dirty="0">
                          <a:latin typeface="Times New Roman" panose="02020603050405020304" pitchFamily="18" charset="0"/>
                          <a:cs typeface="Times New Roman" panose="02020603050405020304" pitchFamily="18" charset="0"/>
                          <a:sym typeface="+mn-ea"/>
                        </a:rPr>
                        <a:t>Para. 18:  The end (Conflict settled)  </a:t>
                      </a:r>
                      <a:endParaRPr lang="zh-CN" altLang="en-US" sz="1990" dirty="0">
                        <a:latin typeface="Times New Roman" panose="02020603050405020304" pitchFamily="18" charset="0"/>
                        <a:cs typeface="Times New Roman" panose="02020603050405020304" pitchFamily="18" charset="0"/>
                        <a:sym typeface="+mn-ea"/>
                      </a:endParaRPr>
                    </a:p>
                  </a:txBody>
                  <a:tcPr marL="65024" marR="65024" marT="32512" marB="32512"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6C6C6C">
                        <a:tint val="40000"/>
                      </a:srgbClr>
                    </a:solidFill>
                  </a:tcPr>
                </a:tc>
                <a:tc>
                  <a:txBody>
                    <a:bodyPr/>
                    <a:lstStyle>
                      <a:lvl1pPr marL="0" algn="l" defTabSz="914400" rtl="0" eaLnBrk="1" latinLnBrk="0" hangingPunct="1">
                        <a:defRPr sz="1800" kern="1200">
                          <a:solidFill>
                            <a:schemeClr val="dk1"/>
                          </a:solidFill>
                          <a:latin typeface="Arial" panose="020B0604020202020204"/>
                          <a:ea typeface="微软雅黑" panose="020B0503020204020204" pitchFamily="34" charset="-122"/>
                        </a:defRPr>
                      </a:lvl1pPr>
                      <a:lvl2pPr marL="457200" algn="l" defTabSz="914400" rtl="0" eaLnBrk="1" latinLnBrk="0" hangingPunct="1">
                        <a:defRPr sz="1800" kern="1200">
                          <a:solidFill>
                            <a:schemeClr val="dk1"/>
                          </a:solidFill>
                          <a:latin typeface="Arial" panose="020B0604020202020204"/>
                          <a:ea typeface="微软雅黑" panose="020B0503020204020204" pitchFamily="34" charset="-122"/>
                        </a:defRPr>
                      </a:lvl2pPr>
                      <a:lvl3pPr marL="914400" algn="l" defTabSz="914400" rtl="0" eaLnBrk="1" latinLnBrk="0" hangingPunct="1">
                        <a:defRPr sz="1800" kern="1200">
                          <a:solidFill>
                            <a:schemeClr val="dk1"/>
                          </a:solidFill>
                          <a:latin typeface="Arial" panose="020B0604020202020204"/>
                          <a:ea typeface="微软雅黑" panose="020B0503020204020204" pitchFamily="34" charset="-122"/>
                        </a:defRPr>
                      </a:lvl3pPr>
                      <a:lvl4pPr marL="1371600" algn="l" defTabSz="914400" rtl="0" eaLnBrk="1" latinLnBrk="0" hangingPunct="1">
                        <a:defRPr sz="1800" kern="1200">
                          <a:solidFill>
                            <a:schemeClr val="dk1"/>
                          </a:solidFill>
                          <a:latin typeface="Arial" panose="020B0604020202020204"/>
                          <a:ea typeface="微软雅黑" panose="020B0503020204020204" pitchFamily="34" charset="-122"/>
                        </a:defRPr>
                      </a:lvl4pPr>
                      <a:lvl5pPr marL="1828800" algn="l" defTabSz="914400" rtl="0" eaLnBrk="1" latinLnBrk="0" hangingPunct="1">
                        <a:defRPr sz="1800" kern="1200">
                          <a:solidFill>
                            <a:schemeClr val="dk1"/>
                          </a:solidFill>
                          <a:latin typeface="Arial" panose="020B0604020202020204"/>
                          <a:ea typeface="微软雅黑" panose="020B0503020204020204" pitchFamily="34" charset="-122"/>
                        </a:defRPr>
                      </a:lvl5pPr>
                      <a:lvl6pPr marL="2286000" algn="l" defTabSz="914400" rtl="0" eaLnBrk="1" latinLnBrk="0" hangingPunct="1">
                        <a:defRPr sz="1800" kern="1200">
                          <a:solidFill>
                            <a:schemeClr val="dk1"/>
                          </a:solidFill>
                          <a:latin typeface="Arial" panose="020B0604020202020204"/>
                          <a:ea typeface="微软雅黑" panose="020B0503020204020204" pitchFamily="34" charset="-122"/>
                        </a:defRPr>
                      </a:lvl6pPr>
                      <a:lvl7pPr marL="2743200" algn="l" defTabSz="914400" rtl="0" eaLnBrk="1" latinLnBrk="0" hangingPunct="1">
                        <a:defRPr sz="1800" kern="1200">
                          <a:solidFill>
                            <a:schemeClr val="dk1"/>
                          </a:solidFill>
                          <a:latin typeface="Arial" panose="020B0604020202020204"/>
                          <a:ea typeface="微软雅黑" panose="020B0503020204020204" pitchFamily="34" charset="-122"/>
                        </a:defRPr>
                      </a:lvl7pPr>
                      <a:lvl8pPr marL="3200400" algn="l" defTabSz="914400" rtl="0" eaLnBrk="1" latinLnBrk="0" hangingPunct="1">
                        <a:defRPr sz="1800" kern="1200">
                          <a:solidFill>
                            <a:schemeClr val="dk1"/>
                          </a:solidFill>
                          <a:latin typeface="Arial" panose="020B0604020202020204"/>
                          <a:ea typeface="微软雅黑" panose="020B0503020204020204" pitchFamily="34" charset="-122"/>
                        </a:defRPr>
                      </a:lvl8pPr>
                      <a:lvl9pPr marL="3657600" algn="l" defTabSz="914400" rtl="0" eaLnBrk="1" latinLnBrk="0" hangingPunct="1">
                        <a:defRPr sz="1800" kern="1200">
                          <a:solidFill>
                            <a:schemeClr val="dk1"/>
                          </a:solidFill>
                          <a:latin typeface="Arial" panose="020B0604020202020204"/>
                          <a:ea typeface="微软雅黑" panose="020B0503020204020204" pitchFamily="34" charset="-122"/>
                        </a:defRPr>
                      </a:lvl9pPr>
                    </a:lstStyle>
                    <a:p>
                      <a:pPr algn="ctr"/>
                      <a:r>
                        <a:rPr lang="en-US" altLang="zh-CN" sz="1990" dirty="0">
                          <a:solidFill>
                            <a:srgbClr val="FF0000"/>
                          </a:solidFill>
                          <a:latin typeface="Times New Roman" panose="02020603050405020304" pitchFamily="18" charset="0"/>
                          <a:cs typeface="Times New Roman" panose="02020603050405020304" pitchFamily="18" charset="0"/>
                        </a:rPr>
                        <a:t> </a:t>
                      </a:r>
                    </a:p>
                    <a:p>
                      <a:pPr algn="ctr">
                        <a:buNone/>
                      </a:pPr>
                      <a:endParaRPr lang="en-US" altLang="zh-CN" sz="1990" dirty="0">
                        <a:solidFill>
                          <a:srgbClr val="FF0000"/>
                        </a:solidFill>
                        <a:latin typeface="Times New Roman" panose="02020603050405020304" pitchFamily="18" charset="0"/>
                        <a:cs typeface="Times New Roman" panose="02020603050405020304" pitchFamily="18" charset="0"/>
                      </a:endParaRPr>
                    </a:p>
                  </a:txBody>
                  <a:tcPr marL="65024" marR="65024" marT="32512" marB="32512"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6C6C6C">
                        <a:tint val="40000"/>
                      </a:srgbClr>
                    </a:solidFill>
                  </a:tcPr>
                </a:tc>
              </a:tr>
            </a:tbl>
          </a:graphicData>
        </a:graphic>
      </p:graphicFrame>
      <p:sp>
        <p:nvSpPr>
          <p:cNvPr id="3" name="圆角矩形 1"/>
          <p:cNvSpPr/>
          <p:nvPr>
            <p:custDataLst>
              <p:tags r:id="rId3"/>
            </p:custDataLst>
          </p:nvPr>
        </p:nvSpPr>
        <p:spPr>
          <a:xfrm>
            <a:off x="168311" y="171599"/>
            <a:ext cx="51206" cy="316956"/>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i="1">
              <a:latin typeface="Times New Roman" panose="02020603050405020304" pitchFamily="18" charset="0"/>
              <a:cs typeface="Times New Roman" panose="02020603050405020304" pitchFamily="18" charset="0"/>
              <a:sym typeface="+mn-lt"/>
            </a:endParaRPr>
          </a:p>
        </p:txBody>
      </p:sp>
      <p:sp>
        <p:nvSpPr>
          <p:cNvPr id="6" name="TextBox 6"/>
          <p:cNvSpPr txBox="1"/>
          <p:nvPr>
            <p:custDataLst>
              <p:tags r:id="rId4"/>
            </p:custDataLst>
          </p:nvPr>
        </p:nvSpPr>
        <p:spPr>
          <a:xfrm>
            <a:off x="270722" y="102579"/>
            <a:ext cx="1292225" cy="396875"/>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defTabSz="1219200"/>
            <a:r>
              <a:rPr lang="en-US" altLang="zh-CN" sz="1990" b="1" spc="300" dirty="0">
                <a:solidFill>
                  <a:schemeClr val="bg1"/>
                </a:solidFill>
                <a:effectLst>
                  <a:outerShdw blurRad="38100" dist="38100" dir="2700000" algn="tl">
                    <a:srgbClr val="000000">
                      <a:alpha val="43137"/>
                    </a:srgbClr>
                  </a:outerShdw>
                </a:effectLst>
                <a:latin typeface="Times New Roman" panose="02020603050405020304" pitchFamily="18" charset="0"/>
                <a:ea typeface="思源宋体 CN" panose="02020400000000000000" pitchFamily="18" charset="-122"/>
                <a:cs typeface="Times New Roman" panose="02020603050405020304" pitchFamily="18" charset="0"/>
                <a:sym typeface="+mn-lt"/>
              </a:rPr>
              <a:t>Lead-in</a:t>
            </a:r>
          </a:p>
        </p:txBody>
      </p:sp>
      <p:sp>
        <p:nvSpPr>
          <p:cNvPr id="12" name="TextBox 6"/>
          <p:cNvSpPr txBox="1"/>
          <p:nvPr>
            <p:custDataLst>
              <p:tags r:id="rId5"/>
            </p:custDataLst>
          </p:nvPr>
        </p:nvSpPr>
        <p:spPr>
          <a:xfrm>
            <a:off x="1572105" y="102579"/>
            <a:ext cx="1348105" cy="396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defTabSz="1219200"/>
            <a:r>
              <a:rPr lang="en-US" altLang="zh-CN" sz="1990" b="1" spc="300" dirty="0">
                <a:solidFill>
                  <a:schemeClr val="bg1"/>
                </a:solidFill>
                <a:effectLst>
                  <a:outerShdw blurRad="38100" dist="38100" dir="2700000" algn="tl">
                    <a:srgbClr val="000000">
                      <a:alpha val="43137"/>
                    </a:srgbClr>
                  </a:outerShdw>
                </a:effectLst>
                <a:latin typeface="Times New Roman" panose="02020603050405020304" pitchFamily="18" charset="0"/>
                <a:ea typeface="思源宋体 CN" panose="02020400000000000000" pitchFamily="18" charset="-122"/>
                <a:cs typeface="Times New Roman" panose="02020603050405020304" pitchFamily="18" charset="0"/>
                <a:sym typeface="+mn-lt"/>
              </a:rPr>
              <a:t>Reading</a:t>
            </a:r>
          </a:p>
        </p:txBody>
      </p:sp>
      <p:sp>
        <p:nvSpPr>
          <p:cNvPr id="5" name="文本框 4"/>
          <p:cNvSpPr txBox="1"/>
          <p:nvPr/>
        </p:nvSpPr>
        <p:spPr>
          <a:xfrm>
            <a:off x="2754489" y="4134131"/>
            <a:ext cx="6032782" cy="1009015"/>
          </a:xfrm>
          <a:prstGeom prst="rect">
            <a:avLst/>
          </a:prstGeom>
          <a:noFill/>
        </p:spPr>
        <p:txBody>
          <a:bodyPr wrap="square" rtlCol="0">
            <a:spAutoFit/>
          </a:bodyPr>
          <a:lstStyle/>
          <a:p>
            <a:r>
              <a:rPr lang="en-US" altLang="zh-CN" sz="1990" dirty="0">
                <a:solidFill>
                  <a:schemeClr val="tx1">
                    <a:lumMod val="95000"/>
                    <a:lumOff val="5000"/>
                  </a:schemeClr>
                </a:solidFill>
                <a:latin typeface="Times New Roman" panose="02020603050405020304" pitchFamily="18" charset="0"/>
                <a:cs typeface="Times New Roman" panose="02020603050405020304" pitchFamily="18" charset="0"/>
                <a:sym typeface="+mn-ea"/>
              </a:rPr>
              <a:t>Human: Survived;   </a:t>
            </a:r>
          </a:p>
          <a:p>
            <a:r>
              <a:rPr lang="en-US" altLang="zh-CN" sz="1990" dirty="0">
                <a:solidFill>
                  <a:schemeClr val="tx1">
                    <a:lumMod val="95000"/>
                    <a:lumOff val="5000"/>
                  </a:schemeClr>
                </a:solidFill>
                <a:latin typeface="Times New Roman" panose="02020603050405020304" pitchFamily="18" charset="0"/>
                <a:cs typeface="Times New Roman" panose="02020603050405020304" pitchFamily="18" charset="0"/>
                <a:sym typeface="+mn-ea"/>
              </a:rPr>
              <a:t>              Advanced human knowledge    </a:t>
            </a:r>
            <a:endParaRPr lang="en-US" altLang="zh-CN" sz="199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altLang="zh-CN" sz="1990" dirty="0">
                <a:solidFill>
                  <a:schemeClr val="tx1">
                    <a:lumMod val="95000"/>
                    <a:lumOff val="5000"/>
                  </a:schemeClr>
                </a:solidFill>
                <a:latin typeface="Times New Roman" panose="02020603050405020304" pitchFamily="18" charset="0"/>
                <a:cs typeface="Times New Roman" panose="02020603050405020304" pitchFamily="18" charset="0"/>
                <a:sym typeface="+mn-ea"/>
              </a:rPr>
              <a:t>Nature:  Received respect</a:t>
            </a:r>
            <a:endParaRPr lang="zh-CN" altLang="en-US" sz="199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 name="文本框 1"/>
          <p:cNvSpPr txBox="1"/>
          <p:nvPr>
            <p:custDataLst>
              <p:tags r:id="rId6"/>
            </p:custDataLst>
          </p:nvPr>
        </p:nvSpPr>
        <p:spPr>
          <a:xfrm>
            <a:off x="2771775" y="1564005"/>
            <a:ext cx="5370195" cy="569595"/>
          </a:xfrm>
          <a:prstGeom prst="rect">
            <a:avLst/>
          </a:prstGeom>
          <a:noFill/>
        </p:spPr>
        <p:txBody>
          <a:bodyPr wrap="square" rtlCol="0">
            <a:noAutofit/>
          </a:bodyPr>
          <a:lstStyle/>
          <a:p>
            <a:pPr>
              <a:buNone/>
            </a:pPr>
            <a:r>
              <a:rPr lang="en-US" altLang="zh-CN" sz="1990" dirty="0">
                <a:solidFill>
                  <a:schemeClr val="tx1"/>
                </a:solidFill>
                <a:latin typeface="Times New Roman" panose="02020603050405020304" pitchFamily="18" charset="0"/>
                <a:cs typeface="Times New Roman" panose="02020603050405020304" pitchFamily="18" charset="0"/>
                <a:sym typeface="+mn-ea"/>
              </a:rPr>
              <a:t>                       </a:t>
            </a:r>
          </a:p>
          <a:p>
            <a:pPr>
              <a:buNone/>
            </a:pPr>
            <a:r>
              <a:rPr lang="en-US" altLang="zh-CN" sz="1990" b="1" dirty="0">
                <a:solidFill>
                  <a:schemeClr val="tx1"/>
                </a:solidFill>
                <a:latin typeface="Times New Roman" panose="02020603050405020304" pitchFamily="18" charset="0"/>
                <a:cs typeface="Times New Roman" panose="02020603050405020304" pitchFamily="18" charset="0"/>
                <a:sym typeface="+mn-ea"/>
              </a:rPr>
              <a:t>Motivation</a:t>
            </a:r>
            <a:r>
              <a:rPr lang="en-US" altLang="zh-CN" sz="1990" dirty="0">
                <a:solidFill>
                  <a:schemeClr val="tx1"/>
                </a:solidFill>
                <a:latin typeface="Times New Roman" panose="02020603050405020304" pitchFamily="18" charset="0"/>
                <a:cs typeface="Times New Roman" panose="02020603050405020304" pitchFamily="18" charset="0"/>
                <a:sym typeface="+mn-ea"/>
              </a:rPr>
              <a:t>: </a:t>
            </a:r>
            <a:r>
              <a:rPr lang="en-US" altLang="zh-CN" sz="1990" dirty="0">
                <a:latin typeface="Times New Roman" panose="02020603050405020304" pitchFamily="18" charset="0"/>
                <a:cs typeface="Times New Roman" panose="02020603050405020304" pitchFamily="18" charset="0"/>
                <a:sym typeface="+mn-ea"/>
              </a:rPr>
              <a:t>to bring back the rock samples that can help </a:t>
            </a:r>
            <a:r>
              <a:rPr lang="en-US" altLang="zh-CN" sz="1990" i="1" dirty="0">
                <a:latin typeface="Times New Roman" panose="02020603050405020304" pitchFamily="18" charset="0"/>
                <a:cs typeface="Times New Roman" panose="02020603050405020304" pitchFamily="18" charset="0"/>
                <a:sym typeface="+mn-ea"/>
              </a:rPr>
              <a:t>to prove the theory of continental drift</a:t>
            </a:r>
            <a:r>
              <a:rPr lang="en-US" altLang="zh-CN" sz="1990" dirty="0">
                <a:latin typeface="Times New Roman" panose="02020603050405020304" pitchFamily="18" charset="0"/>
                <a:cs typeface="Times New Roman" panose="02020603050405020304" pitchFamily="18" charset="0"/>
                <a:sym typeface="+mn-ea"/>
              </a:rPr>
              <a:t>.</a:t>
            </a:r>
            <a:endParaRPr lang="en-US" altLang="zh-CN" sz="1990" dirty="0">
              <a:solidFill>
                <a:schemeClr val="tx1"/>
              </a:solidFill>
              <a:latin typeface="Times New Roman" panose="02020603050405020304" pitchFamily="18" charset="0"/>
              <a:cs typeface="Times New Roman" panose="02020603050405020304" pitchFamily="18" charset="0"/>
              <a:sym typeface="+mn-ea"/>
            </a:endParaRPr>
          </a:p>
        </p:txBody>
      </p:sp>
      <p:sp>
        <p:nvSpPr>
          <p:cNvPr id="8" name="文本框 7"/>
          <p:cNvSpPr txBox="1"/>
          <p:nvPr>
            <p:custDataLst>
              <p:tags r:id="rId7"/>
            </p:custDataLst>
          </p:nvPr>
        </p:nvSpPr>
        <p:spPr>
          <a:xfrm>
            <a:off x="2754630" y="1131570"/>
            <a:ext cx="2313940" cy="398780"/>
          </a:xfrm>
          <a:prstGeom prst="rect">
            <a:avLst/>
          </a:prstGeom>
          <a:noFill/>
        </p:spPr>
        <p:txBody>
          <a:bodyPr wrap="square" rtlCol="0">
            <a:spAutoFit/>
          </a:bodyPr>
          <a:lstStyle/>
          <a:p>
            <a:r>
              <a:rPr lang="en-US" altLang="zh-CN" sz="2000" b="1" dirty="0">
                <a:latin typeface="Times New Roman" panose="02020603050405020304" pitchFamily="18" charset="0"/>
                <a:cs typeface="Times New Roman" panose="02020603050405020304" pitchFamily="18" charset="0"/>
                <a:sym typeface="+mn-ea"/>
              </a:rPr>
              <a:t>When</a:t>
            </a:r>
            <a:r>
              <a:rPr lang="en-US" altLang="zh-CN" sz="2000" dirty="0">
                <a:latin typeface="Times New Roman" panose="02020603050405020304" pitchFamily="18" charset="0"/>
                <a:cs typeface="Times New Roman" panose="02020603050405020304" pitchFamily="18" charset="0"/>
                <a:sym typeface="+mn-ea"/>
              </a:rPr>
              <a:t>: In 1965; </a:t>
            </a:r>
          </a:p>
        </p:txBody>
      </p:sp>
      <p:sp>
        <p:nvSpPr>
          <p:cNvPr id="10" name="文本框 9"/>
          <p:cNvSpPr txBox="1"/>
          <p:nvPr>
            <p:custDataLst>
              <p:tags r:id="rId8"/>
            </p:custDataLst>
          </p:nvPr>
        </p:nvSpPr>
        <p:spPr>
          <a:xfrm>
            <a:off x="4572000" y="1131570"/>
            <a:ext cx="2825115" cy="398780"/>
          </a:xfrm>
          <a:prstGeom prst="rect">
            <a:avLst/>
          </a:prstGeom>
          <a:noFill/>
        </p:spPr>
        <p:txBody>
          <a:bodyPr wrap="square" rtlCol="0">
            <a:spAutoFit/>
          </a:bodyPr>
          <a:lstStyle/>
          <a:p>
            <a:r>
              <a:rPr lang="en-US" altLang="zh-CN" sz="2000" b="1" dirty="0">
                <a:latin typeface="Times New Roman" panose="02020603050405020304" pitchFamily="18" charset="0"/>
                <a:cs typeface="Times New Roman" panose="02020603050405020304" pitchFamily="18" charset="0"/>
                <a:sym typeface="+mn-ea"/>
              </a:rPr>
              <a:t>Who</a:t>
            </a:r>
            <a:r>
              <a:rPr lang="en-US" altLang="zh-CN" sz="2000" dirty="0">
                <a:latin typeface="Times New Roman" panose="02020603050405020304" pitchFamily="18" charset="0"/>
                <a:cs typeface="Times New Roman" panose="02020603050405020304" pitchFamily="18" charset="0"/>
                <a:sym typeface="+mn-ea"/>
              </a:rPr>
              <a:t>: geology students;</a:t>
            </a:r>
          </a:p>
        </p:txBody>
      </p:sp>
      <p:sp>
        <p:nvSpPr>
          <p:cNvPr id="11" name="文本框 10"/>
          <p:cNvSpPr txBox="1"/>
          <p:nvPr>
            <p:custDataLst>
              <p:tags r:id="rId9"/>
            </p:custDataLst>
          </p:nvPr>
        </p:nvSpPr>
        <p:spPr>
          <a:xfrm>
            <a:off x="2771775" y="1491615"/>
            <a:ext cx="2186305" cy="398780"/>
          </a:xfrm>
          <a:prstGeom prst="rect">
            <a:avLst/>
          </a:prstGeom>
          <a:noFill/>
        </p:spPr>
        <p:txBody>
          <a:bodyPr wrap="square" rtlCol="0">
            <a:spAutoFit/>
          </a:bodyPr>
          <a:lstStyle/>
          <a:p>
            <a:r>
              <a:rPr lang="en-US" altLang="zh-CN" sz="2000" b="1" dirty="0">
                <a:latin typeface="Times New Roman" panose="02020603050405020304" pitchFamily="18" charset="0"/>
                <a:cs typeface="Times New Roman" panose="02020603050405020304" pitchFamily="18" charset="0"/>
                <a:sym typeface="+mn-ea"/>
              </a:rPr>
              <a:t>Where</a:t>
            </a:r>
            <a:r>
              <a:rPr lang="en-US" altLang="zh-CN" sz="2000" dirty="0">
                <a:latin typeface="Times New Roman" panose="02020603050405020304" pitchFamily="18" charset="0"/>
                <a:cs typeface="Times New Roman" panose="02020603050405020304" pitchFamily="18" charset="0"/>
                <a:sym typeface="+mn-ea"/>
              </a:rPr>
              <a:t>: the Arctic;  </a:t>
            </a:r>
          </a:p>
        </p:txBody>
      </p:sp>
      <p:sp>
        <p:nvSpPr>
          <p:cNvPr id="24" name="文本框 23"/>
          <p:cNvSpPr txBox="1"/>
          <p:nvPr>
            <p:custDataLst>
              <p:tags r:id="rId10"/>
            </p:custDataLst>
          </p:nvPr>
        </p:nvSpPr>
        <p:spPr>
          <a:xfrm>
            <a:off x="3788410" y="2642870"/>
            <a:ext cx="2649855" cy="410210"/>
          </a:xfrm>
          <a:prstGeom prst="rect">
            <a:avLst/>
          </a:prstGeom>
          <a:noFill/>
        </p:spPr>
        <p:txBody>
          <a:bodyPr wrap="square" rtlCol="0" anchor="t">
            <a:noAutofit/>
          </a:bodyPr>
          <a:lstStyle/>
          <a:p>
            <a:pPr algn="ctr"/>
            <a:r>
              <a:rPr lang="en-US" altLang="zh-CN" sz="2400" b="1" u="sng" dirty="0">
                <a:solidFill>
                  <a:srgbClr val="FF0000"/>
                </a:solidFill>
                <a:latin typeface="Times New Roman" panose="02020603050405020304" pitchFamily="18" charset="0"/>
                <a:cs typeface="Times New Roman" panose="02020603050405020304" pitchFamily="18" charset="0"/>
                <a:sym typeface="+mn-ea"/>
              </a:rPr>
              <a:t>A walk on thin ice</a:t>
            </a:r>
          </a:p>
        </p:txBody>
      </p:sp>
      <p:sp>
        <p:nvSpPr>
          <p:cNvPr id="25" name="文本框 24"/>
          <p:cNvSpPr txBox="1"/>
          <p:nvPr>
            <p:custDataLst>
              <p:tags r:id="rId11"/>
            </p:custDataLst>
          </p:nvPr>
        </p:nvSpPr>
        <p:spPr>
          <a:xfrm>
            <a:off x="3636010" y="3507740"/>
            <a:ext cx="3204845" cy="410210"/>
          </a:xfrm>
          <a:prstGeom prst="rect">
            <a:avLst/>
          </a:prstGeom>
        </p:spPr>
        <p:style>
          <a:lnRef idx="3">
            <a:schemeClr val="lt1"/>
          </a:lnRef>
          <a:fillRef idx="1">
            <a:schemeClr val="accent5"/>
          </a:fillRef>
          <a:effectRef idx="1">
            <a:schemeClr val="accent5"/>
          </a:effectRef>
          <a:fontRef idx="minor">
            <a:schemeClr val="lt1"/>
          </a:fontRef>
        </p:style>
        <p:txBody>
          <a:bodyPr wrap="square" rtlCol="0">
            <a:noAutofit/>
          </a:bodyPr>
          <a:lstStyle/>
          <a:p>
            <a:pPr algn="ctr"/>
            <a:r>
              <a:rPr lang="en-US" altLang="zh-CN" sz="2400" dirty="0"/>
              <a:t>Human </a:t>
            </a:r>
            <a:r>
              <a:rPr lang="en-US" altLang="zh-CN" sz="2400" dirty="0" smtClean="0"/>
              <a:t>vs. </a:t>
            </a:r>
            <a:r>
              <a:rPr lang="en-US" altLang="zh-CN" sz="2400" dirty="0"/>
              <a:t>Nature</a:t>
            </a:r>
          </a:p>
        </p:txBody>
      </p:sp>
      <p:sp>
        <p:nvSpPr>
          <p:cNvPr id="26" name="下箭头 25"/>
          <p:cNvSpPr/>
          <p:nvPr>
            <p:custDataLst>
              <p:tags r:id="rId12"/>
            </p:custDataLst>
          </p:nvPr>
        </p:nvSpPr>
        <p:spPr>
          <a:xfrm>
            <a:off x="5932170" y="3086100"/>
            <a:ext cx="117475" cy="330200"/>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sz="2400"/>
          </a:p>
        </p:txBody>
      </p:sp>
      <p:sp>
        <p:nvSpPr>
          <p:cNvPr id="27" name="椭圆 26"/>
          <p:cNvSpPr/>
          <p:nvPr>
            <p:custDataLst>
              <p:tags r:id="rId13"/>
            </p:custDataLst>
          </p:nvPr>
        </p:nvSpPr>
        <p:spPr>
          <a:xfrm>
            <a:off x="3978910" y="2642870"/>
            <a:ext cx="740410" cy="4038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8" name="椭圆 27"/>
          <p:cNvSpPr/>
          <p:nvPr>
            <p:custDataLst>
              <p:tags r:id="rId14"/>
            </p:custDataLst>
          </p:nvPr>
        </p:nvSpPr>
        <p:spPr>
          <a:xfrm>
            <a:off x="5462270" y="2669540"/>
            <a:ext cx="1031240" cy="3848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9" name="下箭头 28"/>
          <p:cNvSpPr/>
          <p:nvPr>
            <p:custDataLst>
              <p:tags r:id="rId15"/>
            </p:custDataLst>
          </p:nvPr>
        </p:nvSpPr>
        <p:spPr>
          <a:xfrm>
            <a:off x="4191000" y="3115310"/>
            <a:ext cx="117475" cy="330200"/>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sz="240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advTm="27955"/>
    </mc:Choice>
    <mc:Fallback xmlns="">
      <p:transition advTm="2795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8" grpId="1"/>
      <p:bldP spid="10" grpId="1"/>
      <p:bldP spid="11" grpId="1"/>
      <p:bldP spid="25" grpId="0" bldLvl="0" animBg="1"/>
      <p:bldP spid="25" grpId="1" animBg="1"/>
      <p:bldP spid="26" grpId="0" bldLvl="0" animBg="1"/>
      <p:bldP spid="26" grpId="1" animBg="1"/>
      <p:bldP spid="27" grpId="0" bldLvl="0" animBg="1"/>
      <p:bldP spid="27" grpId="1" animBg="1"/>
      <p:bldP spid="28" grpId="0" bldLvl="0" animBg="1"/>
      <p:bldP spid="28" grpId="1" animBg="1"/>
      <p:bldP spid="29" grpId="0" bldLvl="0" animBg="1"/>
      <p:bldP spid="29"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2"/>
            </p:custDataLst>
          </p:nvPr>
        </p:nvPicPr>
        <p:blipFill>
          <a:blip r:embed="rId14" cstate="print"/>
          <a:stretch>
            <a:fillRect/>
          </a:stretch>
        </p:blipFill>
        <p:spPr>
          <a:xfrm>
            <a:off x="-11455" y="591"/>
            <a:ext cx="5631402" cy="5143218"/>
          </a:xfrm>
          <a:prstGeom prst="rect">
            <a:avLst/>
          </a:prstGeom>
        </p:spPr>
      </p:pic>
      <p:sp>
        <p:nvSpPr>
          <p:cNvPr id="10" name="矩形 9"/>
          <p:cNvSpPr/>
          <p:nvPr/>
        </p:nvSpPr>
        <p:spPr>
          <a:xfrm>
            <a:off x="192902" y="1028750"/>
            <a:ext cx="3957246" cy="2010736"/>
          </a:xfrm>
          <a:prstGeom prst="rect">
            <a:avLst/>
          </a:prstGeom>
          <a:solidFill>
            <a:srgbClr val="FBA638">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0" dirty="0">
              <a:latin typeface="Times New Roman" panose="02020603050405020304" pitchFamily="18" charset="0"/>
              <a:ea typeface="微软雅黑" panose="020B0503020204020204" pitchFamily="34" charset="-122"/>
              <a:sym typeface="Arial" panose="020B0604020202020204" pitchFamily="34" charset="0"/>
            </a:endParaRPr>
          </a:p>
        </p:txBody>
      </p:sp>
      <p:grpSp>
        <p:nvGrpSpPr>
          <p:cNvPr id="38" name="组合 37"/>
          <p:cNvGrpSpPr/>
          <p:nvPr/>
        </p:nvGrpSpPr>
        <p:grpSpPr>
          <a:xfrm>
            <a:off x="4930440" y="1940029"/>
            <a:ext cx="3821553" cy="360341"/>
            <a:chOff x="6861423" y="2727335"/>
            <a:chExt cx="5374059" cy="506730"/>
          </a:xfrm>
        </p:grpSpPr>
        <p:grpSp>
          <p:nvGrpSpPr>
            <p:cNvPr id="33" name="组合 32"/>
            <p:cNvGrpSpPr/>
            <p:nvPr/>
          </p:nvGrpSpPr>
          <p:grpSpPr>
            <a:xfrm>
              <a:off x="7686977" y="2727335"/>
              <a:ext cx="4548505" cy="506730"/>
              <a:chOff x="7686977" y="2835766"/>
              <a:chExt cx="4548505" cy="506730"/>
            </a:xfrm>
          </p:grpSpPr>
          <p:sp>
            <p:nvSpPr>
              <p:cNvPr id="6" name="矩形 5"/>
              <p:cNvSpPr/>
              <p:nvPr/>
            </p:nvSpPr>
            <p:spPr>
              <a:xfrm>
                <a:off x="7686977" y="2835766"/>
                <a:ext cx="4358973" cy="506730"/>
              </a:xfrm>
              <a:prstGeom prst="rect">
                <a:avLst/>
              </a:prstGeom>
              <a:noFill/>
              <a:ln w="285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defRPr/>
                </a:pPr>
                <a:endParaRPr kumimoji="0" lang="zh-CN" altLang="en-US" sz="1990" b="0" i="0" u="none" strike="noStrike" kern="1200" cap="none" spc="0" normalizeH="0" baseline="0" noProof="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PA_淘宝网chenying0907出品 934"/>
              <p:cNvSpPr/>
              <p:nvPr>
                <p:custDataLst>
                  <p:tags r:id="rId11"/>
                </p:custDataLst>
              </p:nvPr>
            </p:nvSpPr>
            <p:spPr>
              <a:xfrm>
                <a:off x="7853347" y="2891011"/>
                <a:ext cx="4382135" cy="382905"/>
              </a:xfrm>
              <a:prstGeom prst="rect">
                <a:avLst/>
              </a:prstGeom>
              <a:noFill/>
              <a:ln w="28575">
                <a:noFill/>
              </a:ln>
              <a:extLst>
                <a:ext uri="{909E8E84-426E-40DD-AFC4-6F175D3DCCD1}">
                  <a14:hiddenFill xmlns:a14="http://schemas.microsoft.com/office/drawing/2010/main">
                    <a:grpFill/>
                  </a14:hiddenFill>
                </a:ext>
              </a:extLst>
            </p:spPr>
            <p:style>
              <a:lnRef idx="2">
                <a:schemeClr val="accent4">
                  <a:shade val="50000"/>
                </a:schemeClr>
              </a:lnRef>
              <a:fillRef idx="1">
                <a:schemeClr val="accent4"/>
              </a:fillRef>
              <a:effectRef idx="0">
                <a:schemeClr val="accent4"/>
              </a:effectRef>
              <a:fontRef idx="minor">
                <a:schemeClr val="lt1"/>
              </a:fontRef>
            </p:style>
            <p:txBody>
              <a:bodyPr wrap="square" lIns="48090" tIns="25060" rIns="48090" bIns="25060" anchor="ctr"/>
              <a:lstStyle>
                <a:lvl1pPr algn="ctr">
                  <a:defRPr sz="3200" b="1">
                    <a:solidFill>
                      <a:srgbClr val="FFFFFF"/>
                    </a:solidFill>
                    <a:latin typeface="Montserrat Semi Bold"/>
                    <a:ea typeface="Montserrat Semi Bold"/>
                    <a:cs typeface="Montserrat Semi Bold"/>
                    <a:sym typeface="Montserrat Semi Bold"/>
                  </a:defRPr>
                </a:lvl1pPr>
              </a:lstStyle>
              <a:p>
                <a:pPr algn="l" defTabSz="457200" fontAlgn="auto">
                  <a:lnSpc>
                    <a:spcPct val="130000"/>
                  </a:lnSpc>
                  <a:spcBef>
                    <a:spcPts val="0"/>
                  </a:spcBef>
                  <a:spcAft>
                    <a:spcPts val="0"/>
                  </a:spcAft>
                  <a:defRPr/>
                </a:pPr>
                <a:r>
                  <a:rPr lang="en-US" altLang="zh-CN" sz="2275"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Target Students </a:t>
                </a:r>
                <a:endParaRPr kumimoji="0" lang="en-US" altLang="zh-CN" sz="2275" b="1" i="0" u="none" strike="noStrike" kern="1200" cap="none" spc="0" normalizeH="0" baseline="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grpSp>
        <p:sp>
          <p:nvSpPr>
            <p:cNvPr id="12" name="PA_淘宝网chenying0907出品 962"/>
            <p:cNvSpPr/>
            <p:nvPr>
              <p:custDataLst>
                <p:tags r:id="rId10"/>
              </p:custDataLst>
            </p:nvPr>
          </p:nvSpPr>
          <p:spPr>
            <a:xfrm>
              <a:off x="6861423" y="2745333"/>
              <a:ext cx="595630" cy="461645"/>
            </a:xfrm>
            <a:prstGeom prst="rect">
              <a:avLst/>
            </a:prstGeom>
            <a:noFill/>
            <a:ln w="28575">
              <a:solidFill>
                <a:schemeClr val="tx1"/>
              </a:solidFill>
              <a:miter lim="400000"/>
            </a:ln>
            <a:extLst>
              <a:ext uri="{909E8E84-426E-40DD-AFC4-6F175D3DCCD1}">
                <a14:hiddenFill xmlns:a14="http://schemas.microsoft.com/office/drawing/2010/main">
                  <a:solidFill>
                    <a:srgbClr val="00B0F0"/>
                  </a:solidFill>
                </a14:hiddenFill>
              </a:ext>
            </a:extLst>
          </p:spPr>
          <p:txBody>
            <a:bodyPr wrap="square" lIns="48090" tIns="25060" rIns="48090" bIns="25060" anchor="ctr">
              <a:normAutofit fontScale="82500" lnSpcReduction="20000"/>
            </a:bodyPr>
            <a:lstStyle>
              <a:lvl1pPr defTabSz="4572000">
                <a:defRPr sz="7200">
                  <a:solidFill>
                    <a:srgbClr val="FFFFFF"/>
                  </a:solidFill>
                  <a:latin typeface="Montserrat-Bold"/>
                  <a:ea typeface="Montserrat-Bold"/>
                  <a:cs typeface="Montserrat-Bold"/>
                  <a:sym typeface="Montserrat-Bold"/>
                </a:defRPr>
              </a:lvl1pPr>
            </a:lstStyle>
            <a:p>
              <a:pPr marL="0" marR="0" lvl="0" indent="0" algn="ctr" defTabSz="4572000" rtl="0" eaLnBrk="1" fontAlgn="auto" latinLnBrk="0" hangingPunct="1">
                <a:lnSpc>
                  <a:spcPct val="130000"/>
                </a:lnSpc>
                <a:spcBef>
                  <a:spcPts val="0"/>
                </a:spcBef>
                <a:spcAft>
                  <a:spcPts val="0"/>
                </a:spcAft>
                <a:buClrTx/>
                <a:buSzTx/>
                <a:buFontTx/>
                <a:buNone/>
                <a:defRPr/>
              </a:pPr>
              <a:r>
                <a:rPr kumimoji="0" lang="en-US" altLang="zh-CN" sz="1990" b="0"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02</a:t>
              </a:r>
            </a:p>
          </p:txBody>
        </p:sp>
      </p:grpSp>
      <p:grpSp>
        <p:nvGrpSpPr>
          <p:cNvPr id="39" name="组合 38"/>
          <p:cNvGrpSpPr/>
          <p:nvPr/>
        </p:nvGrpSpPr>
        <p:grpSpPr>
          <a:xfrm>
            <a:off x="4674446" y="2596580"/>
            <a:ext cx="3789186" cy="351762"/>
            <a:chOff x="6861423" y="3650610"/>
            <a:chExt cx="5328543" cy="494665"/>
          </a:xfrm>
        </p:grpSpPr>
        <p:grpSp>
          <p:nvGrpSpPr>
            <p:cNvPr id="36" name="组合 35"/>
            <p:cNvGrpSpPr/>
            <p:nvPr/>
          </p:nvGrpSpPr>
          <p:grpSpPr>
            <a:xfrm>
              <a:off x="7686977" y="3650610"/>
              <a:ext cx="4502989" cy="494665"/>
              <a:chOff x="7686977" y="3616816"/>
              <a:chExt cx="4502989" cy="494665"/>
            </a:xfrm>
          </p:grpSpPr>
          <p:sp>
            <p:nvSpPr>
              <p:cNvPr id="17" name="矩形 16"/>
              <p:cNvSpPr/>
              <p:nvPr/>
            </p:nvSpPr>
            <p:spPr>
              <a:xfrm>
                <a:off x="7686977" y="3616816"/>
                <a:ext cx="4358973" cy="494665"/>
              </a:xfrm>
              <a:prstGeom prst="rect">
                <a:avLst/>
              </a:prstGeom>
              <a:noFill/>
              <a:ln w="28575">
                <a:solidFill>
                  <a:schemeClr val="tx2">
                    <a:lumMod val="40000"/>
                    <a:lumOff val="60000"/>
                  </a:schemeClr>
                </a:solidFill>
              </a:ln>
              <a:extLst>
                <a:ext uri="{909E8E84-426E-40DD-AFC4-6F175D3DCCD1}">
                  <a14:hiddenFill xmlns:a14="http://schemas.microsoft.com/office/drawing/2010/main">
                    <a:solidFill>
                      <a:srgbClr val="00B0F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defRPr/>
                </a:pPr>
                <a:endParaRPr kumimoji="0" lang="zh-CN" altLang="en-US" sz="1990" b="0" i="0" u="none" strike="noStrike" kern="1200" cap="none" spc="0" normalizeH="0" baseline="0" noProof="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2" name="PA_淘宝网chenying0907出品 934"/>
              <p:cNvSpPr/>
              <p:nvPr>
                <p:custDataLst>
                  <p:tags r:id="rId9"/>
                </p:custDataLst>
              </p:nvPr>
            </p:nvSpPr>
            <p:spPr>
              <a:xfrm>
                <a:off x="7861517" y="3726036"/>
                <a:ext cx="4328449" cy="276225"/>
              </a:xfrm>
              <a:prstGeom prst="rect">
                <a:avLst/>
              </a:prstGeom>
              <a:noFill/>
              <a:ln w="28575">
                <a:noFill/>
                <a:miter lim="400000"/>
              </a:ln>
              <a:extLst>
                <a:ext uri="{909E8E84-426E-40DD-AFC4-6F175D3DCCD1}">
                  <a14:hiddenFill xmlns:a14="http://schemas.microsoft.com/office/drawing/2010/main">
                    <a:grpFill/>
                  </a14:hiddenFill>
                </a:ext>
              </a:extLst>
            </p:spPr>
            <p:txBody>
              <a:bodyPr wrap="square" lIns="48090" tIns="25060" rIns="48090" bIns="25060" anchor="ctr"/>
              <a:lstStyle>
                <a:lvl1pPr algn="ctr">
                  <a:defRPr sz="3200" b="1">
                    <a:solidFill>
                      <a:srgbClr val="FFFFFF"/>
                    </a:solidFill>
                    <a:latin typeface="Montserrat Semi Bold"/>
                    <a:ea typeface="Montserrat Semi Bold"/>
                    <a:cs typeface="Montserrat Semi Bold"/>
                    <a:sym typeface="Montserrat Semi Bold"/>
                  </a:defRPr>
                </a:lvl1pPr>
              </a:lstStyle>
              <a:p>
                <a:pPr algn="l" defTabSz="457200" fontAlgn="auto">
                  <a:lnSpc>
                    <a:spcPct val="130000"/>
                  </a:lnSpc>
                  <a:spcBef>
                    <a:spcPts val="0"/>
                  </a:spcBef>
                  <a:spcAft>
                    <a:spcPts val="0"/>
                  </a:spcAft>
                  <a:defRPr/>
                </a:pPr>
                <a:r>
                  <a:rPr kumimoji="0" lang="en-US" altLang="zh-CN" sz="2275" b="1" i="0" u="none" strike="noStrike" kern="1200" cap="none" spc="0" normalizeH="0" baseline="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Teaching Methods</a:t>
                </a:r>
              </a:p>
            </p:txBody>
          </p:sp>
        </p:grpSp>
        <p:sp>
          <p:nvSpPr>
            <p:cNvPr id="23" name="PA_淘宝网chenying0907出品 962"/>
            <p:cNvSpPr/>
            <p:nvPr>
              <p:custDataLst>
                <p:tags r:id="rId8"/>
              </p:custDataLst>
            </p:nvPr>
          </p:nvSpPr>
          <p:spPr>
            <a:xfrm>
              <a:off x="6861423" y="3661957"/>
              <a:ext cx="591310" cy="461645"/>
            </a:xfrm>
            <a:prstGeom prst="rect">
              <a:avLst/>
            </a:prstGeom>
            <a:noFill/>
            <a:ln w="28575">
              <a:solidFill>
                <a:schemeClr val="tx1"/>
              </a:solidFill>
              <a:miter lim="400000"/>
            </a:ln>
            <a:extLst>
              <a:ext uri="{909E8E84-426E-40DD-AFC4-6F175D3DCCD1}">
                <a14:hiddenFill xmlns:a14="http://schemas.microsoft.com/office/drawing/2010/main">
                  <a:grpFill/>
                </a14:hiddenFill>
              </a:ext>
            </a:extLst>
          </p:spPr>
          <p:txBody>
            <a:bodyPr wrap="square" lIns="48090" tIns="25060" rIns="48090" bIns="25060" anchor="ctr">
              <a:normAutofit fontScale="82500" lnSpcReduction="20000"/>
            </a:bodyPr>
            <a:lstStyle>
              <a:lvl1pPr defTabSz="4572000">
                <a:defRPr sz="7200">
                  <a:solidFill>
                    <a:srgbClr val="FFFFFF"/>
                  </a:solidFill>
                  <a:latin typeface="Montserrat-Bold"/>
                  <a:ea typeface="Montserrat-Bold"/>
                  <a:cs typeface="Montserrat-Bold"/>
                  <a:sym typeface="Montserrat-Bold"/>
                </a:defRPr>
              </a:lvl1pPr>
            </a:lstStyle>
            <a:p>
              <a:pPr marL="0" marR="0" lvl="0" indent="0" algn="ctr" defTabSz="4572000" rtl="0" eaLnBrk="1" fontAlgn="auto" latinLnBrk="0" hangingPunct="1">
                <a:lnSpc>
                  <a:spcPct val="130000"/>
                </a:lnSpc>
                <a:spcBef>
                  <a:spcPts val="0"/>
                </a:spcBef>
                <a:spcAft>
                  <a:spcPts val="0"/>
                </a:spcAft>
                <a:buClrTx/>
                <a:buSzTx/>
                <a:buFontTx/>
                <a:buNone/>
                <a:defRPr/>
              </a:pPr>
              <a:r>
                <a:rPr kumimoji="0" lang="en-US" altLang="zh-CN" sz="1990" b="0"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03</a:t>
              </a:r>
            </a:p>
          </p:txBody>
        </p:sp>
      </p:grpSp>
      <p:grpSp>
        <p:nvGrpSpPr>
          <p:cNvPr id="40" name="组合 39"/>
          <p:cNvGrpSpPr/>
          <p:nvPr/>
        </p:nvGrpSpPr>
        <p:grpSpPr>
          <a:xfrm>
            <a:off x="4418383" y="3244552"/>
            <a:ext cx="3686775" cy="351762"/>
            <a:chOff x="6861423" y="4561820"/>
            <a:chExt cx="5184527" cy="494665"/>
          </a:xfrm>
        </p:grpSpPr>
        <p:grpSp>
          <p:nvGrpSpPr>
            <p:cNvPr id="35" name="组合 34"/>
            <p:cNvGrpSpPr/>
            <p:nvPr/>
          </p:nvGrpSpPr>
          <p:grpSpPr>
            <a:xfrm>
              <a:off x="7686977" y="4561820"/>
              <a:ext cx="4358973" cy="494665"/>
              <a:chOff x="7686977" y="4561820"/>
              <a:chExt cx="4358973" cy="494665"/>
            </a:xfrm>
          </p:grpSpPr>
          <p:sp>
            <p:nvSpPr>
              <p:cNvPr id="24" name="矩形 23"/>
              <p:cNvSpPr/>
              <p:nvPr/>
            </p:nvSpPr>
            <p:spPr>
              <a:xfrm>
                <a:off x="7686977" y="4561820"/>
                <a:ext cx="4358973" cy="494665"/>
              </a:xfrm>
              <a:prstGeom prst="rect">
                <a:avLst/>
              </a:prstGeom>
              <a:noFill/>
              <a:ln w="28575">
                <a:solidFill>
                  <a:schemeClr val="tx2">
                    <a:lumMod val="40000"/>
                    <a:lumOff val="60000"/>
                  </a:schemeClr>
                </a:solidFill>
              </a:ln>
              <a:extLst>
                <a:ext uri="{909E8E84-426E-40DD-AFC4-6F175D3DCCD1}">
                  <a14:hiddenFill xmlns:a14="http://schemas.microsoft.com/office/drawing/2010/main">
                    <a:solidFill>
                      <a:srgbClr val="00B0F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defRPr/>
                </a:pPr>
                <a:endParaRPr kumimoji="0" lang="zh-CN" altLang="en-US" sz="1990" b="0" i="0" u="none" strike="noStrike" kern="1200" cap="none" spc="0" normalizeH="0" baseline="0" noProof="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7" name="PA_淘宝网chenying0907出品 934"/>
              <p:cNvSpPr/>
              <p:nvPr>
                <p:custDataLst>
                  <p:tags r:id="rId7"/>
                </p:custDataLst>
              </p:nvPr>
            </p:nvSpPr>
            <p:spPr>
              <a:xfrm>
                <a:off x="7886705" y="4671040"/>
                <a:ext cx="3799205" cy="276225"/>
              </a:xfrm>
              <a:prstGeom prst="rect">
                <a:avLst/>
              </a:prstGeom>
              <a:noFill/>
              <a:ln w="28575">
                <a:noFill/>
                <a:miter lim="400000"/>
              </a:ln>
              <a:extLst>
                <a:ext uri="{909E8E84-426E-40DD-AFC4-6F175D3DCCD1}">
                  <a14:hiddenFill xmlns:a14="http://schemas.microsoft.com/office/drawing/2010/main">
                    <a:grpFill/>
                  </a14:hiddenFill>
                </a:ext>
              </a:extLst>
            </p:spPr>
            <p:txBody>
              <a:bodyPr wrap="square" lIns="48090" tIns="25060" rIns="48090" bIns="25060" anchor="ctr"/>
              <a:lstStyle>
                <a:lvl1pPr algn="ctr">
                  <a:defRPr sz="3200" b="1">
                    <a:solidFill>
                      <a:srgbClr val="FFFFFF"/>
                    </a:solidFill>
                    <a:latin typeface="Montserrat Semi Bold"/>
                    <a:ea typeface="Montserrat Semi Bold"/>
                    <a:cs typeface="Montserrat Semi Bold"/>
                    <a:sym typeface="Montserrat Semi Bold"/>
                  </a:defRPr>
                </a:lvl1pPr>
              </a:lstStyle>
              <a:p>
                <a:pPr marL="0" marR="0" lvl="0" algn="l" defTabSz="457200" rtl="0" eaLnBrk="1" fontAlgn="auto" latinLnBrk="0" hangingPunct="1">
                  <a:lnSpc>
                    <a:spcPct val="130000"/>
                  </a:lnSpc>
                  <a:spcBef>
                    <a:spcPts val="0"/>
                  </a:spcBef>
                  <a:spcAft>
                    <a:spcPts val="0"/>
                  </a:spcAft>
                  <a:buClrTx/>
                  <a:buSzTx/>
                  <a:buFontTx/>
                  <a:buNone/>
                  <a:defRPr/>
                </a:pPr>
                <a:r>
                  <a:rPr kumimoji="0" lang="en-US" altLang="zh-CN" sz="2275" b="1" i="0" u="none" strike="noStrike" kern="1200" cap="none" spc="0" normalizeH="0" baseline="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Teaching Procedures</a:t>
                </a:r>
              </a:p>
            </p:txBody>
          </p:sp>
        </p:grpSp>
        <p:sp>
          <p:nvSpPr>
            <p:cNvPr id="28" name="PA_淘宝网chenying0907出品 962"/>
            <p:cNvSpPr/>
            <p:nvPr>
              <p:custDataLst>
                <p:tags r:id="rId6"/>
              </p:custDataLst>
            </p:nvPr>
          </p:nvSpPr>
          <p:spPr>
            <a:xfrm>
              <a:off x="6861423" y="4578330"/>
              <a:ext cx="595630" cy="461645"/>
            </a:xfrm>
            <a:prstGeom prst="rect">
              <a:avLst/>
            </a:prstGeom>
            <a:noFill/>
            <a:ln w="28575">
              <a:solidFill>
                <a:schemeClr val="tx1"/>
              </a:solidFill>
              <a:miter lim="400000"/>
            </a:ln>
            <a:extLst>
              <a:ext uri="{909E8E84-426E-40DD-AFC4-6F175D3DCCD1}">
                <a14:hiddenFill xmlns:a14="http://schemas.microsoft.com/office/drawing/2010/main">
                  <a:grpFill/>
                </a14:hiddenFill>
              </a:ext>
            </a:extLst>
          </p:spPr>
          <p:txBody>
            <a:bodyPr wrap="square" lIns="48090" tIns="25060" rIns="48090" bIns="25060" anchor="ctr">
              <a:normAutofit fontScale="82500" lnSpcReduction="20000"/>
            </a:bodyPr>
            <a:lstStyle>
              <a:lvl1pPr defTabSz="4572000">
                <a:defRPr sz="7200">
                  <a:solidFill>
                    <a:srgbClr val="FFFFFF"/>
                  </a:solidFill>
                  <a:latin typeface="Montserrat-Bold"/>
                  <a:ea typeface="Montserrat-Bold"/>
                  <a:cs typeface="Montserrat-Bold"/>
                  <a:sym typeface="Montserrat-Bold"/>
                </a:defRPr>
              </a:lvl1pPr>
            </a:lstStyle>
            <a:p>
              <a:pPr marL="0" marR="0" lvl="0" indent="0" algn="ctr" defTabSz="4572000" rtl="0" eaLnBrk="1" fontAlgn="auto" latinLnBrk="0" hangingPunct="1">
                <a:lnSpc>
                  <a:spcPct val="130000"/>
                </a:lnSpc>
                <a:spcBef>
                  <a:spcPts val="0"/>
                </a:spcBef>
                <a:spcAft>
                  <a:spcPts val="0"/>
                </a:spcAft>
                <a:buClrTx/>
                <a:buSzTx/>
                <a:buFontTx/>
                <a:buNone/>
                <a:defRPr/>
              </a:pPr>
              <a:r>
                <a:rPr kumimoji="0" lang="en-US" altLang="zh-CN" sz="1990" b="0"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04</a:t>
              </a:r>
            </a:p>
          </p:txBody>
        </p:sp>
      </p:grpSp>
      <p:grpSp>
        <p:nvGrpSpPr>
          <p:cNvPr id="37" name="组合 36"/>
          <p:cNvGrpSpPr/>
          <p:nvPr/>
        </p:nvGrpSpPr>
        <p:grpSpPr>
          <a:xfrm>
            <a:off x="5135297" y="1292058"/>
            <a:ext cx="3686775" cy="351762"/>
            <a:chOff x="6861423" y="1816125"/>
            <a:chExt cx="5184527" cy="494665"/>
          </a:xfrm>
        </p:grpSpPr>
        <p:sp>
          <p:nvSpPr>
            <p:cNvPr id="5" name="PA_淘宝网chenying0907出品 962"/>
            <p:cNvSpPr/>
            <p:nvPr>
              <p:custDataLst>
                <p:tags r:id="rId4"/>
              </p:custDataLst>
            </p:nvPr>
          </p:nvSpPr>
          <p:spPr>
            <a:xfrm>
              <a:off x="6861423" y="1828709"/>
              <a:ext cx="595630" cy="461645"/>
            </a:xfrm>
            <a:prstGeom prst="rect">
              <a:avLst/>
            </a:prstGeom>
            <a:noFill/>
            <a:ln w="28575">
              <a:solidFill>
                <a:schemeClr val="tx1"/>
              </a:solidFill>
              <a:miter lim="400000"/>
            </a:ln>
            <a:extLst>
              <a:ext uri="{909E8E84-426E-40DD-AFC4-6F175D3DCCD1}">
                <a14:hiddenFill xmlns:a14="http://schemas.microsoft.com/office/drawing/2010/main">
                  <a:grpFill/>
                </a14:hiddenFill>
              </a:ext>
            </a:extLst>
          </p:spPr>
          <p:txBody>
            <a:bodyPr wrap="square" lIns="48090" tIns="25060" rIns="48090" bIns="25060" anchor="ctr">
              <a:normAutofit fontScale="82500" lnSpcReduction="20000"/>
            </a:bodyPr>
            <a:lstStyle>
              <a:lvl1pPr defTabSz="4572000">
                <a:defRPr sz="7200">
                  <a:solidFill>
                    <a:srgbClr val="FFFFFF"/>
                  </a:solidFill>
                  <a:latin typeface="Montserrat-Bold"/>
                  <a:ea typeface="Montserrat-Bold"/>
                  <a:cs typeface="Montserrat-Bold"/>
                  <a:sym typeface="Montserrat-Bold"/>
                </a:defRPr>
              </a:lvl1pPr>
            </a:lstStyle>
            <a:p>
              <a:pPr marL="0" marR="0" lvl="0" indent="0" algn="ctr" defTabSz="4572000" rtl="0" eaLnBrk="1" fontAlgn="auto" latinLnBrk="0" hangingPunct="1">
                <a:lnSpc>
                  <a:spcPct val="130000"/>
                </a:lnSpc>
                <a:spcBef>
                  <a:spcPts val="0"/>
                </a:spcBef>
                <a:spcAft>
                  <a:spcPts val="0"/>
                </a:spcAft>
                <a:buClrTx/>
                <a:buSzTx/>
                <a:buFontTx/>
                <a:buNone/>
                <a:defRPr/>
              </a:pPr>
              <a:r>
                <a:rPr kumimoji="0" lang="en-US" altLang="zh-CN" sz="1990" b="0"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01</a:t>
              </a:r>
            </a:p>
          </p:txBody>
        </p:sp>
        <p:grpSp>
          <p:nvGrpSpPr>
            <p:cNvPr id="32" name="组合 31"/>
            <p:cNvGrpSpPr/>
            <p:nvPr/>
          </p:nvGrpSpPr>
          <p:grpSpPr>
            <a:xfrm>
              <a:off x="7686977" y="1816125"/>
              <a:ext cx="4358973" cy="494665"/>
              <a:chOff x="7686977" y="1816125"/>
              <a:chExt cx="4358973" cy="494665"/>
            </a:xfrm>
          </p:grpSpPr>
          <p:sp>
            <p:nvSpPr>
              <p:cNvPr id="29" name="!!"/>
              <p:cNvSpPr/>
              <p:nvPr/>
            </p:nvSpPr>
            <p:spPr>
              <a:xfrm>
                <a:off x="7686977" y="1816125"/>
                <a:ext cx="4358973" cy="494665"/>
              </a:xfrm>
              <a:prstGeom prst="rect">
                <a:avLst/>
              </a:prstGeom>
              <a:noFill/>
              <a:ln w="28575">
                <a:solidFill>
                  <a:schemeClr val="tx2">
                    <a:lumMod val="40000"/>
                    <a:lumOff val="60000"/>
                  </a:schemeClr>
                </a:solidFill>
              </a:ln>
              <a:extLst>
                <a:ext uri="{909E8E84-426E-40DD-AFC4-6F175D3DCCD1}">
                  <a14:hiddenFill xmlns:a14="http://schemas.microsoft.com/office/drawing/2010/main">
                    <a:solidFill>
                      <a:srgbClr val="00B0F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defRPr/>
                </a:pPr>
                <a:endParaRPr kumimoji="0" lang="zh-CN" altLang="en-US" sz="1990" b="0" i="0" u="none" strike="noStrike" kern="1200" cap="none" spc="0" normalizeH="0" baseline="0" noProof="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0" name="!!"/>
              <p:cNvSpPr/>
              <p:nvPr>
                <p:custDataLst>
                  <p:tags r:id="rId5"/>
                </p:custDataLst>
              </p:nvPr>
            </p:nvSpPr>
            <p:spPr>
              <a:xfrm>
                <a:off x="7853050" y="1919313"/>
                <a:ext cx="3832860" cy="276225"/>
              </a:xfrm>
              <a:prstGeom prst="rect">
                <a:avLst/>
              </a:prstGeom>
              <a:noFill/>
              <a:ln w="28575">
                <a:noFill/>
              </a:ln>
              <a:extLst>
                <a:ext uri="{909E8E84-426E-40DD-AFC4-6F175D3DCCD1}">
                  <a14:hiddenFill xmlns:a14="http://schemas.microsoft.com/office/drawing/2010/main">
                    <a:grpFill/>
                  </a14:hiddenFill>
                </a:ext>
              </a:extLst>
            </p:spPr>
            <p:style>
              <a:lnRef idx="2">
                <a:schemeClr val="accent4">
                  <a:shade val="50000"/>
                </a:schemeClr>
              </a:lnRef>
              <a:fillRef idx="1">
                <a:schemeClr val="accent4"/>
              </a:fillRef>
              <a:effectRef idx="0">
                <a:schemeClr val="accent4"/>
              </a:effectRef>
              <a:fontRef idx="minor">
                <a:schemeClr val="lt1"/>
              </a:fontRef>
            </p:style>
            <p:txBody>
              <a:bodyPr wrap="square" lIns="48090" tIns="25060" rIns="48090" bIns="25060" anchor="ctr"/>
              <a:lstStyle>
                <a:lvl1pPr algn="ctr">
                  <a:defRPr sz="3200" b="1">
                    <a:solidFill>
                      <a:srgbClr val="FFFFFF"/>
                    </a:solidFill>
                    <a:latin typeface="Montserrat Semi Bold"/>
                    <a:ea typeface="Montserrat Semi Bold"/>
                    <a:cs typeface="Montserrat Semi Bold"/>
                    <a:sym typeface="Montserrat Semi Bold"/>
                  </a:defRPr>
                </a:lvl1pPr>
              </a:lstStyle>
              <a:p>
                <a:pPr marL="0" marR="0" lvl="0" indent="0" algn="l" defTabSz="457200" rtl="0" eaLnBrk="1" fontAlgn="auto" latinLnBrk="0" hangingPunct="1">
                  <a:lnSpc>
                    <a:spcPct val="130000"/>
                  </a:lnSpc>
                  <a:spcBef>
                    <a:spcPts val="0"/>
                  </a:spcBef>
                  <a:spcAft>
                    <a:spcPts val="0"/>
                  </a:spcAft>
                  <a:buClrTx/>
                  <a:buSzTx/>
                  <a:buFontTx/>
                  <a:buNone/>
                  <a:defRPr/>
                </a:pPr>
                <a:r>
                  <a:rPr lang="en-US" altLang="zh-CN" sz="2275"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Teaching Objectives</a:t>
                </a:r>
              </a:p>
            </p:txBody>
          </p:sp>
        </p:grpSp>
      </p:grpSp>
      <p:sp>
        <p:nvSpPr>
          <p:cNvPr id="3" name="MH_Others_2"/>
          <p:cNvSpPr txBox="1"/>
          <p:nvPr>
            <p:custDataLst>
              <p:tags r:id="rId3"/>
            </p:custDataLst>
          </p:nvPr>
        </p:nvSpPr>
        <p:spPr>
          <a:xfrm>
            <a:off x="251232" y="1131593"/>
            <a:ext cx="3905783" cy="2362200"/>
          </a:xfrm>
          <a:prstGeom prst="rect">
            <a:avLst/>
          </a:prstGeom>
          <a:noFill/>
        </p:spPr>
        <p:txBody>
          <a:bodyPr wrap="square" lIns="0" tIns="0" rIns="0" bIns="0">
            <a:spAutoFit/>
          </a:bodyPr>
          <a:lstStyle/>
          <a:p>
            <a:pPr algn="ctr">
              <a:defRPr/>
            </a:pPr>
            <a:r>
              <a:rPr lang="en-US" altLang="zh-CN" sz="5120" b="1" dirty="0">
                <a:solidFill>
                  <a:schemeClr val="bg1"/>
                </a:solidFill>
                <a:latin typeface="Times New Roman" panose="02020603050405020304" pitchFamily="18" charset="0"/>
                <a:ea typeface="思源宋体 CN" panose="02020400000000000000" pitchFamily="18" charset="-122"/>
                <a:cs typeface="Times New Roman" panose="02020603050405020304" pitchFamily="18" charset="0"/>
                <a:sym typeface="Arial" panose="020B0604020202020204" pitchFamily="34" charset="0"/>
              </a:rPr>
              <a:t>Course Design</a:t>
            </a:r>
            <a:r>
              <a:rPr lang="en-US" altLang="zh-CN" sz="5120" b="1" dirty="0">
                <a:solidFill>
                  <a:schemeClr val="bg1"/>
                </a:solidFill>
                <a:latin typeface="思源宋体 CN" panose="02020400000000000000" pitchFamily="18" charset="-122"/>
                <a:ea typeface="思源宋体 CN" panose="02020400000000000000" pitchFamily="18" charset="-122"/>
                <a:sym typeface="Arial" panose="020B0604020202020204" pitchFamily="34" charset="0"/>
              </a:rPr>
              <a:t> </a:t>
            </a:r>
          </a:p>
          <a:p>
            <a:pPr algn="ctr">
              <a:defRPr/>
            </a:pPr>
            <a:r>
              <a:rPr lang="en-US" altLang="zh-CN" sz="5120" b="1" dirty="0">
                <a:solidFill>
                  <a:schemeClr val="bg1"/>
                </a:solidFill>
                <a:latin typeface="思源宋体 CN" panose="02020400000000000000" pitchFamily="18" charset="-122"/>
                <a:ea typeface="思源宋体 CN" panose="02020400000000000000" pitchFamily="18" charset="-122"/>
                <a:sym typeface="Arial" panose="020B0604020202020204" pitchFamily="34" charset="0"/>
              </a:rPr>
              <a:t>       </a:t>
            </a:r>
          </a:p>
        </p:txBody>
      </p:sp>
    </p:spTree>
    <p:custDataLst>
      <p:tags r:id="rId1"/>
    </p:custDataLst>
  </p:cSld>
  <p:clrMapOvr>
    <a:masterClrMapping/>
  </p:clrMapOvr>
  <p:transition spd="slow" advTm="1089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56" presetClass="entr" presetSubtype="0" fill="hold" grpId="0" nodeType="withEffect">
                                  <p:stCondLst>
                                    <p:cond delay="0"/>
                                  </p:stCondLst>
                                  <p:iterate type="lt">
                                    <p:tmPct val="10000"/>
                                  </p:iterate>
                                  <p:childTnLst>
                                    <p:set>
                                      <p:cBhvr>
                                        <p:cTn id="14" dur="1" fill="hold">
                                          <p:stCondLst>
                                            <p:cond delay="0"/>
                                          </p:stCondLst>
                                        </p:cTn>
                                        <p:tgtEl>
                                          <p:spTgt spid="3"/>
                                        </p:tgtEl>
                                        <p:attrNameLst>
                                          <p:attrName>style.visibility</p:attrName>
                                        </p:attrNameLst>
                                      </p:cBhvr>
                                      <p:to>
                                        <p:strVal val="visible"/>
                                      </p:to>
                                    </p:set>
                                    <p:anim by="(-#ppt_w*2)" calcmode="lin" valueType="num">
                                      <p:cBhvr rctx="PPT">
                                        <p:cTn id="15" dur="500" autoRev="1" fill="hold">
                                          <p:stCondLst>
                                            <p:cond delay="0"/>
                                          </p:stCondLst>
                                        </p:cTn>
                                        <p:tgtEl>
                                          <p:spTgt spid="3"/>
                                        </p:tgtEl>
                                        <p:attrNameLst>
                                          <p:attrName>ppt_w</p:attrName>
                                        </p:attrNameLst>
                                      </p:cBhvr>
                                    </p:anim>
                                    <p:anim by="(#ppt_w*0.50)" calcmode="lin" valueType="num">
                                      <p:cBhvr>
                                        <p:cTn id="16" dur="500" decel="50000" autoRev="1" fill="hold">
                                          <p:stCondLst>
                                            <p:cond delay="0"/>
                                          </p:stCondLst>
                                        </p:cTn>
                                        <p:tgtEl>
                                          <p:spTgt spid="3"/>
                                        </p:tgtEl>
                                        <p:attrNameLst>
                                          <p:attrName>ppt_x</p:attrName>
                                        </p:attrNameLst>
                                      </p:cBhvr>
                                    </p:anim>
                                    <p:anim from="(-#ppt_h/2)" to="(#ppt_y)" calcmode="lin" valueType="num">
                                      <p:cBhvr>
                                        <p:cTn id="17" dur="1000" fill="hold">
                                          <p:stCondLst>
                                            <p:cond delay="0"/>
                                          </p:stCondLst>
                                        </p:cTn>
                                        <p:tgtEl>
                                          <p:spTgt spid="3"/>
                                        </p:tgtEl>
                                        <p:attrNameLst>
                                          <p:attrName>ppt_y</p:attrName>
                                        </p:attrNameLst>
                                      </p:cBhvr>
                                    </p:anim>
                                    <p:animRot by="21600000">
                                      <p:cBhvr>
                                        <p:cTn id="18" dur="1000" fill="hold">
                                          <p:stCondLst>
                                            <p:cond delay="0"/>
                                          </p:stCondLst>
                                        </p:cTn>
                                        <p:tgtEl>
                                          <p:spTgt spid="3"/>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right)">
                                      <p:cBhvr>
                                        <p:cTn id="23" dur="500"/>
                                        <p:tgtEl>
                                          <p:spTgt spid="37"/>
                                        </p:tgtEl>
                                      </p:cBhvr>
                                    </p:animEffect>
                                  </p:childTnLst>
                                </p:cTn>
                              </p:par>
                            </p:childTnLst>
                          </p:cTn>
                        </p:par>
                        <p:par>
                          <p:cTn id="24" fill="hold">
                            <p:stCondLst>
                              <p:cond delay="500"/>
                            </p:stCondLst>
                            <p:childTnLst>
                              <p:par>
                                <p:cTn id="25" presetID="22" presetClass="entr" presetSubtype="2" fill="hold"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right)">
                                      <p:cBhvr>
                                        <p:cTn id="27" dur="500"/>
                                        <p:tgtEl>
                                          <p:spTgt spid="38"/>
                                        </p:tgtEl>
                                      </p:cBhvr>
                                    </p:animEffect>
                                  </p:childTnLst>
                                </p:cTn>
                              </p:par>
                            </p:childTnLst>
                          </p:cTn>
                        </p:par>
                        <p:par>
                          <p:cTn id="28" fill="hold">
                            <p:stCondLst>
                              <p:cond delay="1000"/>
                            </p:stCondLst>
                            <p:childTnLst>
                              <p:par>
                                <p:cTn id="29" presetID="22" presetClass="entr" presetSubtype="2"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wipe(right)">
                                      <p:cBhvr>
                                        <p:cTn id="31" dur="500"/>
                                        <p:tgtEl>
                                          <p:spTgt spid="39"/>
                                        </p:tgtEl>
                                      </p:cBhvr>
                                    </p:animEffect>
                                  </p:childTnLst>
                                </p:cTn>
                              </p:par>
                            </p:childTnLst>
                          </p:cTn>
                        </p:par>
                        <p:par>
                          <p:cTn id="32" fill="hold">
                            <p:stCondLst>
                              <p:cond delay="1500"/>
                            </p:stCondLst>
                            <p:childTnLst>
                              <p:par>
                                <p:cTn id="33" presetID="22" presetClass="entr" presetSubtype="2" fill="hold"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right)">
                                      <p:cBhvr>
                                        <p:cTn id="3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5099" y="592"/>
            <a:ext cx="4551063" cy="5143218"/>
          </a:xfrm>
          <a:prstGeom prst="rect">
            <a:avLst/>
          </a:prstGeom>
          <a:solidFill>
            <a:srgbClr val="FCE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33730" rtl="0" eaLnBrk="1" fontAlgn="auto" latinLnBrk="0" hangingPunct="1">
              <a:lnSpc>
                <a:spcPct val="120000"/>
              </a:lnSpc>
              <a:spcBef>
                <a:spcPts val="0"/>
              </a:spcBef>
              <a:spcAft>
                <a:spcPts val="0"/>
              </a:spcAft>
              <a:buClrTx/>
              <a:buSzTx/>
              <a:buFontTx/>
              <a:buNone/>
              <a:defRPr/>
            </a:pPr>
            <a:endParaRPr kumimoji="0" lang="en-US" altLang="zh-CN" sz="3130" b="1" i="0" u="none" strike="noStrike" kern="1200" cap="none" spc="300" normalizeH="0" baseline="0" noProof="0" dirty="0">
              <a:ln>
                <a:noFill/>
              </a:ln>
              <a:solidFill>
                <a:prstClr val="white"/>
              </a:solidFill>
              <a:effectLst/>
              <a:uLnTx/>
              <a:uFillTx/>
              <a:latin typeface="思源宋体 CN Heavy" panose="02020900000000000000" pitchFamily="18" charset="-122"/>
              <a:ea typeface="思源宋体 CN Heavy" panose="02020900000000000000" pitchFamily="18" charset="-122"/>
              <a:cs typeface="+mn-ea"/>
              <a:sym typeface="微软雅黑" panose="020B0503020204020204" pitchFamily="34" charset="-122"/>
            </a:endParaRPr>
          </a:p>
          <a:p>
            <a:pPr marL="0" marR="0" lvl="0" indent="0" algn="ctr" defTabSz="633730" rtl="0" eaLnBrk="1" fontAlgn="auto" latinLnBrk="0" hangingPunct="1">
              <a:lnSpc>
                <a:spcPct val="120000"/>
              </a:lnSpc>
              <a:spcBef>
                <a:spcPts val="0"/>
              </a:spcBef>
              <a:spcAft>
                <a:spcPts val="0"/>
              </a:spcAft>
              <a:buClrTx/>
              <a:buSzTx/>
              <a:buFontTx/>
              <a:buNone/>
              <a:defRPr/>
            </a:pPr>
            <a:r>
              <a:rPr kumimoji="0" lang="en-US" altLang="zh-CN" sz="3130" b="1" i="0" u="none" strike="noStrike" kern="1200" cap="none" spc="300" normalizeH="0" baseline="0" noProof="0" dirty="0">
                <a:ln>
                  <a:noFill/>
                </a:ln>
                <a:solidFill>
                  <a:prstClr val="white"/>
                </a:solidFill>
                <a:effectLst/>
                <a:highlight>
                  <a:srgbClr val="C0C0C0"/>
                </a:highlight>
                <a:uLnTx/>
                <a:uFillTx/>
                <a:latin typeface="思源宋体 CN" panose="02020400000000000000" pitchFamily="18" charset="-122"/>
                <a:ea typeface="思源宋体 CN" panose="02020400000000000000" pitchFamily="18" charset="-122"/>
                <a:cs typeface="+mn-ea"/>
                <a:sym typeface="微软雅黑" panose="020B0503020204020204" pitchFamily="34" charset="-122"/>
              </a:rPr>
              <a:t> </a:t>
            </a:r>
            <a:endParaRPr kumimoji="1" lang="zh-CN" altLang="en-US" sz="3130" b="0" i="0" u="none" strike="noStrike" kern="1200" cap="none" spc="300" normalizeH="0" baseline="0" noProof="0" dirty="0">
              <a:ln>
                <a:noFill/>
              </a:ln>
              <a:solidFill>
                <a:prstClr val="white"/>
              </a:solidFill>
              <a:effectLst/>
              <a:highlight>
                <a:srgbClr val="C0C0C0"/>
              </a:highlight>
              <a:uLnTx/>
              <a:uFillTx/>
              <a:latin typeface="Calibri" panose="020F0502020204030204"/>
              <a:ea typeface="宋体" panose="02010600030101010101" pitchFamily="2" charset="-122"/>
              <a:cs typeface="+mn-ea"/>
              <a:sym typeface="+mn-lt"/>
            </a:endParaRPr>
          </a:p>
        </p:txBody>
      </p:sp>
      <p:sp>
        <p:nvSpPr>
          <p:cNvPr id="5" name="矩形 4"/>
          <p:cNvSpPr/>
          <p:nvPr/>
        </p:nvSpPr>
        <p:spPr>
          <a:xfrm>
            <a:off x="4535964" y="591"/>
            <a:ext cx="4608036" cy="5143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33730" rtl="0" eaLnBrk="1" fontAlgn="auto" latinLnBrk="0" hangingPunct="1">
              <a:lnSpc>
                <a:spcPct val="120000"/>
              </a:lnSpc>
              <a:spcBef>
                <a:spcPts val="0"/>
              </a:spcBef>
              <a:spcAft>
                <a:spcPts val="0"/>
              </a:spcAft>
              <a:buClrTx/>
              <a:buSzTx/>
              <a:buFontTx/>
              <a:buNone/>
              <a:defRPr/>
            </a:pPr>
            <a:endParaRPr kumimoji="0" lang="en-US" altLang="zh-CN" sz="3130" b="1" i="0" u="none" strike="noStrike" kern="1200" cap="none" spc="416" normalizeH="0" baseline="0" noProof="0" dirty="0">
              <a:ln>
                <a:noFill/>
              </a:ln>
              <a:solidFill>
                <a:sysClr val="window" lastClr="FFFFFF"/>
              </a:solidFill>
              <a:effectLst/>
              <a:uLnTx/>
              <a:uFillTx/>
              <a:latin typeface="思源宋体 CN" panose="02020400000000000000" pitchFamily="18" charset="-122"/>
              <a:ea typeface="思源宋体 CN" panose="02020400000000000000" pitchFamily="18" charset="-122"/>
              <a:cs typeface="+mn-ea"/>
              <a:sym typeface="微软雅黑" panose="020B0503020204020204" pitchFamily="34" charset="-122"/>
            </a:endParaRPr>
          </a:p>
        </p:txBody>
      </p:sp>
      <p:sp>
        <p:nvSpPr>
          <p:cNvPr id="8" name="文本框 7"/>
          <p:cNvSpPr txBox="1"/>
          <p:nvPr>
            <p:custDataLst>
              <p:tags r:id="rId2"/>
            </p:custDataLst>
          </p:nvPr>
        </p:nvSpPr>
        <p:spPr>
          <a:xfrm>
            <a:off x="4729466" y="786947"/>
            <a:ext cx="4031381" cy="556243"/>
          </a:xfrm>
          <a:prstGeom prst="rect">
            <a:avLst/>
          </a:prstGeom>
          <a:noFill/>
          <a:effectLst>
            <a:outerShdw blurRad="50800" dist="38100" dir="2700000" algn="tl" rotWithShape="0">
              <a:srgbClr val="4D576B">
                <a:lumMod val="75000"/>
                <a:alpha val="40000"/>
              </a:srgbClr>
            </a:outerShdw>
          </a:effectLst>
        </p:spPr>
        <p:txBody>
          <a:bodyPr wrap="square" rtlCol="0" anchor="ctr">
            <a:noAutofit/>
          </a:bodyPr>
          <a:lstStyle/>
          <a:p>
            <a:pPr marL="0" marR="0" lvl="0" indent="0" algn="ctr" defTabSz="633730" rtl="0" eaLnBrk="1" fontAlgn="auto" latinLnBrk="0" hangingPunct="1">
              <a:lnSpc>
                <a:spcPct val="120000"/>
              </a:lnSpc>
              <a:spcBef>
                <a:spcPts val="0"/>
              </a:spcBef>
              <a:spcAft>
                <a:spcPts val="0"/>
              </a:spcAft>
              <a:buClrTx/>
              <a:buSzTx/>
              <a:buFontTx/>
              <a:buNone/>
              <a:defRPr/>
            </a:pPr>
            <a:r>
              <a:rPr lang="en-US" altLang="zh-CN" sz="4265" b="1" spc="600" dirty="0">
                <a:solidFill>
                  <a:schemeClr val="bg1"/>
                </a:solidFill>
                <a:latin typeface="Times New Roman" panose="02020603050405020304" pitchFamily="18" charset="0"/>
                <a:ea typeface="思源宋体 CN Heavy" panose="02020900000000000000" pitchFamily="18" charset="-122"/>
                <a:cs typeface="Times New Roman" panose="02020603050405020304" pitchFamily="18" charset="0"/>
                <a:sym typeface="微软雅黑" panose="020B0503020204020204" pitchFamily="34" charset="-122"/>
              </a:rPr>
              <a:t>Nature</a:t>
            </a:r>
          </a:p>
        </p:txBody>
      </p:sp>
      <p:sp>
        <p:nvSpPr>
          <p:cNvPr id="11" name="文本框 10"/>
          <p:cNvSpPr txBox="1"/>
          <p:nvPr>
            <p:custDataLst>
              <p:tags r:id="rId3"/>
            </p:custDataLst>
          </p:nvPr>
        </p:nvSpPr>
        <p:spPr>
          <a:xfrm>
            <a:off x="467210" y="861878"/>
            <a:ext cx="3789221" cy="556243"/>
          </a:xfrm>
          <a:prstGeom prst="rect">
            <a:avLst/>
          </a:prstGeom>
          <a:noFill/>
          <a:effectLst>
            <a:outerShdw blurRad="50800" dist="38100" dir="2700000" algn="tl" rotWithShape="0">
              <a:srgbClr val="4D576B">
                <a:lumMod val="75000"/>
                <a:alpha val="40000"/>
              </a:srgbClr>
            </a:outerShdw>
          </a:effectLst>
          <a:extLst>
            <a:ext uri="{909E8E84-426E-40DD-AFC4-6F175D3DCCD1}">
              <a14:hiddenFill xmlns:a14="http://schemas.microsoft.com/office/drawing/2010/main">
                <a:solidFill>
                  <a:srgbClr val="FBA638"/>
                </a:solidFill>
              </a14:hiddenFill>
            </a:ext>
          </a:extLst>
        </p:spPr>
        <p:txBody>
          <a:bodyPr wrap="square" rtlCol="0" anchor="ctr">
            <a:noAutofit/>
          </a:bodyPr>
          <a:lstStyle/>
          <a:p>
            <a:pPr marL="0" marR="0" lvl="0" indent="0" algn="ctr" defTabSz="633730" rtl="0" eaLnBrk="1" fontAlgn="auto" latinLnBrk="0" hangingPunct="1">
              <a:lnSpc>
                <a:spcPct val="120000"/>
              </a:lnSpc>
              <a:spcBef>
                <a:spcPts val="0"/>
              </a:spcBef>
              <a:spcAft>
                <a:spcPts val="0"/>
              </a:spcAft>
              <a:buClrTx/>
              <a:buSzTx/>
              <a:buFontTx/>
              <a:buNone/>
              <a:defRPr/>
            </a:pPr>
            <a:r>
              <a:rPr kumimoji="0" lang="en-US" altLang="zh-CN" sz="4265" b="1" i="0" u="none" strike="noStrike" kern="1200" cap="none" spc="600" normalizeH="0" baseline="0" noProof="0" dirty="0">
                <a:ln>
                  <a:noFill/>
                </a:ln>
                <a:solidFill>
                  <a:schemeClr val="bg1"/>
                </a:solidFill>
                <a:effectLst/>
                <a:uLnTx/>
                <a:uFillTx/>
                <a:latin typeface="Times New Roman" panose="02020603050405020304" pitchFamily="18" charset="0"/>
                <a:ea typeface="思源宋体 CN Heavy" panose="02020900000000000000" pitchFamily="18" charset="-122"/>
                <a:cs typeface="Times New Roman" panose="02020603050405020304" pitchFamily="18" charset="0"/>
                <a:sym typeface="微软雅黑" panose="020B0503020204020204" pitchFamily="34" charset="-122"/>
              </a:rPr>
              <a:t>Human</a:t>
            </a:r>
            <a:endParaRPr kumimoji="0" lang="en-US" altLang="zh-CN" sz="3130" b="1" i="0" u="none" strike="noStrike" kern="1200" cap="none" spc="600" normalizeH="0" baseline="0" noProof="0" dirty="0">
              <a:ln>
                <a:noFill/>
              </a:ln>
              <a:solidFill>
                <a:schemeClr val="bg1"/>
              </a:solidFill>
              <a:effectLst/>
              <a:uLnTx/>
              <a:uFillTx/>
              <a:latin typeface="Times New Roman" panose="02020603050405020304" pitchFamily="18" charset="0"/>
              <a:ea typeface="思源宋体 CN" panose="02020400000000000000" pitchFamily="18" charset="-122"/>
              <a:cs typeface="Times New Roman" panose="02020603050405020304" pitchFamily="18" charset="0"/>
              <a:sym typeface="微软雅黑" panose="020B0503020204020204" pitchFamily="34" charset="-122"/>
            </a:endParaRPr>
          </a:p>
        </p:txBody>
      </p:sp>
      <p:sp>
        <p:nvSpPr>
          <p:cNvPr id="3" name="圆角矩形 1"/>
          <p:cNvSpPr/>
          <p:nvPr>
            <p:custDataLst>
              <p:tags r:id="rId4"/>
            </p:custDataLst>
          </p:nvPr>
        </p:nvSpPr>
        <p:spPr>
          <a:xfrm>
            <a:off x="168311" y="171599"/>
            <a:ext cx="51206" cy="316956"/>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i="1">
              <a:latin typeface="Times New Roman" panose="02020603050405020304" pitchFamily="18" charset="0"/>
              <a:cs typeface="Times New Roman" panose="02020603050405020304" pitchFamily="18" charset="0"/>
              <a:sym typeface="+mn-lt"/>
            </a:endParaRPr>
          </a:p>
        </p:txBody>
      </p:sp>
      <p:sp>
        <p:nvSpPr>
          <p:cNvPr id="9" name="TextBox 6"/>
          <p:cNvSpPr txBox="1"/>
          <p:nvPr>
            <p:custDataLst>
              <p:tags r:id="rId5"/>
            </p:custDataLst>
          </p:nvPr>
        </p:nvSpPr>
        <p:spPr>
          <a:xfrm>
            <a:off x="270722" y="102579"/>
            <a:ext cx="1292225" cy="396875"/>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defTabSz="1219200"/>
            <a:r>
              <a:rPr lang="en-US" altLang="zh-CN" sz="1990" b="1" spc="300" dirty="0">
                <a:solidFill>
                  <a:schemeClr val="bg1"/>
                </a:solidFill>
                <a:effectLst>
                  <a:outerShdw blurRad="38100" dist="38100" dir="2700000" algn="tl">
                    <a:srgbClr val="000000">
                      <a:alpha val="43137"/>
                    </a:srgbClr>
                  </a:outerShdw>
                </a:effectLst>
                <a:latin typeface="Times New Roman" panose="02020603050405020304" pitchFamily="18" charset="0"/>
                <a:ea typeface="思源宋体 CN" panose="02020400000000000000" pitchFamily="18" charset="-122"/>
                <a:cs typeface="Times New Roman" panose="02020603050405020304" pitchFamily="18" charset="0"/>
                <a:sym typeface="+mn-lt"/>
              </a:rPr>
              <a:t>Lead-in</a:t>
            </a:r>
          </a:p>
        </p:txBody>
      </p:sp>
      <p:sp>
        <p:nvSpPr>
          <p:cNvPr id="10" name="TextBox 6"/>
          <p:cNvSpPr txBox="1"/>
          <p:nvPr>
            <p:custDataLst>
              <p:tags r:id="rId6"/>
            </p:custDataLst>
          </p:nvPr>
        </p:nvSpPr>
        <p:spPr>
          <a:xfrm>
            <a:off x="1572105" y="102579"/>
            <a:ext cx="1348105" cy="396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defTabSz="1219200"/>
            <a:r>
              <a:rPr lang="en-US" altLang="zh-CN" sz="1990" b="1" spc="300" dirty="0">
                <a:solidFill>
                  <a:schemeClr val="bg1"/>
                </a:solidFill>
                <a:effectLst>
                  <a:outerShdw blurRad="38100" dist="38100" dir="2700000" algn="tl">
                    <a:srgbClr val="000000">
                      <a:alpha val="43137"/>
                    </a:srgbClr>
                  </a:outerShdw>
                </a:effectLst>
                <a:latin typeface="Times New Roman" panose="02020603050405020304" pitchFamily="18" charset="0"/>
                <a:ea typeface="思源宋体 CN" panose="02020400000000000000" pitchFamily="18" charset="-122"/>
                <a:cs typeface="Times New Roman" panose="02020603050405020304" pitchFamily="18" charset="0"/>
                <a:sym typeface="+mn-lt"/>
              </a:rPr>
              <a:t>Reading</a:t>
            </a:r>
          </a:p>
        </p:txBody>
      </p:sp>
      <p:sp>
        <p:nvSpPr>
          <p:cNvPr id="19" name="文本框 18"/>
          <p:cNvSpPr txBox="1"/>
          <p:nvPr/>
        </p:nvSpPr>
        <p:spPr>
          <a:xfrm>
            <a:off x="1448435" y="1779905"/>
            <a:ext cx="6315710" cy="1036320"/>
          </a:xfrm>
          <a:prstGeom prst="rect">
            <a:avLst/>
          </a:prstGeom>
        </p:spPr>
        <p:style>
          <a:lnRef idx="3">
            <a:schemeClr val="lt1"/>
          </a:lnRef>
          <a:fillRef idx="1">
            <a:schemeClr val="accent5"/>
          </a:fillRef>
          <a:effectRef idx="1">
            <a:schemeClr val="accent5"/>
          </a:effectRef>
          <a:fontRef idx="minor">
            <a:schemeClr val="lt1"/>
          </a:fontRef>
        </p:style>
        <p:txBody>
          <a:bodyPr wrap="square" rtlCol="0">
            <a:noAutofit/>
          </a:bodyPr>
          <a:lstStyle/>
          <a:p>
            <a:r>
              <a:rPr lang="en-US" altLang="zh-CN" sz="2560" dirty="0">
                <a:solidFill>
                  <a:schemeClr val="bg1"/>
                </a:solidFill>
              </a:rPr>
              <a:t>What troubles did the nature cause and how did the students </a:t>
            </a:r>
            <a:r>
              <a:rPr lang="en-US" altLang="zh-CN" sz="2560" dirty="0" smtClean="0">
                <a:solidFill>
                  <a:schemeClr val="bg1"/>
                </a:solidFill>
              </a:rPr>
              <a:t>response to </a:t>
            </a:r>
            <a:r>
              <a:rPr lang="en-US" altLang="zh-CN" sz="2560" dirty="0">
                <a:solidFill>
                  <a:schemeClr val="bg1"/>
                </a:solidFill>
              </a:rPr>
              <a:t>them?</a:t>
            </a:r>
          </a:p>
          <a:p>
            <a:endParaRPr lang="en-US" altLang="zh-CN" sz="2560" dirty="0">
              <a:solidFill>
                <a:schemeClr val="bg1"/>
              </a:solidFill>
            </a:endParaRPr>
          </a:p>
        </p:txBody>
      </p:sp>
      <p:graphicFrame>
        <p:nvGraphicFramePr>
          <p:cNvPr id="4" name="表格 3"/>
          <p:cNvGraphicFramePr/>
          <p:nvPr>
            <p:custDataLst>
              <p:tags r:id="rId7"/>
            </p:custDataLst>
          </p:nvPr>
        </p:nvGraphicFramePr>
        <p:xfrm>
          <a:off x="1447165" y="3147695"/>
          <a:ext cx="6283960" cy="914400"/>
        </p:xfrm>
        <a:graphic>
          <a:graphicData uri="http://schemas.openxmlformats.org/drawingml/2006/table">
            <a:tbl>
              <a:tblPr firstRow="1" bandRow="1">
                <a:tableStyleId>{5C22544A-7EE6-4342-B048-85BDC9FD1C3A}</a:tableStyleId>
              </a:tblPr>
              <a:tblGrid>
                <a:gridCol w="3141980"/>
                <a:gridCol w="3141980"/>
              </a:tblGrid>
              <a:tr h="457200">
                <a:tc>
                  <a:txBody>
                    <a:bodyPr/>
                    <a:lstStyle/>
                    <a:p>
                      <a:pPr algn="ctr">
                        <a:buNone/>
                      </a:pPr>
                      <a:r>
                        <a:rPr lang="en-US" altLang="zh-CN" sz="2400" b="0" dirty="0">
                          <a:solidFill>
                            <a:schemeClr val="tx1"/>
                          </a:solidFill>
                          <a:sym typeface="+mn-ea"/>
                        </a:rPr>
                        <a:t>Group 1</a:t>
                      </a:r>
                    </a:p>
                  </a:txBody>
                  <a:tcPr/>
                </a:tc>
                <a:tc>
                  <a:txBody>
                    <a:bodyPr/>
                    <a:lstStyle/>
                    <a:p>
                      <a:pPr algn="ctr">
                        <a:buNone/>
                      </a:pPr>
                      <a:r>
                        <a:rPr lang="en-US" altLang="zh-CN" sz="2400" b="0" dirty="0">
                          <a:solidFill>
                            <a:schemeClr val="tx1"/>
                          </a:solidFill>
                          <a:sym typeface="+mn-ea"/>
                        </a:rPr>
                        <a:t>Group 2</a:t>
                      </a:r>
                    </a:p>
                  </a:txBody>
                  <a:tcPr/>
                </a:tc>
              </a:tr>
              <a:tr h="381000">
                <a:tc>
                  <a:txBody>
                    <a:bodyPr/>
                    <a:lstStyle/>
                    <a:p>
                      <a:pPr algn="ctr">
                        <a:buNone/>
                      </a:pPr>
                      <a:r>
                        <a:rPr lang="en-US" altLang="zh-CN" sz="2400" b="0" dirty="0">
                          <a:solidFill>
                            <a:schemeClr val="tx1"/>
                          </a:solidFill>
                          <a:sym typeface="+mn-ea"/>
                        </a:rPr>
                        <a:t>Paras. 10-12</a:t>
                      </a:r>
                    </a:p>
                  </a:txBody>
                  <a:tcPr/>
                </a:tc>
                <a:tc>
                  <a:txBody>
                    <a:bodyPr/>
                    <a:lstStyle/>
                    <a:p>
                      <a:pPr algn="ctr">
                        <a:buNone/>
                      </a:pPr>
                      <a:r>
                        <a:rPr lang="en-US" altLang="zh-CN" sz="2400" b="0" dirty="0">
                          <a:solidFill>
                            <a:schemeClr val="tx1"/>
                          </a:solidFill>
                          <a:sym typeface="+mn-ea"/>
                        </a:rPr>
                        <a:t>Paras. 13-17</a:t>
                      </a:r>
                    </a:p>
                  </a:txBody>
                  <a:tcPr/>
                </a:tc>
              </a:tr>
            </a:tbl>
          </a:graphicData>
        </a:graphic>
      </p:graphicFrame>
    </p:spTree>
    <p:custDataLst>
      <p:tags r:id="rId1"/>
    </p:custDataLst>
  </p:cSld>
  <p:clrMapOvr>
    <a:masterClrMapping/>
  </p:clrMapOvr>
  <p:transition spd="slow" advTm="52966">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750" fill="hold">
                                          <p:stCondLst>
                                            <p:cond delay="0"/>
                                          </p:stCondLst>
                                        </p:cTn>
                                        <p:tgtEl>
                                          <p:spTgt spid="8"/>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8" dur="750" fill="hold">
                                          <p:stCondLst>
                                            <p:cond delay="0"/>
                                          </p:stCondLst>
                                        </p:cTn>
                                        <p:tgtEl>
                                          <p:spTgt spid="8"/>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par>
                                <p:cTn id="9" presetID="0"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to="" calcmode="lin" valueType="num">
                                      <p:cBhvr>
                                        <p:cTn id="11" dur="750" fill="hold">
                                          <p:stCondLst>
                                            <p:cond delay="0"/>
                                          </p:stCondLst>
                                        </p:cTn>
                                        <p:tgtEl>
                                          <p:spTgt spid="11"/>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12" dur="750" fill="hold">
                                          <p:stCondLst>
                                            <p:cond delay="0"/>
                                          </p:stCondLst>
                                        </p:cTn>
                                        <p:tgtEl>
                                          <p:spTgt spid="11"/>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1" grpId="0" bldLvl="0" animBg="1"/>
      <p:bldP spid="19" grpId="0" bldLvl="0" animBg="1"/>
      <p:bldP spid="19"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2"/>
            </p:custDataLst>
          </p:nvPr>
        </p:nvSpPr>
        <p:spPr>
          <a:xfrm>
            <a:off x="1922780" y="916305"/>
            <a:ext cx="3369310" cy="1797050"/>
          </a:xfrm>
          <a:prstGeom prst="rect">
            <a:avLst/>
          </a:prstGeom>
          <a:solidFill>
            <a:schemeClr val="tx2">
              <a:lumMod val="20000"/>
              <a:lumOff val="80000"/>
            </a:schemeClr>
          </a:solidFill>
        </p:spPr>
        <p:txBody>
          <a:bodyPr wrap="square" rtlCol="0">
            <a:noAutofit/>
          </a:bodyPr>
          <a:lstStyle/>
          <a:p>
            <a:pPr algn="l">
              <a:buClrTx/>
              <a:buSzTx/>
              <a:buFontTx/>
            </a:pPr>
            <a:endParaRPr lang="en-US" altLang="zh-CN" sz="2275" dirty="0"/>
          </a:p>
          <a:p>
            <a:pPr algn="l">
              <a:buClrTx/>
              <a:buSzTx/>
              <a:buFontTx/>
            </a:pPr>
            <a:r>
              <a:rPr lang="en-US" altLang="zh-CN" sz="2275" dirty="0"/>
              <a:t>1. ...water so ____ </a:t>
            </a:r>
            <a:r>
              <a:rPr lang="en-US" altLang="zh-CN" sz="2275" dirty="0">
                <a:sym typeface="+mn-ea"/>
              </a:rPr>
              <a:t>(Para. 10)</a:t>
            </a:r>
            <a:r>
              <a:rPr lang="en-US" altLang="zh-CN" sz="2275" dirty="0"/>
              <a:t>, it could be ______ to anyone who might fall in.  </a:t>
            </a:r>
          </a:p>
          <a:p>
            <a:pPr algn="l">
              <a:buClrTx/>
              <a:buSzTx/>
              <a:buFontTx/>
            </a:pPr>
            <a:endParaRPr lang="en-US" altLang="zh-CN" sz="1990" dirty="0">
              <a:sym typeface="+mn-ea"/>
            </a:endParaRPr>
          </a:p>
          <a:p>
            <a:pPr algn="l">
              <a:lnSpc>
                <a:spcPct val="120000"/>
              </a:lnSpc>
              <a:buClrTx/>
              <a:buSzTx/>
              <a:buFontTx/>
            </a:pPr>
            <a:endParaRPr lang="en-US" altLang="zh-CN" sz="2275" dirty="0"/>
          </a:p>
        </p:txBody>
      </p:sp>
      <p:sp>
        <p:nvSpPr>
          <p:cNvPr id="3" name="文本框 2"/>
          <p:cNvSpPr txBox="1"/>
          <p:nvPr/>
        </p:nvSpPr>
        <p:spPr>
          <a:xfrm>
            <a:off x="5292090" y="916305"/>
            <a:ext cx="3368675" cy="1796415"/>
          </a:xfrm>
          <a:prstGeom prst="rect">
            <a:avLst/>
          </a:prstGeom>
          <a:solidFill>
            <a:schemeClr val="accent1">
              <a:lumMod val="40000"/>
              <a:lumOff val="60000"/>
            </a:schemeClr>
          </a:solidFill>
          <a:ln>
            <a:solidFill>
              <a:schemeClr val="accent1">
                <a:lumMod val="40000"/>
                <a:lumOff val="60000"/>
              </a:schemeClr>
            </a:solidFill>
          </a:ln>
        </p:spPr>
        <p:txBody>
          <a:bodyPr wrap="square" rtlCol="0" anchor="t">
            <a:noAutofit/>
          </a:bodyPr>
          <a:lstStyle/>
          <a:p>
            <a:pPr algn="l">
              <a:lnSpc>
                <a:spcPct val="120000"/>
              </a:lnSpc>
              <a:buClrTx/>
              <a:buSzTx/>
              <a:buFontTx/>
            </a:pPr>
            <a:r>
              <a:rPr lang="en-US" altLang="zh-CN" sz="2400" dirty="0">
                <a:sym typeface="+mn-ea"/>
              </a:rPr>
              <a:t>2. There was a few inches or feet of __________      between the ice floes. (Para.11)</a:t>
            </a:r>
          </a:p>
        </p:txBody>
      </p:sp>
      <p:sp>
        <p:nvSpPr>
          <p:cNvPr id="13" name="文本框 12"/>
          <p:cNvSpPr txBox="1"/>
          <p:nvPr>
            <p:custDataLst>
              <p:tags r:id="rId3"/>
            </p:custDataLst>
          </p:nvPr>
        </p:nvSpPr>
        <p:spPr>
          <a:xfrm>
            <a:off x="1922780" y="2858770"/>
            <a:ext cx="3368675" cy="1637030"/>
          </a:xfrm>
          <a:prstGeom prst="rect">
            <a:avLst/>
          </a:prstGeom>
          <a:solidFill>
            <a:schemeClr val="tx2">
              <a:lumMod val="20000"/>
              <a:lumOff val="80000"/>
            </a:schemeClr>
          </a:solidFill>
        </p:spPr>
        <p:txBody>
          <a:bodyPr wrap="square" rtlCol="0">
            <a:noAutofit/>
          </a:bodyPr>
          <a:lstStyle/>
          <a:p>
            <a:pPr>
              <a:lnSpc>
                <a:spcPct val="110000"/>
              </a:lnSpc>
            </a:pPr>
            <a:r>
              <a:rPr lang="en-US" altLang="zh-CN" sz="2275" dirty="0"/>
              <a:t>1. We gave _________    for mutual encouragement, moved</a:t>
            </a:r>
            <a:r>
              <a:rPr lang="en-US" altLang="zh-CN" sz="2275" dirty="0">
                <a:sym typeface="+mn-ea"/>
              </a:rPr>
              <a:t> </a:t>
            </a:r>
            <a:r>
              <a:rPr lang="en-US" altLang="zh-CN" sz="2275" dirty="0"/>
              <a:t>out onto the raft of ice. (Para. 10)</a:t>
            </a:r>
          </a:p>
          <a:p>
            <a:pPr>
              <a:lnSpc>
                <a:spcPct val="110000"/>
              </a:lnSpc>
            </a:pPr>
            <a:endParaRPr lang="en-US" altLang="zh-CN" sz="1990" dirty="0"/>
          </a:p>
        </p:txBody>
      </p:sp>
      <p:sp>
        <p:nvSpPr>
          <p:cNvPr id="4" name="文本框 3"/>
          <p:cNvSpPr txBox="1"/>
          <p:nvPr/>
        </p:nvSpPr>
        <p:spPr>
          <a:xfrm>
            <a:off x="5292090" y="2860040"/>
            <a:ext cx="3368675" cy="1635125"/>
          </a:xfrm>
          <a:prstGeom prst="rect">
            <a:avLst/>
          </a:prstGeom>
          <a:solidFill>
            <a:srgbClr val="FED8A7"/>
          </a:solidFill>
        </p:spPr>
        <p:txBody>
          <a:bodyPr wrap="square" rtlCol="0" anchor="t">
            <a:noAutofit/>
          </a:bodyPr>
          <a:lstStyle/>
          <a:p>
            <a:pPr>
              <a:lnSpc>
                <a:spcPct val="110000"/>
              </a:lnSpc>
            </a:pPr>
            <a:r>
              <a:rPr lang="en-US" altLang="zh-CN" sz="2275" dirty="0">
                <a:sym typeface="+mn-ea"/>
              </a:rPr>
              <a:t>2. We had to ______________________    </a:t>
            </a:r>
          </a:p>
          <a:p>
            <a:pPr>
              <a:lnSpc>
                <a:spcPct val="110000"/>
              </a:lnSpc>
            </a:pPr>
            <a:r>
              <a:rPr lang="en-US" altLang="zh-CN" sz="2275" dirty="0">
                <a:sym typeface="+mn-ea"/>
              </a:rPr>
              <a:t>from one chunk of ice to the next.(Para. 11)</a:t>
            </a:r>
            <a:endParaRPr lang="en-US" altLang="zh-CN" sz="2275" dirty="0"/>
          </a:p>
          <a:p>
            <a:pPr>
              <a:lnSpc>
                <a:spcPct val="110000"/>
              </a:lnSpc>
            </a:pPr>
            <a:endParaRPr lang="en-US" altLang="zh-CN" sz="1990" dirty="0"/>
          </a:p>
        </p:txBody>
      </p:sp>
      <p:sp>
        <p:nvSpPr>
          <p:cNvPr id="5" name="圆角矩形 1"/>
          <p:cNvSpPr/>
          <p:nvPr>
            <p:custDataLst>
              <p:tags r:id="rId4"/>
            </p:custDataLst>
          </p:nvPr>
        </p:nvSpPr>
        <p:spPr>
          <a:xfrm>
            <a:off x="168311" y="171599"/>
            <a:ext cx="51206" cy="316956"/>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i="1">
              <a:latin typeface="Times New Roman" panose="02020603050405020304" pitchFamily="18" charset="0"/>
              <a:cs typeface="Times New Roman" panose="02020603050405020304" pitchFamily="18" charset="0"/>
              <a:sym typeface="+mn-lt"/>
            </a:endParaRPr>
          </a:p>
        </p:txBody>
      </p:sp>
      <p:sp>
        <p:nvSpPr>
          <p:cNvPr id="6" name="TextBox 6"/>
          <p:cNvSpPr txBox="1"/>
          <p:nvPr>
            <p:custDataLst>
              <p:tags r:id="rId5"/>
            </p:custDataLst>
          </p:nvPr>
        </p:nvSpPr>
        <p:spPr>
          <a:xfrm>
            <a:off x="270722" y="102579"/>
            <a:ext cx="1292225" cy="396875"/>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defTabSz="1219200"/>
            <a:r>
              <a:rPr lang="en-US" altLang="zh-CN" sz="1990" b="1" spc="300" dirty="0">
                <a:solidFill>
                  <a:schemeClr val="bg1"/>
                </a:solidFill>
                <a:effectLst>
                  <a:outerShdw blurRad="38100" dist="38100" dir="2700000" algn="tl">
                    <a:srgbClr val="000000">
                      <a:alpha val="43137"/>
                    </a:srgbClr>
                  </a:outerShdw>
                </a:effectLst>
                <a:latin typeface="Times New Roman" panose="02020603050405020304" pitchFamily="18" charset="0"/>
                <a:ea typeface="思源宋体 CN" panose="02020400000000000000" pitchFamily="18" charset="-122"/>
                <a:cs typeface="Times New Roman" panose="02020603050405020304" pitchFamily="18" charset="0"/>
                <a:sym typeface="+mn-lt"/>
              </a:rPr>
              <a:t>Lead-in</a:t>
            </a:r>
          </a:p>
        </p:txBody>
      </p:sp>
      <p:sp>
        <p:nvSpPr>
          <p:cNvPr id="12" name="TextBox 6"/>
          <p:cNvSpPr txBox="1"/>
          <p:nvPr>
            <p:custDataLst>
              <p:tags r:id="rId6"/>
            </p:custDataLst>
          </p:nvPr>
        </p:nvSpPr>
        <p:spPr>
          <a:xfrm>
            <a:off x="1572105" y="102579"/>
            <a:ext cx="1348105" cy="396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defTabSz="1219200"/>
            <a:r>
              <a:rPr lang="en-US" altLang="zh-CN" sz="1990" b="1" spc="300" dirty="0">
                <a:solidFill>
                  <a:schemeClr val="bg1"/>
                </a:solidFill>
                <a:effectLst>
                  <a:outerShdw blurRad="38100" dist="38100" dir="2700000" algn="tl">
                    <a:srgbClr val="000000">
                      <a:alpha val="43137"/>
                    </a:srgbClr>
                  </a:outerShdw>
                </a:effectLst>
                <a:latin typeface="Times New Roman" panose="02020603050405020304" pitchFamily="18" charset="0"/>
                <a:ea typeface="思源宋体 CN" panose="02020400000000000000" pitchFamily="18" charset="-122"/>
                <a:cs typeface="Times New Roman" panose="02020603050405020304" pitchFamily="18" charset="0"/>
                <a:sym typeface="+mn-lt"/>
              </a:rPr>
              <a:t>Reading</a:t>
            </a:r>
          </a:p>
        </p:txBody>
      </p:sp>
      <p:sp>
        <p:nvSpPr>
          <p:cNvPr id="23" name="椭圆 22"/>
          <p:cNvSpPr/>
          <p:nvPr>
            <p:custDataLst>
              <p:tags r:id="rId7"/>
            </p:custDataLst>
          </p:nvPr>
        </p:nvSpPr>
        <p:spPr>
          <a:xfrm>
            <a:off x="175260" y="988060"/>
            <a:ext cx="1685290" cy="1174115"/>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275" dirty="0">
              <a:solidFill>
                <a:schemeClr val="tx1"/>
              </a:solidFill>
            </a:endParaRPr>
          </a:p>
        </p:txBody>
      </p:sp>
      <p:sp>
        <p:nvSpPr>
          <p:cNvPr id="24" name="椭圆 23"/>
          <p:cNvSpPr/>
          <p:nvPr>
            <p:custDataLst>
              <p:tags r:id="rId8"/>
            </p:custDataLst>
          </p:nvPr>
        </p:nvSpPr>
        <p:spPr>
          <a:xfrm>
            <a:off x="144145" y="3292475"/>
            <a:ext cx="1716405" cy="1264285"/>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275" dirty="0">
              <a:solidFill>
                <a:schemeClr val="tx1"/>
              </a:solidFill>
            </a:endParaRPr>
          </a:p>
        </p:txBody>
      </p:sp>
      <p:sp>
        <p:nvSpPr>
          <p:cNvPr id="19" name="左箭头 18"/>
          <p:cNvSpPr/>
          <p:nvPr>
            <p:custDataLst>
              <p:tags r:id="rId9"/>
            </p:custDataLst>
          </p:nvPr>
        </p:nvSpPr>
        <p:spPr>
          <a:xfrm rot="16200000">
            <a:off x="601980" y="2581275"/>
            <a:ext cx="779145" cy="328930"/>
          </a:xfrm>
          <a:prstGeom prst="leftArrow">
            <a:avLst/>
          </a:prstGeom>
          <a:solidFill>
            <a:schemeClr val="tx2">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00"/>
          </a:p>
        </p:txBody>
      </p:sp>
      <p:sp>
        <p:nvSpPr>
          <p:cNvPr id="9" name="左箭头 8"/>
          <p:cNvSpPr/>
          <p:nvPr>
            <p:custDataLst>
              <p:tags r:id="rId10"/>
            </p:custDataLst>
          </p:nvPr>
        </p:nvSpPr>
        <p:spPr>
          <a:xfrm rot="16200000">
            <a:off x="3294380" y="2480945"/>
            <a:ext cx="528955" cy="422910"/>
          </a:xfrm>
          <a:prstGeom prst="leftArrow">
            <a:avLst>
              <a:gd name="adj1" fmla="val 20656"/>
              <a:gd name="adj2" fmla="val 50000"/>
            </a:avLst>
          </a:prstGeom>
          <a:solidFill>
            <a:schemeClr val="tx2">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00"/>
          </a:p>
        </p:txBody>
      </p:sp>
      <p:sp>
        <p:nvSpPr>
          <p:cNvPr id="10" name="左箭头 9"/>
          <p:cNvSpPr/>
          <p:nvPr>
            <p:custDataLst>
              <p:tags r:id="rId11"/>
            </p:custDataLst>
          </p:nvPr>
        </p:nvSpPr>
        <p:spPr>
          <a:xfrm rot="16200000">
            <a:off x="6823075" y="2480945"/>
            <a:ext cx="528955" cy="422910"/>
          </a:xfrm>
          <a:prstGeom prst="leftArrow">
            <a:avLst>
              <a:gd name="adj1" fmla="val 20656"/>
              <a:gd name="adj2" fmla="val 50000"/>
            </a:avLst>
          </a:prstGeom>
          <a:solidFill>
            <a:schemeClr val="tx2">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00"/>
          </a:p>
        </p:txBody>
      </p:sp>
      <p:sp>
        <p:nvSpPr>
          <p:cNvPr id="14" name="文本框 13"/>
          <p:cNvSpPr txBox="1"/>
          <p:nvPr>
            <p:custDataLst>
              <p:tags r:id="rId12"/>
            </p:custDataLst>
          </p:nvPr>
        </p:nvSpPr>
        <p:spPr>
          <a:xfrm>
            <a:off x="3491865" y="1203960"/>
            <a:ext cx="847090" cy="460375"/>
          </a:xfrm>
          <a:prstGeom prst="rect">
            <a:avLst/>
          </a:prstGeom>
          <a:noFill/>
        </p:spPr>
        <p:txBody>
          <a:bodyPr wrap="square" rtlCol="0">
            <a:spAutoFit/>
          </a:bodyPr>
          <a:lstStyle/>
          <a:p>
            <a:r>
              <a:rPr lang="en-US" altLang="zh-CN" sz="2400" b="1" dirty="0">
                <a:solidFill>
                  <a:srgbClr val="0070C0"/>
                </a:solidFill>
              </a:rPr>
              <a:t>cold</a:t>
            </a:r>
          </a:p>
        </p:txBody>
      </p:sp>
      <p:sp>
        <p:nvSpPr>
          <p:cNvPr id="22" name="文本框 21"/>
          <p:cNvSpPr txBox="1"/>
          <p:nvPr>
            <p:custDataLst>
              <p:tags r:id="rId13"/>
            </p:custDataLst>
          </p:nvPr>
        </p:nvSpPr>
        <p:spPr>
          <a:xfrm>
            <a:off x="3818890" y="1564005"/>
            <a:ext cx="1074420" cy="460375"/>
          </a:xfrm>
          <a:prstGeom prst="rect">
            <a:avLst/>
          </a:prstGeom>
          <a:noFill/>
        </p:spPr>
        <p:txBody>
          <a:bodyPr wrap="square" rtlCol="0">
            <a:spAutoFit/>
          </a:bodyPr>
          <a:lstStyle/>
          <a:p>
            <a:r>
              <a:rPr lang="en-US" altLang="zh-CN" sz="2400" b="1" dirty="0">
                <a:solidFill>
                  <a:srgbClr val="0070C0"/>
                </a:solidFill>
                <a:sym typeface="+mn-ea"/>
              </a:rPr>
              <a:t>lethal</a:t>
            </a:r>
          </a:p>
        </p:txBody>
      </p:sp>
      <p:sp>
        <p:nvSpPr>
          <p:cNvPr id="15" name="文本框 14"/>
          <p:cNvSpPr txBox="1"/>
          <p:nvPr>
            <p:custDataLst>
              <p:tags r:id="rId14"/>
            </p:custDataLst>
          </p:nvPr>
        </p:nvSpPr>
        <p:spPr>
          <a:xfrm>
            <a:off x="3275965" y="2860040"/>
            <a:ext cx="1720215" cy="460375"/>
          </a:xfrm>
          <a:prstGeom prst="rect">
            <a:avLst/>
          </a:prstGeom>
          <a:noFill/>
        </p:spPr>
        <p:txBody>
          <a:bodyPr wrap="square" rtlCol="0">
            <a:spAutoFit/>
          </a:bodyPr>
          <a:lstStyle/>
          <a:p>
            <a:r>
              <a:rPr lang="en-US" altLang="zh-CN" sz="2400" b="1" dirty="0">
                <a:solidFill>
                  <a:srgbClr val="0070C0"/>
                </a:solidFill>
              </a:rPr>
              <a:t>thumbs-up</a:t>
            </a:r>
          </a:p>
        </p:txBody>
      </p:sp>
      <p:sp>
        <p:nvSpPr>
          <p:cNvPr id="16" name="文本框 15"/>
          <p:cNvSpPr txBox="1"/>
          <p:nvPr>
            <p:custDataLst>
              <p:tags r:id="rId15"/>
            </p:custDataLst>
          </p:nvPr>
        </p:nvSpPr>
        <p:spPr>
          <a:xfrm>
            <a:off x="5303520" y="3292475"/>
            <a:ext cx="3900170" cy="398780"/>
          </a:xfrm>
          <a:prstGeom prst="rect">
            <a:avLst/>
          </a:prstGeom>
          <a:noFill/>
        </p:spPr>
        <p:txBody>
          <a:bodyPr wrap="square" rtlCol="0">
            <a:spAutoFit/>
          </a:bodyPr>
          <a:lstStyle/>
          <a:p>
            <a:r>
              <a:rPr lang="en-US" altLang="zh-CN" sz="2000" b="1" dirty="0">
                <a:solidFill>
                  <a:srgbClr val="0070C0"/>
                </a:solidFill>
              </a:rPr>
              <a:t>run and jump across the water</a:t>
            </a:r>
          </a:p>
        </p:txBody>
      </p:sp>
      <p:sp>
        <p:nvSpPr>
          <p:cNvPr id="17" name="文本框 16"/>
          <p:cNvSpPr txBox="1"/>
          <p:nvPr>
            <p:custDataLst>
              <p:tags r:id="rId16"/>
            </p:custDataLst>
          </p:nvPr>
        </p:nvSpPr>
        <p:spPr>
          <a:xfrm>
            <a:off x="6588125" y="1419860"/>
            <a:ext cx="1799590" cy="460375"/>
          </a:xfrm>
          <a:prstGeom prst="rect">
            <a:avLst/>
          </a:prstGeom>
          <a:noFill/>
        </p:spPr>
        <p:txBody>
          <a:bodyPr wrap="square" rtlCol="0">
            <a:spAutoFit/>
          </a:bodyPr>
          <a:lstStyle/>
          <a:p>
            <a:r>
              <a:rPr lang="en-US" altLang="zh-CN" sz="2400" b="1" dirty="0">
                <a:solidFill>
                  <a:srgbClr val="0070C0"/>
                </a:solidFill>
                <a:sym typeface="+mn-ea"/>
              </a:rPr>
              <a:t>open water</a:t>
            </a:r>
          </a:p>
        </p:txBody>
      </p:sp>
      <p:sp>
        <p:nvSpPr>
          <p:cNvPr id="18" name="文本框 17"/>
          <p:cNvSpPr txBox="1"/>
          <p:nvPr/>
        </p:nvSpPr>
        <p:spPr>
          <a:xfrm>
            <a:off x="102870" y="1203960"/>
            <a:ext cx="1823085" cy="1069340"/>
          </a:xfrm>
          <a:prstGeom prst="rect">
            <a:avLst/>
          </a:prstGeom>
          <a:noFill/>
        </p:spPr>
        <p:txBody>
          <a:bodyPr wrap="square" rtlCol="0">
            <a:spAutoFit/>
          </a:bodyPr>
          <a:lstStyle/>
          <a:p>
            <a:pPr algn="ctr"/>
            <a:r>
              <a:rPr lang="en-US" altLang="zh-CN" sz="2275" dirty="0">
                <a:latin typeface="+mn-lt"/>
                <a:ea typeface="+mn-ea"/>
                <a:sym typeface="+mn-ea"/>
              </a:rPr>
              <a:t>H</a:t>
            </a:r>
            <a:r>
              <a:rPr lang="en-US" altLang="zh-CN" sz="2275" dirty="0" smtClean="0">
                <a:latin typeface="+mn-lt"/>
                <a:ea typeface="+mn-ea"/>
                <a:sym typeface="+mn-ea"/>
              </a:rPr>
              <a:t>aving</a:t>
            </a:r>
            <a:endParaRPr lang="en-US" altLang="zh-CN" sz="2275" dirty="0">
              <a:solidFill>
                <a:schemeClr val="tx1"/>
              </a:solidFill>
              <a:latin typeface="+mn-lt"/>
              <a:ea typeface="+mn-ea"/>
            </a:endParaRPr>
          </a:p>
          <a:p>
            <a:pPr algn="ctr"/>
            <a:r>
              <a:rPr lang="en-US" altLang="zh-CN" sz="2275" dirty="0">
                <a:latin typeface="+mn-lt"/>
                <a:ea typeface="+mn-ea"/>
                <a:sym typeface="+mn-ea"/>
              </a:rPr>
              <a:t>troubles</a:t>
            </a:r>
            <a:endParaRPr lang="en-US" altLang="zh-CN" dirty="0">
              <a:solidFill>
                <a:schemeClr val="tx1"/>
              </a:solidFill>
            </a:endParaRPr>
          </a:p>
          <a:p>
            <a:endParaRPr lang="zh-CN" altLang="en-US" dirty="0"/>
          </a:p>
        </p:txBody>
      </p:sp>
      <p:sp>
        <p:nvSpPr>
          <p:cNvPr id="20" name="文本框 19"/>
          <p:cNvSpPr txBox="1"/>
          <p:nvPr/>
        </p:nvSpPr>
        <p:spPr>
          <a:xfrm>
            <a:off x="467360" y="3487420"/>
            <a:ext cx="1186815" cy="1069340"/>
          </a:xfrm>
          <a:prstGeom prst="rect">
            <a:avLst/>
          </a:prstGeom>
          <a:noFill/>
        </p:spPr>
        <p:txBody>
          <a:bodyPr wrap="square" rtlCol="0">
            <a:spAutoFit/>
          </a:bodyPr>
          <a:lstStyle/>
          <a:p>
            <a:r>
              <a:rPr lang="en-US" altLang="zh-CN" sz="2275" dirty="0">
                <a:latin typeface="+mn-lt"/>
                <a:ea typeface="+mn-ea"/>
                <a:sym typeface="+mn-ea"/>
              </a:rPr>
              <a:t>Solving  troubles</a:t>
            </a:r>
            <a:endParaRPr lang="en-US" altLang="zh-CN" dirty="0">
              <a:solidFill>
                <a:schemeClr val="tx1"/>
              </a:solidFill>
            </a:endParaRPr>
          </a:p>
          <a:p>
            <a:endParaRPr lang="zh-CN" altLang="en-US"/>
          </a:p>
        </p:txBody>
      </p:sp>
    </p:spTree>
    <p:custDataLst>
      <p:tags r:id="rId1"/>
    </p:custDataLst>
  </p:cSld>
  <p:clrMapOvr>
    <a:masterClrMapping/>
  </p:clrMapOvr>
  <p:transition advTm="92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1" animBg="1"/>
      <p:bldP spid="24" grpId="1" animBg="1"/>
      <p:bldP spid="19" grpId="1" animBg="1"/>
      <p:bldP spid="9" grpId="1" animBg="1"/>
      <p:bldP spid="10" grpId="1" animBg="1"/>
      <p:bldP spid="14" grpId="0"/>
      <p:bldP spid="14" grpId="1"/>
      <p:bldP spid="22" grpId="0"/>
      <p:bldP spid="22" grpId="1"/>
      <p:bldP spid="15" grpId="0"/>
      <p:bldP spid="15" grpId="1"/>
      <p:bldP spid="16" grpId="0"/>
      <p:bldP spid="16" grpId="1"/>
      <p:bldP spid="17" grpId="0"/>
      <p:bldP spid="17" grpId="1"/>
      <p:bldP spid="18" grpId="0"/>
      <p:bldP spid="18" grpId="1"/>
      <p:bldP spid="20" grpId="0"/>
      <p:bldP spid="20"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2"/>
            </p:custDataLst>
          </p:nvPr>
        </p:nvSpPr>
        <p:spPr>
          <a:xfrm>
            <a:off x="1907540" y="771525"/>
            <a:ext cx="7082155" cy="2427605"/>
          </a:xfrm>
          <a:prstGeom prst="rect">
            <a:avLst/>
          </a:prstGeom>
          <a:solidFill>
            <a:schemeClr val="tx2">
              <a:lumMod val="20000"/>
              <a:lumOff val="80000"/>
            </a:schemeClr>
          </a:solidFill>
        </p:spPr>
        <p:txBody>
          <a:bodyPr wrap="square" rtlCol="0">
            <a:noAutofit/>
          </a:bodyPr>
          <a:lstStyle/>
          <a:p>
            <a:pPr algn="l">
              <a:buClrTx/>
              <a:buSzTx/>
              <a:buFontTx/>
            </a:pPr>
            <a:r>
              <a:rPr lang="en-US" altLang="zh-CN" sz="2275" dirty="0">
                <a:sym typeface="+mn-ea"/>
              </a:rPr>
              <a:t>3. ...her red hull</a:t>
            </a:r>
            <a:r>
              <a:rPr lang="en-US" altLang="zh-CN" sz="2275" b="1" dirty="0">
                <a:sym typeface="+mn-ea"/>
              </a:rPr>
              <a:t> __________ </a:t>
            </a:r>
            <a:r>
              <a:rPr lang="en-US" altLang="zh-CN" sz="2275" dirty="0">
                <a:sym typeface="+mn-ea"/>
              </a:rPr>
              <a:t>dramatically ...(Para.13) </a:t>
            </a:r>
            <a:endParaRPr lang="en-US" altLang="zh-CN" sz="2275" dirty="0"/>
          </a:p>
          <a:p>
            <a:pPr algn="l">
              <a:buClrTx/>
              <a:buSzTx/>
              <a:buFontTx/>
            </a:pPr>
            <a:endParaRPr lang="en-US" altLang="zh-CN" sz="2275" dirty="0"/>
          </a:p>
          <a:p>
            <a:pPr algn="l">
              <a:buClrTx/>
              <a:buSzTx/>
              <a:buFontTx/>
            </a:pPr>
            <a:r>
              <a:rPr lang="en-US" altLang="zh-CN" sz="2275" dirty="0">
                <a:sym typeface="+mn-ea"/>
              </a:rPr>
              <a:t>His crew waved frantically and ______</a:t>
            </a:r>
            <a:r>
              <a:rPr lang="en-US" altLang="zh-CN" sz="2275" b="1" dirty="0">
                <a:sym typeface="+mn-ea"/>
              </a:rPr>
              <a:t> </a:t>
            </a:r>
            <a:r>
              <a:rPr lang="en-US" altLang="zh-CN" sz="2275" dirty="0">
                <a:sym typeface="+mn-ea"/>
              </a:rPr>
              <a:t>with delight.</a:t>
            </a:r>
          </a:p>
          <a:p>
            <a:pPr algn="l">
              <a:buClrTx/>
              <a:buSzTx/>
              <a:buFontTx/>
            </a:pPr>
            <a:r>
              <a:rPr lang="en-US" altLang="zh-CN" sz="2275" dirty="0">
                <a:sym typeface="+mn-ea"/>
              </a:rPr>
              <a:t>(Para.13)</a:t>
            </a:r>
          </a:p>
          <a:p>
            <a:pPr algn="l">
              <a:buClrTx/>
              <a:buSzTx/>
              <a:buFontTx/>
            </a:pPr>
            <a:endParaRPr lang="en-US" altLang="zh-CN" sz="2275" dirty="0">
              <a:sym typeface="+mn-ea"/>
            </a:endParaRPr>
          </a:p>
          <a:p>
            <a:pPr algn="l">
              <a:buClrTx/>
              <a:buSzTx/>
              <a:buFontTx/>
            </a:pPr>
            <a:r>
              <a:rPr lang="en-US" altLang="zh-CN" sz="2275" dirty="0">
                <a:sym typeface="+mn-ea"/>
              </a:rPr>
              <a:t>We could _____ the comforting mix of diesel smoke and kitchen.(Para.15)</a:t>
            </a:r>
            <a:endParaRPr lang="en-US" altLang="zh-CN" sz="2275" dirty="0"/>
          </a:p>
          <a:p>
            <a:pPr algn="l">
              <a:buClrTx/>
              <a:buSzTx/>
              <a:buFontTx/>
            </a:pPr>
            <a:endParaRPr lang="en-US" altLang="zh-CN" sz="1990" dirty="0">
              <a:sym typeface="+mn-ea"/>
            </a:endParaRPr>
          </a:p>
          <a:p>
            <a:pPr algn="l">
              <a:lnSpc>
                <a:spcPct val="120000"/>
              </a:lnSpc>
              <a:buClrTx/>
              <a:buSzTx/>
              <a:buFontTx/>
            </a:pPr>
            <a:endParaRPr lang="en-US" altLang="zh-CN" sz="2275" dirty="0"/>
          </a:p>
        </p:txBody>
      </p:sp>
      <p:sp>
        <p:nvSpPr>
          <p:cNvPr id="5" name="圆角矩形 1"/>
          <p:cNvSpPr/>
          <p:nvPr>
            <p:custDataLst>
              <p:tags r:id="rId3"/>
            </p:custDataLst>
          </p:nvPr>
        </p:nvSpPr>
        <p:spPr>
          <a:xfrm>
            <a:off x="168311" y="171599"/>
            <a:ext cx="51206" cy="316956"/>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i="1">
              <a:latin typeface="Times New Roman" panose="02020603050405020304" pitchFamily="18" charset="0"/>
              <a:cs typeface="Times New Roman" panose="02020603050405020304" pitchFamily="18" charset="0"/>
              <a:sym typeface="+mn-lt"/>
            </a:endParaRPr>
          </a:p>
        </p:txBody>
      </p:sp>
      <p:sp>
        <p:nvSpPr>
          <p:cNvPr id="6" name="TextBox 6"/>
          <p:cNvSpPr txBox="1"/>
          <p:nvPr>
            <p:custDataLst>
              <p:tags r:id="rId4"/>
            </p:custDataLst>
          </p:nvPr>
        </p:nvSpPr>
        <p:spPr>
          <a:xfrm>
            <a:off x="270722" y="102579"/>
            <a:ext cx="1292225" cy="396875"/>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defTabSz="1219200"/>
            <a:r>
              <a:rPr lang="en-US" altLang="zh-CN" sz="1990" b="1" spc="300" dirty="0">
                <a:solidFill>
                  <a:schemeClr val="bg1"/>
                </a:solidFill>
                <a:effectLst>
                  <a:outerShdw blurRad="38100" dist="38100" dir="2700000" algn="tl">
                    <a:srgbClr val="000000">
                      <a:alpha val="43137"/>
                    </a:srgbClr>
                  </a:outerShdw>
                </a:effectLst>
                <a:latin typeface="Times New Roman" panose="02020603050405020304" pitchFamily="18" charset="0"/>
                <a:ea typeface="思源宋体 CN" panose="02020400000000000000" pitchFamily="18" charset="-122"/>
                <a:cs typeface="Times New Roman" panose="02020603050405020304" pitchFamily="18" charset="0"/>
                <a:sym typeface="+mn-lt"/>
              </a:rPr>
              <a:t>Lead-in</a:t>
            </a:r>
          </a:p>
        </p:txBody>
      </p:sp>
      <p:sp>
        <p:nvSpPr>
          <p:cNvPr id="12" name="TextBox 6"/>
          <p:cNvSpPr txBox="1"/>
          <p:nvPr>
            <p:custDataLst>
              <p:tags r:id="rId5"/>
            </p:custDataLst>
          </p:nvPr>
        </p:nvSpPr>
        <p:spPr>
          <a:xfrm>
            <a:off x="1572105" y="102579"/>
            <a:ext cx="1348105" cy="396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defTabSz="1219200"/>
            <a:r>
              <a:rPr lang="en-US" altLang="zh-CN" sz="1990" b="1" spc="300" dirty="0">
                <a:solidFill>
                  <a:schemeClr val="bg1"/>
                </a:solidFill>
                <a:effectLst>
                  <a:outerShdw blurRad="38100" dist="38100" dir="2700000" algn="tl">
                    <a:srgbClr val="000000">
                      <a:alpha val="43137"/>
                    </a:srgbClr>
                  </a:outerShdw>
                </a:effectLst>
                <a:latin typeface="Times New Roman" panose="02020603050405020304" pitchFamily="18" charset="0"/>
                <a:ea typeface="思源宋体 CN" panose="02020400000000000000" pitchFamily="18" charset="-122"/>
                <a:cs typeface="Times New Roman" panose="02020603050405020304" pitchFamily="18" charset="0"/>
                <a:sym typeface="+mn-lt"/>
              </a:rPr>
              <a:t>Reading</a:t>
            </a:r>
          </a:p>
        </p:txBody>
      </p:sp>
      <p:sp>
        <p:nvSpPr>
          <p:cNvPr id="23" name="椭圆 22"/>
          <p:cNvSpPr/>
          <p:nvPr>
            <p:custDataLst>
              <p:tags r:id="rId6"/>
            </p:custDataLst>
          </p:nvPr>
        </p:nvSpPr>
        <p:spPr>
          <a:xfrm>
            <a:off x="175260" y="988060"/>
            <a:ext cx="1685290" cy="1174115"/>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275" dirty="0">
              <a:solidFill>
                <a:schemeClr val="tx1"/>
              </a:solidFill>
            </a:endParaRPr>
          </a:p>
        </p:txBody>
      </p:sp>
      <p:sp>
        <p:nvSpPr>
          <p:cNvPr id="24" name="椭圆 23"/>
          <p:cNvSpPr/>
          <p:nvPr>
            <p:custDataLst>
              <p:tags r:id="rId7"/>
            </p:custDataLst>
          </p:nvPr>
        </p:nvSpPr>
        <p:spPr>
          <a:xfrm>
            <a:off x="144145" y="3292475"/>
            <a:ext cx="1716405" cy="1264285"/>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275" dirty="0">
              <a:solidFill>
                <a:schemeClr val="tx1"/>
              </a:solidFill>
            </a:endParaRPr>
          </a:p>
        </p:txBody>
      </p:sp>
      <p:sp>
        <p:nvSpPr>
          <p:cNvPr id="19" name="左箭头 18"/>
          <p:cNvSpPr/>
          <p:nvPr>
            <p:custDataLst>
              <p:tags r:id="rId8"/>
            </p:custDataLst>
          </p:nvPr>
        </p:nvSpPr>
        <p:spPr>
          <a:xfrm rot="16200000">
            <a:off x="601980" y="2581275"/>
            <a:ext cx="779145" cy="328930"/>
          </a:xfrm>
          <a:prstGeom prst="leftArrow">
            <a:avLst/>
          </a:prstGeom>
          <a:solidFill>
            <a:schemeClr val="tx2">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00"/>
          </a:p>
        </p:txBody>
      </p:sp>
      <p:sp>
        <p:nvSpPr>
          <p:cNvPr id="18" name="文本框 17"/>
          <p:cNvSpPr txBox="1"/>
          <p:nvPr>
            <p:custDataLst>
              <p:tags r:id="rId9"/>
            </p:custDataLst>
          </p:nvPr>
        </p:nvSpPr>
        <p:spPr>
          <a:xfrm>
            <a:off x="3924300" y="699770"/>
            <a:ext cx="1693545" cy="460375"/>
          </a:xfrm>
          <a:prstGeom prst="rect">
            <a:avLst/>
          </a:prstGeom>
          <a:noFill/>
        </p:spPr>
        <p:txBody>
          <a:bodyPr wrap="square" rtlCol="0">
            <a:spAutoFit/>
          </a:bodyPr>
          <a:lstStyle/>
          <a:p>
            <a:r>
              <a:rPr lang="en-US" altLang="zh-CN" sz="2400" b="1" dirty="0">
                <a:solidFill>
                  <a:srgbClr val="0070C0"/>
                </a:solidFill>
                <a:sym typeface="+mn-ea"/>
              </a:rPr>
              <a:t>appearing</a:t>
            </a:r>
            <a:endParaRPr lang="en-US" altLang="zh-CN" sz="2400" b="1" dirty="0">
              <a:solidFill>
                <a:srgbClr val="FF0000"/>
              </a:solidFill>
              <a:sym typeface="+mn-ea"/>
            </a:endParaRPr>
          </a:p>
        </p:txBody>
      </p:sp>
      <p:sp>
        <p:nvSpPr>
          <p:cNvPr id="20" name="文本框 19"/>
          <p:cNvSpPr txBox="1"/>
          <p:nvPr>
            <p:custDataLst>
              <p:tags r:id="rId10"/>
            </p:custDataLst>
          </p:nvPr>
        </p:nvSpPr>
        <p:spPr>
          <a:xfrm>
            <a:off x="5580648" y="1419647"/>
            <a:ext cx="965877" cy="460375"/>
          </a:xfrm>
          <a:prstGeom prst="rect">
            <a:avLst/>
          </a:prstGeom>
          <a:noFill/>
        </p:spPr>
        <p:txBody>
          <a:bodyPr wrap="square" rtlCol="0">
            <a:spAutoFit/>
          </a:bodyPr>
          <a:lstStyle/>
          <a:p>
            <a:r>
              <a:rPr lang="en-US" altLang="zh-CN" sz="2400" b="1" dirty="0">
                <a:solidFill>
                  <a:srgbClr val="0070C0"/>
                </a:solidFill>
                <a:sym typeface="+mn-ea"/>
              </a:rPr>
              <a:t>yelled</a:t>
            </a:r>
            <a:endParaRPr lang="en-US" altLang="zh-CN" sz="2400" b="1" dirty="0">
              <a:solidFill>
                <a:srgbClr val="FF0000"/>
              </a:solidFill>
              <a:sym typeface="+mn-ea"/>
            </a:endParaRPr>
          </a:p>
        </p:txBody>
      </p:sp>
      <p:sp>
        <p:nvSpPr>
          <p:cNvPr id="28" name="文本框 27"/>
          <p:cNvSpPr txBox="1"/>
          <p:nvPr>
            <p:custDataLst>
              <p:tags r:id="rId11"/>
            </p:custDataLst>
          </p:nvPr>
        </p:nvSpPr>
        <p:spPr>
          <a:xfrm>
            <a:off x="3059825" y="2500064"/>
            <a:ext cx="1051221" cy="460375"/>
          </a:xfrm>
          <a:prstGeom prst="rect">
            <a:avLst/>
          </a:prstGeom>
          <a:noFill/>
        </p:spPr>
        <p:txBody>
          <a:bodyPr wrap="square" rtlCol="0">
            <a:spAutoFit/>
          </a:bodyPr>
          <a:lstStyle/>
          <a:p>
            <a:r>
              <a:rPr lang="en-US" altLang="zh-CN" sz="2400" b="1" dirty="0">
                <a:solidFill>
                  <a:srgbClr val="0070C0"/>
                </a:solidFill>
                <a:sym typeface="+mn-ea"/>
              </a:rPr>
              <a:t>smell</a:t>
            </a:r>
            <a:endParaRPr lang="en-US" altLang="zh-CN" sz="2400" b="1" dirty="0">
              <a:solidFill>
                <a:srgbClr val="FF0000"/>
              </a:solidFill>
              <a:sym typeface="+mn-ea"/>
            </a:endParaRPr>
          </a:p>
        </p:txBody>
      </p:sp>
      <p:sp>
        <p:nvSpPr>
          <p:cNvPr id="2" name="文本框 1"/>
          <p:cNvSpPr txBox="1"/>
          <p:nvPr>
            <p:custDataLst>
              <p:tags r:id="rId12"/>
            </p:custDataLst>
          </p:nvPr>
        </p:nvSpPr>
        <p:spPr>
          <a:xfrm>
            <a:off x="1907540" y="3436620"/>
            <a:ext cx="7082155" cy="1331595"/>
          </a:xfrm>
          <a:prstGeom prst="rect">
            <a:avLst/>
          </a:prstGeom>
          <a:solidFill>
            <a:schemeClr val="accent1">
              <a:lumMod val="40000"/>
              <a:lumOff val="60000"/>
            </a:schemeClr>
          </a:solidFill>
          <a:ln>
            <a:solidFill>
              <a:schemeClr val="accent1">
                <a:lumMod val="40000"/>
                <a:lumOff val="60000"/>
              </a:schemeClr>
            </a:solidFill>
          </a:ln>
        </p:spPr>
        <p:txBody>
          <a:bodyPr wrap="square" rtlCol="0" anchor="t">
            <a:noAutofit/>
          </a:bodyPr>
          <a:lstStyle/>
          <a:p>
            <a:pPr algn="l">
              <a:buClrTx/>
              <a:buSzTx/>
              <a:buFontTx/>
            </a:pPr>
            <a:r>
              <a:rPr lang="en-US" altLang="zh-CN" sz="2400" dirty="0">
                <a:sym typeface="+mn-ea"/>
              </a:rPr>
              <a:t>4. The boat and we were  ______________________________________ that was a good eight feet across.(Para.14)</a:t>
            </a:r>
          </a:p>
        </p:txBody>
      </p:sp>
      <p:sp>
        <p:nvSpPr>
          <p:cNvPr id="21" name="左箭头 20"/>
          <p:cNvSpPr/>
          <p:nvPr>
            <p:custDataLst>
              <p:tags r:id="rId13"/>
            </p:custDataLst>
          </p:nvPr>
        </p:nvSpPr>
        <p:spPr>
          <a:xfrm rot="16200000">
            <a:off x="5454650" y="3056890"/>
            <a:ext cx="528955" cy="422910"/>
          </a:xfrm>
          <a:prstGeom prst="leftArrow">
            <a:avLst>
              <a:gd name="adj1" fmla="val 20656"/>
              <a:gd name="adj2" fmla="val 50000"/>
            </a:avLst>
          </a:prstGeom>
          <a:solidFill>
            <a:schemeClr val="tx2">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00"/>
          </a:p>
        </p:txBody>
      </p:sp>
    </p:spTree>
    <p:custDataLst>
      <p:tags r:id="rId1"/>
    </p:custDataLst>
  </p:cSld>
  <p:clrMapOvr>
    <a:masterClrMapping/>
  </p:clrMapOvr>
  <p:transition advTm="2970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1" animBg="1"/>
      <p:bldP spid="24" grpId="1" animBg="1"/>
      <p:bldP spid="19" grpId="1" animBg="1"/>
      <p:bldP spid="18" grpId="0"/>
      <p:bldP spid="18" grpId="1"/>
      <p:bldP spid="20" grpId="0"/>
      <p:bldP spid="20" grpId="1"/>
      <p:bldP spid="28" grpId="0"/>
      <p:bldP spid="28"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1"/>
          <p:cNvSpPr/>
          <p:nvPr>
            <p:custDataLst>
              <p:tags r:id="rId2"/>
            </p:custDataLst>
          </p:nvPr>
        </p:nvSpPr>
        <p:spPr>
          <a:xfrm>
            <a:off x="168311" y="171599"/>
            <a:ext cx="51206" cy="316956"/>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i="1">
              <a:latin typeface="Times New Roman" panose="02020603050405020304" pitchFamily="18" charset="0"/>
              <a:cs typeface="Times New Roman" panose="02020603050405020304" pitchFamily="18" charset="0"/>
              <a:sym typeface="+mn-lt"/>
            </a:endParaRPr>
          </a:p>
        </p:txBody>
      </p:sp>
      <p:sp>
        <p:nvSpPr>
          <p:cNvPr id="6" name="TextBox 6"/>
          <p:cNvSpPr txBox="1"/>
          <p:nvPr>
            <p:custDataLst>
              <p:tags r:id="rId3"/>
            </p:custDataLst>
          </p:nvPr>
        </p:nvSpPr>
        <p:spPr>
          <a:xfrm>
            <a:off x="270722" y="102579"/>
            <a:ext cx="1292225" cy="396875"/>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defTabSz="1219200"/>
            <a:r>
              <a:rPr lang="en-US" altLang="zh-CN" sz="1990" b="1" spc="300" dirty="0">
                <a:solidFill>
                  <a:schemeClr val="bg1"/>
                </a:solidFill>
                <a:effectLst>
                  <a:outerShdw blurRad="38100" dist="38100" dir="2700000" algn="tl">
                    <a:srgbClr val="000000">
                      <a:alpha val="43137"/>
                    </a:srgbClr>
                  </a:outerShdw>
                </a:effectLst>
                <a:latin typeface="Times New Roman" panose="02020603050405020304" pitchFamily="18" charset="0"/>
                <a:ea typeface="思源宋体 CN" panose="02020400000000000000" pitchFamily="18" charset="-122"/>
                <a:cs typeface="Times New Roman" panose="02020603050405020304" pitchFamily="18" charset="0"/>
                <a:sym typeface="+mn-lt"/>
              </a:rPr>
              <a:t>Lead-in</a:t>
            </a:r>
            <a:endParaRPr lang="en-US" altLang="zh-CN" sz="1990" b="1" spc="300" dirty="0">
              <a:solidFill>
                <a:schemeClr val="bg1"/>
              </a:solidFill>
              <a:effectLst>
                <a:outerShdw blurRad="38100" dist="38100" dir="2700000" algn="tl">
                  <a:srgbClr val="000000">
                    <a:alpha val="43137"/>
                  </a:srgbClr>
                </a:outerShdw>
              </a:effectLst>
              <a:latin typeface="思源宋体 CN" panose="02020400000000000000" pitchFamily="18" charset="-122"/>
              <a:ea typeface="思源宋体 CN" panose="02020400000000000000" pitchFamily="18" charset="-122"/>
              <a:cs typeface="+mn-ea"/>
              <a:sym typeface="+mn-lt"/>
            </a:endParaRPr>
          </a:p>
        </p:txBody>
      </p:sp>
      <p:sp>
        <p:nvSpPr>
          <p:cNvPr id="12" name="TextBox 6"/>
          <p:cNvSpPr txBox="1"/>
          <p:nvPr>
            <p:custDataLst>
              <p:tags r:id="rId4"/>
            </p:custDataLst>
          </p:nvPr>
        </p:nvSpPr>
        <p:spPr>
          <a:xfrm>
            <a:off x="1572105" y="102579"/>
            <a:ext cx="1348105" cy="396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defTabSz="1219200"/>
            <a:r>
              <a:rPr lang="en-US" altLang="zh-CN" sz="1990" b="1" spc="300" dirty="0">
                <a:solidFill>
                  <a:schemeClr val="bg1"/>
                </a:solidFill>
                <a:effectLst>
                  <a:outerShdw blurRad="38100" dist="38100" dir="2700000" algn="tl">
                    <a:srgbClr val="000000">
                      <a:alpha val="43137"/>
                    </a:srgbClr>
                  </a:outerShdw>
                </a:effectLst>
                <a:latin typeface="Times New Roman" panose="02020603050405020304" pitchFamily="18" charset="0"/>
                <a:ea typeface="思源宋体 CN" panose="02020400000000000000" pitchFamily="18" charset="-122"/>
                <a:cs typeface="Times New Roman" panose="02020603050405020304" pitchFamily="18" charset="0"/>
                <a:sym typeface="+mn-lt"/>
              </a:rPr>
              <a:t>Reading</a:t>
            </a:r>
          </a:p>
        </p:txBody>
      </p:sp>
      <p:sp>
        <p:nvSpPr>
          <p:cNvPr id="13" name="文本框 12"/>
          <p:cNvSpPr txBox="1"/>
          <p:nvPr/>
        </p:nvSpPr>
        <p:spPr>
          <a:xfrm>
            <a:off x="168430" y="1080260"/>
            <a:ext cx="7709408" cy="1844675"/>
          </a:xfrm>
          <a:prstGeom prst="rect">
            <a:avLst/>
          </a:prstGeom>
          <a:noFill/>
        </p:spPr>
        <p:txBody>
          <a:bodyPr wrap="square" rtlCol="0" anchor="t">
            <a:spAutoFit/>
          </a:bodyPr>
          <a:lstStyle/>
          <a:p>
            <a:pPr algn="l">
              <a:buClrTx/>
              <a:buSzTx/>
              <a:buFontTx/>
            </a:pPr>
            <a:r>
              <a:rPr lang="en-US" altLang="zh-CN" sz="2275" dirty="0">
                <a:sym typeface="+mn-ea"/>
              </a:rPr>
              <a:t>...her </a:t>
            </a:r>
            <a:r>
              <a:rPr lang="en-US" altLang="zh-CN" sz="2275" b="1" dirty="0">
                <a:solidFill>
                  <a:srgbClr val="FF0000"/>
                </a:solidFill>
                <a:sym typeface="+mn-ea"/>
              </a:rPr>
              <a:t>red hull appearing</a:t>
            </a:r>
            <a:r>
              <a:rPr lang="en-US" altLang="zh-CN" sz="2275" dirty="0">
                <a:sym typeface="+mn-ea"/>
              </a:rPr>
              <a:t> dramatically...</a:t>
            </a:r>
            <a:endParaRPr lang="en-US" altLang="zh-CN" sz="2275" dirty="0"/>
          </a:p>
          <a:p>
            <a:pPr algn="l">
              <a:buClrTx/>
              <a:buSzTx/>
              <a:buFontTx/>
            </a:pPr>
            <a:endParaRPr lang="en-US" altLang="zh-CN" sz="2275" dirty="0"/>
          </a:p>
          <a:p>
            <a:pPr algn="l">
              <a:buClrTx/>
              <a:buSzTx/>
              <a:buFontTx/>
            </a:pPr>
            <a:r>
              <a:rPr lang="en-US" altLang="zh-CN" sz="2275" dirty="0">
                <a:sym typeface="+mn-ea"/>
              </a:rPr>
              <a:t>His crew waved frantically and </a:t>
            </a:r>
            <a:r>
              <a:rPr lang="en-US" altLang="zh-CN" sz="2275" b="1" dirty="0">
                <a:solidFill>
                  <a:srgbClr val="FF0000"/>
                </a:solidFill>
                <a:sym typeface="+mn-ea"/>
              </a:rPr>
              <a:t>yelled with delight</a:t>
            </a:r>
            <a:r>
              <a:rPr lang="en-US" altLang="zh-CN" sz="2275" dirty="0">
                <a:sym typeface="+mn-ea"/>
              </a:rPr>
              <a:t>.</a:t>
            </a:r>
            <a:endParaRPr lang="en-US" altLang="zh-CN" sz="2275" dirty="0"/>
          </a:p>
          <a:p>
            <a:pPr algn="l">
              <a:buClrTx/>
              <a:buSzTx/>
              <a:buFontTx/>
            </a:pPr>
            <a:endParaRPr lang="en-US" altLang="zh-CN" sz="2275" dirty="0"/>
          </a:p>
          <a:p>
            <a:pPr algn="l">
              <a:buClrTx/>
              <a:buSzTx/>
              <a:buFontTx/>
            </a:pPr>
            <a:r>
              <a:rPr lang="en-US" altLang="zh-CN" sz="2275" dirty="0">
                <a:sym typeface="+mn-ea"/>
              </a:rPr>
              <a:t>We could </a:t>
            </a:r>
            <a:r>
              <a:rPr lang="en-US" altLang="zh-CN" sz="2275" b="1" dirty="0">
                <a:solidFill>
                  <a:srgbClr val="FF0000"/>
                </a:solidFill>
                <a:sym typeface="+mn-ea"/>
              </a:rPr>
              <a:t>smell</a:t>
            </a:r>
            <a:r>
              <a:rPr lang="en-US" altLang="zh-CN" sz="2275" dirty="0">
                <a:sym typeface="+mn-ea"/>
              </a:rPr>
              <a:t> the comforting mix of diesel smoke and kitchen.</a:t>
            </a:r>
          </a:p>
        </p:txBody>
      </p:sp>
      <p:sp>
        <p:nvSpPr>
          <p:cNvPr id="15" name="文本框 14"/>
          <p:cNvSpPr txBox="1"/>
          <p:nvPr/>
        </p:nvSpPr>
        <p:spPr>
          <a:xfrm>
            <a:off x="7877796" y="1707669"/>
            <a:ext cx="1170432" cy="396875"/>
          </a:xfrm>
          <a:prstGeom prst="rect">
            <a:avLst/>
          </a:prstGeom>
          <a:solidFill>
            <a:schemeClr val="accent1">
              <a:lumMod val="40000"/>
              <a:lumOff val="60000"/>
            </a:schemeClr>
          </a:solidFill>
        </p:spPr>
        <p:txBody>
          <a:bodyPr wrap="square" rtlCol="0">
            <a:spAutoFit/>
          </a:bodyPr>
          <a:lstStyle/>
          <a:p>
            <a:pPr algn="ctr"/>
            <a:r>
              <a:rPr lang="en-US" altLang="zh-CN" sz="1990" dirty="0"/>
              <a:t>Hearing</a:t>
            </a:r>
            <a:endParaRPr lang="en-US" altLang="zh-CN" sz="100" dirty="0"/>
          </a:p>
        </p:txBody>
      </p:sp>
      <p:sp>
        <p:nvSpPr>
          <p:cNvPr id="16" name="文本框 15"/>
          <p:cNvSpPr txBox="1"/>
          <p:nvPr/>
        </p:nvSpPr>
        <p:spPr>
          <a:xfrm>
            <a:off x="7848939" y="1059291"/>
            <a:ext cx="1147854" cy="396875"/>
          </a:xfrm>
          <a:prstGeom prst="rect">
            <a:avLst/>
          </a:prstGeom>
          <a:solidFill>
            <a:schemeClr val="accent1">
              <a:lumMod val="40000"/>
              <a:lumOff val="60000"/>
            </a:schemeClr>
          </a:solidFill>
          <a:ln>
            <a:solidFill>
              <a:schemeClr val="accent1">
                <a:lumMod val="40000"/>
                <a:lumOff val="60000"/>
              </a:schemeClr>
            </a:solidFill>
          </a:ln>
        </p:spPr>
        <p:txBody>
          <a:bodyPr wrap="square" rtlCol="0">
            <a:spAutoFit/>
          </a:bodyPr>
          <a:lstStyle/>
          <a:p>
            <a:pPr algn="ctr"/>
            <a:r>
              <a:rPr lang="en-US" altLang="zh-CN" sz="1990" dirty="0"/>
              <a:t>Sight</a:t>
            </a:r>
            <a:endParaRPr lang="en-US" altLang="zh-CN" sz="100" dirty="0"/>
          </a:p>
        </p:txBody>
      </p:sp>
      <p:sp>
        <p:nvSpPr>
          <p:cNvPr id="17" name="文本框 16"/>
          <p:cNvSpPr txBox="1"/>
          <p:nvPr/>
        </p:nvSpPr>
        <p:spPr>
          <a:xfrm>
            <a:off x="7884499" y="2472886"/>
            <a:ext cx="1147854" cy="396875"/>
          </a:xfrm>
          <a:prstGeom prst="rect">
            <a:avLst/>
          </a:prstGeom>
          <a:solidFill>
            <a:schemeClr val="accent1">
              <a:lumMod val="40000"/>
              <a:lumOff val="60000"/>
            </a:schemeClr>
          </a:solidFill>
        </p:spPr>
        <p:txBody>
          <a:bodyPr wrap="square" rtlCol="0">
            <a:spAutoFit/>
          </a:bodyPr>
          <a:lstStyle/>
          <a:p>
            <a:pPr algn="ctr"/>
            <a:r>
              <a:rPr lang="en-US" altLang="zh-CN" sz="1990" dirty="0"/>
              <a:t>Smell</a:t>
            </a:r>
          </a:p>
        </p:txBody>
      </p:sp>
      <p:sp>
        <p:nvSpPr>
          <p:cNvPr id="4" name="文本框 3"/>
          <p:cNvSpPr txBox="1"/>
          <p:nvPr/>
        </p:nvSpPr>
        <p:spPr>
          <a:xfrm>
            <a:off x="168063" y="3309548"/>
            <a:ext cx="8295979" cy="1798094"/>
          </a:xfrm>
          <a:prstGeom prst="rect">
            <a:avLst/>
          </a:prstGeom>
          <a:noFill/>
        </p:spPr>
        <p:txBody>
          <a:bodyPr wrap="square" rtlCol="0" anchor="t">
            <a:noAutofit/>
          </a:bodyPr>
          <a:lstStyle/>
          <a:p>
            <a:pPr algn="l"/>
            <a:r>
              <a:rPr lang="en-US" altLang="zh-CN" sz="2275" dirty="0">
                <a:sym typeface="+mn-ea"/>
              </a:rPr>
              <a:t>These descriptions show: 1. (</a:t>
            </a:r>
            <a:r>
              <a:rPr lang="en-US" altLang="zh-CN" sz="2275" dirty="0">
                <a:highlight>
                  <a:srgbClr val="FFFF00"/>
                </a:highlight>
                <a:sym typeface="+mn-ea"/>
              </a:rPr>
              <a:t>physically</a:t>
            </a:r>
            <a:r>
              <a:rPr lang="en-US" altLang="zh-CN" sz="2275" dirty="0">
                <a:sym typeface="+mn-ea"/>
              </a:rPr>
              <a:t>)</a:t>
            </a:r>
            <a:endParaRPr lang="en-US" altLang="zh-CN" sz="2275" dirty="0"/>
          </a:p>
          <a:p>
            <a:pPr algn="l"/>
            <a:r>
              <a:rPr lang="en-US" altLang="zh-CN" sz="2275" dirty="0">
                <a:sym typeface="+mn-ea"/>
              </a:rPr>
              <a:t>                                         </a:t>
            </a:r>
          </a:p>
          <a:p>
            <a:pPr algn="l"/>
            <a:r>
              <a:rPr lang="en-US" altLang="zh-CN" sz="2275" dirty="0">
                <a:sym typeface="+mn-ea"/>
              </a:rPr>
              <a:t>                                              2.  (</a:t>
            </a:r>
            <a:r>
              <a:rPr lang="en-US" altLang="zh-CN" sz="2275" dirty="0">
                <a:highlight>
                  <a:srgbClr val="FFFF00"/>
                </a:highlight>
                <a:sym typeface="+mn-ea"/>
              </a:rPr>
              <a:t>emotionally</a:t>
            </a:r>
            <a:r>
              <a:rPr lang="en-US" altLang="zh-CN" sz="2275" dirty="0">
                <a:sym typeface="+mn-ea"/>
              </a:rPr>
              <a:t>)</a:t>
            </a:r>
          </a:p>
        </p:txBody>
      </p:sp>
      <p:sp>
        <p:nvSpPr>
          <p:cNvPr id="5" name="文本框 4"/>
          <p:cNvSpPr txBox="1"/>
          <p:nvPr/>
        </p:nvSpPr>
        <p:spPr>
          <a:xfrm>
            <a:off x="5148199" y="3240968"/>
            <a:ext cx="3147794" cy="441960"/>
          </a:xfrm>
          <a:prstGeom prst="rect">
            <a:avLst/>
          </a:prstGeom>
          <a:noFill/>
        </p:spPr>
        <p:txBody>
          <a:bodyPr wrap="square" rtlCol="0" anchor="t">
            <a:spAutoFit/>
          </a:bodyPr>
          <a:lstStyle/>
          <a:p>
            <a:r>
              <a:rPr lang="en-US" altLang="zh-CN" sz="2275" dirty="0">
                <a:sym typeface="+mn-ea"/>
              </a:rPr>
              <a:t>getting closer to the ship. </a:t>
            </a:r>
          </a:p>
        </p:txBody>
      </p:sp>
      <p:sp>
        <p:nvSpPr>
          <p:cNvPr id="7" name="文本框 6"/>
          <p:cNvSpPr txBox="1"/>
          <p:nvPr/>
        </p:nvSpPr>
        <p:spPr>
          <a:xfrm>
            <a:off x="5075936" y="3954863"/>
            <a:ext cx="1794933" cy="441960"/>
          </a:xfrm>
          <a:prstGeom prst="rect">
            <a:avLst/>
          </a:prstGeom>
          <a:noFill/>
        </p:spPr>
        <p:txBody>
          <a:bodyPr wrap="square" rtlCol="0" anchor="t">
            <a:spAutoFit/>
          </a:bodyPr>
          <a:lstStyle/>
          <a:p>
            <a:pPr algn="ctr"/>
            <a:r>
              <a:rPr lang="en-US" altLang="zh-CN" sz="2275" dirty="0">
                <a:sym typeface="+mn-ea"/>
              </a:rPr>
              <a:t>full of hope</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4697">
        <p15:prstTrans prst="drape"/>
      </p:transition>
    </mc:Choice>
    <mc:Fallback xmlns="">
      <p:transition spd="slow" advTm="4469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5" grpId="1" animBg="1"/>
      <p:bldP spid="16" grpId="0" bldLvl="0" animBg="1"/>
      <p:bldP spid="16" grpId="1" animBg="1"/>
      <p:bldP spid="17" grpId="0" bldLvl="0" animBg="1"/>
      <p:bldP spid="17" grpId="1" animBg="1"/>
      <p:bldP spid="5" grpId="0"/>
      <p:bldP spid="5" grpId="1"/>
      <p:bldP spid="7" grpId="0"/>
      <p:bldP spid="7"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1"/>
          <p:cNvSpPr/>
          <p:nvPr>
            <p:custDataLst>
              <p:tags r:id="rId2"/>
            </p:custDataLst>
          </p:nvPr>
        </p:nvSpPr>
        <p:spPr>
          <a:xfrm>
            <a:off x="168311" y="171599"/>
            <a:ext cx="51206" cy="316956"/>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i="1">
              <a:latin typeface="Times New Roman" panose="02020603050405020304" pitchFamily="18" charset="0"/>
              <a:cs typeface="Times New Roman" panose="02020603050405020304" pitchFamily="18" charset="0"/>
              <a:sym typeface="+mn-lt"/>
            </a:endParaRPr>
          </a:p>
        </p:txBody>
      </p:sp>
      <p:sp>
        <p:nvSpPr>
          <p:cNvPr id="6" name="TextBox 6"/>
          <p:cNvSpPr txBox="1"/>
          <p:nvPr>
            <p:custDataLst>
              <p:tags r:id="rId3"/>
            </p:custDataLst>
          </p:nvPr>
        </p:nvSpPr>
        <p:spPr>
          <a:xfrm>
            <a:off x="270722" y="102579"/>
            <a:ext cx="1292225" cy="396875"/>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defTabSz="1219200"/>
            <a:r>
              <a:rPr lang="en-US" altLang="zh-CN" sz="1990" b="1" spc="300" dirty="0">
                <a:solidFill>
                  <a:schemeClr val="bg1"/>
                </a:solidFill>
                <a:effectLst>
                  <a:outerShdw blurRad="38100" dist="38100" dir="2700000" algn="tl">
                    <a:srgbClr val="000000">
                      <a:alpha val="43137"/>
                    </a:srgbClr>
                  </a:outerShdw>
                </a:effectLst>
                <a:latin typeface="Times New Roman" panose="02020603050405020304" pitchFamily="18" charset="0"/>
                <a:ea typeface="思源宋体 CN" panose="02020400000000000000" pitchFamily="18" charset="-122"/>
                <a:cs typeface="Times New Roman" panose="02020603050405020304" pitchFamily="18" charset="0"/>
                <a:sym typeface="+mn-lt"/>
              </a:rPr>
              <a:t>Lead-in</a:t>
            </a:r>
          </a:p>
        </p:txBody>
      </p:sp>
      <p:sp>
        <p:nvSpPr>
          <p:cNvPr id="12" name="TextBox 6"/>
          <p:cNvSpPr txBox="1"/>
          <p:nvPr>
            <p:custDataLst>
              <p:tags r:id="rId4"/>
            </p:custDataLst>
          </p:nvPr>
        </p:nvSpPr>
        <p:spPr>
          <a:xfrm>
            <a:off x="1572105" y="102579"/>
            <a:ext cx="1348105" cy="396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defTabSz="1219200"/>
            <a:r>
              <a:rPr lang="en-US" altLang="zh-CN" sz="1990" b="1" spc="300" dirty="0">
                <a:solidFill>
                  <a:schemeClr val="bg1"/>
                </a:solidFill>
                <a:effectLst>
                  <a:outerShdw blurRad="38100" dist="38100" dir="2700000" algn="tl">
                    <a:srgbClr val="000000">
                      <a:alpha val="43137"/>
                    </a:srgbClr>
                  </a:outerShdw>
                </a:effectLst>
                <a:latin typeface="Times New Roman" panose="02020603050405020304" pitchFamily="18" charset="0"/>
                <a:ea typeface="思源宋体 CN" panose="02020400000000000000" pitchFamily="18" charset="-122"/>
                <a:cs typeface="Times New Roman" panose="02020603050405020304" pitchFamily="18" charset="0"/>
                <a:sym typeface="+mn-lt"/>
              </a:rPr>
              <a:t>Reading</a:t>
            </a:r>
          </a:p>
        </p:txBody>
      </p:sp>
      <p:sp>
        <p:nvSpPr>
          <p:cNvPr id="13" name="文本框 12"/>
          <p:cNvSpPr txBox="1"/>
          <p:nvPr/>
        </p:nvSpPr>
        <p:spPr>
          <a:xfrm>
            <a:off x="219908" y="1753078"/>
            <a:ext cx="7709408" cy="1844675"/>
          </a:xfrm>
          <a:prstGeom prst="rect">
            <a:avLst/>
          </a:prstGeom>
          <a:noFill/>
        </p:spPr>
        <p:txBody>
          <a:bodyPr wrap="square" rtlCol="0" anchor="t">
            <a:spAutoFit/>
          </a:bodyPr>
          <a:lstStyle/>
          <a:p>
            <a:pPr algn="l">
              <a:buClrTx/>
              <a:buSzTx/>
              <a:buFontTx/>
            </a:pPr>
            <a:r>
              <a:rPr lang="en-US" altLang="zh-CN" sz="2275" dirty="0">
                <a:sym typeface="+mn-ea"/>
              </a:rPr>
              <a:t>...her </a:t>
            </a:r>
            <a:r>
              <a:rPr lang="en-US" altLang="zh-CN" sz="2275" b="1" dirty="0">
                <a:solidFill>
                  <a:srgbClr val="FF0000"/>
                </a:solidFill>
                <a:sym typeface="+mn-ea"/>
              </a:rPr>
              <a:t>red hull appearing</a:t>
            </a:r>
            <a:r>
              <a:rPr lang="en-US" altLang="zh-CN" sz="2275" dirty="0">
                <a:sym typeface="+mn-ea"/>
              </a:rPr>
              <a:t> dramatically...</a:t>
            </a:r>
            <a:endParaRPr lang="en-US" altLang="zh-CN" sz="2275" dirty="0"/>
          </a:p>
          <a:p>
            <a:pPr algn="l">
              <a:buClrTx/>
              <a:buSzTx/>
              <a:buFontTx/>
            </a:pPr>
            <a:endParaRPr lang="en-US" altLang="zh-CN" sz="2275" dirty="0"/>
          </a:p>
          <a:p>
            <a:pPr algn="l">
              <a:buClrTx/>
              <a:buSzTx/>
              <a:buFontTx/>
            </a:pPr>
            <a:r>
              <a:rPr lang="en-US" altLang="zh-CN" sz="2275" dirty="0">
                <a:sym typeface="+mn-ea"/>
              </a:rPr>
              <a:t>His crew waved frantically and </a:t>
            </a:r>
            <a:r>
              <a:rPr lang="en-US" altLang="zh-CN" sz="2275" b="1" dirty="0">
                <a:solidFill>
                  <a:srgbClr val="FF0000"/>
                </a:solidFill>
                <a:sym typeface="+mn-ea"/>
              </a:rPr>
              <a:t>yelled with delight</a:t>
            </a:r>
            <a:r>
              <a:rPr lang="en-US" altLang="zh-CN" sz="2275" dirty="0">
                <a:sym typeface="+mn-ea"/>
              </a:rPr>
              <a:t>.</a:t>
            </a:r>
            <a:endParaRPr lang="en-US" altLang="zh-CN" sz="2275" dirty="0"/>
          </a:p>
          <a:p>
            <a:pPr algn="l">
              <a:buClrTx/>
              <a:buSzTx/>
              <a:buFontTx/>
            </a:pPr>
            <a:endParaRPr lang="en-US" altLang="zh-CN" sz="2275" dirty="0"/>
          </a:p>
          <a:p>
            <a:pPr algn="l">
              <a:buClrTx/>
              <a:buSzTx/>
              <a:buFontTx/>
            </a:pPr>
            <a:r>
              <a:rPr lang="en-US" altLang="zh-CN" sz="2275" dirty="0">
                <a:sym typeface="+mn-ea"/>
              </a:rPr>
              <a:t>We could </a:t>
            </a:r>
            <a:r>
              <a:rPr lang="en-US" altLang="zh-CN" sz="2275" b="1" dirty="0">
                <a:solidFill>
                  <a:srgbClr val="FF0000"/>
                </a:solidFill>
                <a:sym typeface="+mn-ea"/>
              </a:rPr>
              <a:t>smell</a:t>
            </a:r>
            <a:r>
              <a:rPr lang="en-US" altLang="zh-CN" sz="2275" dirty="0">
                <a:sym typeface="+mn-ea"/>
              </a:rPr>
              <a:t> the comforting mix of diesel smoke and kitchen.</a:t>
            </a:r>
          </a:p>
        </p:txBody>
      </p:sp>
      <p:sp>
        <p:nvSpPr>
          <p:cNvPr id="14" name="文本框 13"/>
          <p:cNvSpPr txBox="1"/>
          <p:nvPr>
            <p:custDataLst>
              <p:tags r:id="rId5"/>
            </p:custDataLst>
          </p:nvPr>
        </p:nvSpPr>
        <p:spPr>
          <a:xfrm>
            <a:off x="2421754" y="780174"/>
            <a:ext cx="3789221" cy="556243"/>
          </a:xfrm>
          <a:prstGeom prst="rect">
            <a:avLst/>
          </a:prstGeom>
          <a:solidFill>
            <a:srgbClr val="FBA638"/>
          </a:solidFill>
          <a:effectLst>
            <a:outerShdw blurRad="50800" dist="38100" dir="2700000" algn="tl" rotWithShape="0">
              <a:srgbClr val="4D576B">
                <a:lumMod val="75000"/>
                <a:alpha val="40000"/>
              </a:srgbClr>
            </a:outerShdw>
          </a:effectLst>
        </p:spPr>
        <p:txBody>
          <a:bodyPr wrap="square" rtlCol="0" anchor="ctr">
            <a:noAutofit/>
          </a:bodyPr>
          <a:lstStyle/>
          <a:p>
            <a:pPr marL="0" marR="0" lvl="0" indent="0" algn="ctr" defTabSz="633730" rtl="0" eaLnBrk="1" fontAlgn="auto" latinLnBrk="0" hangingPunct="1">
              <a:lnSpc>
                <a:spcPct val="120000"/>
              </a:lnSpc>
              <a:spcBef>
                <a:spcPts val="0"/>
              </a:spcBef>
              <a:spcAft>
                <a:spcPts val="0"/>
              </a:spcAft>
              <a:buClrTx/>
              <a:buSzTx/>
              <a:buFontTx/>
              <a:buNone/>
              <a:defRPr/>
            </a:pPr>
            <a:r>
              <a:rPr kumimoji="0" lang="en-US" altLang="zh-CN" sz="4265" b="1" i="0" u="none" strike="noStrike" kern="1200" cap="none" spc="600" normalizeH="0" baseline="0" noProof="0" dirty="0">
                <a:ln>
                  <a:noFill/>
                </a:ln>
                <a:solidFill>
                  <a:schemeClr val="bg1"/>
                </a:solidFill>
                <a:effectLst/>
                <a:uLnTx/>
                <a:uFillTx/>
                <a:latin typeface="Times New Roman" panose="02020603050405020304" pitchFamily="18" charset="0"/>
                <a:ea typeface="思源宋体 CN Heavy" panose="02020900000000000000" pitchFamily="18" charset="-122"/>
                <a:cs typeface="Times New Roman" panose="02020603050405020304" pitchFamily="18" charset="0"/>
                <a:sym typeface="微软雅黑" panose="020B0503020204020204" pitchFamily="34" charset="-122"/>
              </a:rPr>
              <a:t>Five Senses</a:t>
            </a:r>
          </a:p>
        </p:txBody>
      </p:sp>
      <p:sp>
        <p:nvSpPr>
          <p:cNvPr id="15" name="文本框 14"/>
          <p:cNvSpPr txBox="1"/>
          <p:nvPr/>
        </p:nvSpPr>
        <p:spPr>
          <a:xfrm>
            <a:off x="7826812" y="2392932"/>
            <a:ext cx="1170432" cy="396875"/>
          </a:xfrm>
          <a:prstGeom prst="rect">
            <a:avLst/>
          </a:prstGeom>
          <a:solidFill>
            <a:schemeClr val="accent1">
              <a:lumMod val="40000"/>
              <a:lumOff val="60000"/>
            </a:schemeClr>
          </a:solidFill>
        </p:spPr>
        <p:txBody>
          <a:bodyPr wrap="square" rtlCol="0">
            <a:spAutoFit/>
          </a:bodyPr>
          <a:lstStyle/>
          <a:p>
            <a:pPr algn="ctr"/>
            <a:r>
              <a:rPr lang="en-US" altLang="zh-CN" sz="1990" dirty="0"/>
              <a:t>Hearing</a:t>
            </a:r>
            <a:endParaRPr lang="en-US" altLang="zh-CN" sz="100" dirty="0"/>
          </a:p>
        </p:txBody>
      </p:sp>
      <p:sp>
        <p:nvSpPr>
          <p:cNvPr id="16" name="文本框 15"/>
          <p:cNvSpPr txBox="1"/>
          <p:nvPr/>
        </p:nvSpPr>
        <p:spPr>
          <a:xfrm>
            <a:off x="7849390" y="1650575"/>
            <a:ext cx="1147854" cy="396875"/>
          </a:xfrm>
          <a:prstGeom prst="rect">
            <a:avLst/>
          </a:prstGeom>
          <a:solidFill>
            <a:schemeClr val="accent1">
              <a:lumMod val="40000"/>
              <a:lumOff val="60000"/>
            </a:schemeClr>
          </a:solidFill>
          <a:ln>
            <a:solidFill>
              <a:schemeClr val="accent1">
                <a:lumMod val="40000"/>
                <a:lumOff val="60000"/>
              </a:schemeClr>
            </a:solidFill>
          </a:ln>
        </p:spPr>
        <p:txBody>
          <a:bodyPr wrap="square" rtlCol="0">
            <a:spAutoFit/>
          </a:bodyPr>
          <a:lstStyle/>
          <a:p>
            <a:pPr algn="ctr"/>
            <a:r>
              <a:rPr lang="en-US" altLang="zh-CN" sz="1990" dirty="0"/>
              <a:t>Sight</a:t>
            </a:r>
            <a:endParaRPr lang="en-US" altLang="zh-CN" sz="100" dirty="0"/>
          </a:p>
        </p:txBody>
      </p:sp>
      <p:sp>
        <p:nvSpPr>
          <p:cNvPr id="17" name="文本框 16"/>
          <p:cNvSpPr txBox="1"/>
          <p:nvPr/>
        </p:nvSpPr>
        <p:spPr>
          <a:xfrm>
            <a:off x="7849390" y="3135290"/>
            <a:ext cx="1147854" cy="396875"/>
          </a:xfrm>
          <a:prstGeom prst="rect">
            <a:avLst/>
          </a:prstGeom>
          <a:solidFill>
            <a:schemeClr val="accent1">
              <a:lumMod val="40000"/>
              <a:lumOff val="60000"/>
            </a:schemeClr>
          </a:solidFill>
        </p:spPr>
        <p:txBody>
          <a:bodyPr wrap="square" rtlCol="0">
            <a:spAutoFit/>
          </a:bodyPr>
          <a:lstStyle/>
          <a:p>
            <a:pPr algn="ctr"/>
            <a:r>
              <a:rPr lang="en-US" altLang="zh-CN" sz="1990" dirty="0"/>
              <a:t>Smell</a:t>
            </a:r>
          </a:p>
        </p:txBody>
      </p:sp>
      <p:sp>
        <p:nvSpPr>
          <p:cNvPr id="18" name="文本框 17"/>
          <p:cNvSpPr txBox="1"/>
          <p:nvPr/>
        </p:nvSpPr>
        <p:spPr>
          <a:xfrm>
            <a:off x="7849390" y="4588339"/>
            <a:ext cx="1147854" cy="396875"/>
          </a:xfrm>
          <a:prstGeom prst="rect">
            <a:avLst/>
          </a:prstGeom>
          <a:solidFill>
            <a:schemeClr val="accent1">
              <a:lumMod val="40000"/>
              <a:lumOff val="60000"/>
            </a:schemeClr>
          </a:solidFill>
        </p:spPr>
        <p:txBody>
          <a:bodyPr wrap="square" rtlCol="0">
            <a:spAutoFit/>
          </a:bodyPr>
          <a:lstStyle/>
          <a:p>
            <a:pPr algn="ctr"/>
            <a:r>
              <a:rPr lang="en-US" altLang="zh-CN" sz="1990" dirty="0"/>
              <a:t>Taste</a:t>
            </a:r>
          </a:p>
        </p:txBody>
      </p:sp>
      <p:sp>
        <p:nvSpPr>
          <p:cNvPr id="19" name="文本框 18"/>
          <p:cNvSpPr txBox="1"/>
          <p:nvPr/>
        </p:nvSpPr>
        <p:spPr>
          <a:xfrm>
            <a:off x="7849390" y="3868207"/>
            <a:ext cx="1147854" cy="396875"/>
          </a:xfrm>
          <a:prstGeom prst="rect">
            <a:avLst/>
          </a:prstGeom>
          <a:solidFill>
            <a:schemeClr val="accent1">
              <a:lumMod val="40000"/>
              <a:lumOff val="60000"/>
            </a:schemeClr>
          </a:solidFill>
        </p:spPr>
        <p:txBody>
          <a:bodyPr wrap="square" rtlCol="0">
            <a:spAutoFit/>
          </a:bodyPr>
          <a:lstStyle/>
          <a:p>
            <a:pPr algn="ctr"/>
            <a:r>
              <a:rPr lang="en-US" altLang="zh-CN" sz="1990" dirty="0"/>
              <a:t>Touch</a:t>
            </a:r>
          </a:p>
        </p:txBody>
      </p:sp>
      <p:sp>
        <p:nvSpPr>
          <p:cNvPr id="20" name="文本框 19"/>
          <p:cNvSpPr txBox="1"/>
          <p:nvPr/>
        </p:nvSpPr>
        <p:spPr>
          <a:xfrm>
            <a:off x="219710" y="3903345"/>
            <a:ext cx="6868795" cy="441960"/>
          </a:xfrm>
          <a:prstGeom prst="rect">
            <a:avLst/>
          </a:prstGeom>
          <a:noFill/>
        </p:spPr>
        <p:txBody>
          <a:bodyPr wrap="square" rtlCol="0">
            <a:spAutoFit/>
          </a:bodyPr>
          <a:lstStyle/>
          <a:p>
            <a:r>
              <a:rPr lang="en-US" altLang="zh-CN" sz="2275" dirty="0"/>
              <a:t>You stepped onto it and it </a:t>
            </a:r>
            <a:r>
              <a:rPr lang="en-US" altLang="zh-CN" sz="2275" b="1" dirty="0">
                <a:solidFill>
                  <a:srgbClr val="FF0000"/>
                </a:solidFill>
              </a:rPr>
              <a:t>bowed under your weight</a:t>
            </a:r>
            <a:r>
              <a:rPr lang="en-US" altLang="zh-CN" sz="2275" dirty="0"/>
              <a:t>, ...</a:t>
            </a:r>
          </a:p>
        </p:txBody>
      </p:sp>
      <p:sp>
        <p:nvSpPr>
          <p:cNvPr id="4" name="文本框 3"/>
          <p:cNvSpPr txBox="1"/>
          <p:nvPr/>
        </p:nvSpPr>
        <p:spPr>
          <a:xfrm>
            <a:off x="1959751" y="444470"/>
            <a:ext cx="2970784" cy="106680"/>
          </a:xfrm>
          <a:prstGeom prst="rect">
            <a:avLst/>
          </a:prstGeom>
          <a:noFill/>
        </p:spPr>
        <p:txBody>
          <a:bodyPr wrap="square" rtlCol="0">
            <a:spAutoFit/>
          </a:bodyPr>
          <a:lstStyle/>
          <a:p>
            <a:endParaRPr lang="zh-CN" altLang="en-US" sz="100"/>
          </a:p>
        </p:txBody>
      </p:sp>
      <p:sp>
        <p:nvSpPr>
          <p:cNvPr id="2" name="文本框 1"/>
          <p:cNvSpPr txBox="1"/>
          <p:nvPr/>
        </p:nvSpPr>
        <p:spPr>
          <a:xfrm>
            <a:off x="270510" y="4543425"/>
            <a:ext cx="6868795" cy="441960"/>
          </a:xfrm>
          <a:prstGeom prst="rect">
            <a:avLst/>
          </a:prstGeom>
          <a:noFill/>
        </p:spPr>
        <p:txBody>
          <a:bodyPr wrap="square" rtlCol="0">
            <a:spAutoFit/>
          </a:bodyPr>
          <a:lstStyle/>
          <a:p>
            <a:r>
              <a:rPr lang="en-US" altLang="zh-CN" sz="2275" dirty="0"/>
              <a:t>My mouth is on fire.</a:t>
            </a:r>
          </a:p>
        </p:txBody>
      </p:sp>
      <p:sp>
        <p:nvSpPr>
          <p:cNvPr id="5" name="线形标注 1(带强调线) 4"/>
          <p:cNvSpPr/>
          <p:nvPr/>
        </p:nvSpPr>
        <p:spPr>
          <a:xfrm>
            <a:off x="827405" y="2428240"/>
            <a:ext cx="8181340" cy="2648585"/>
          </a:xfrm>
          <a:prstGeom prst="accentCallout1">
            <a:avLst>
              <a:gd name="adj1" fmla="val 18750"/>
              <a:gd name="adj2" fmla="val -8333"/>
              <a:gd name="adj3" fmla="val -12634"/>
              <a:gd name="adj4" fmla="val 25201"/>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7" name="文本框 6"/>
          <p:cNvSpPr txBox="1"/>
          <p:nvPr/>
        </p:nvSpPr>
        <p:spPr>
          <a:xfrm>
            <a:off x="885814" y="2511664"/>
            <a:ext cx="8059420" cy="1694180"/>
          </a:xfrm>
          <a:prstGeom prst="rect">
            <a:avLst/>
          </a:prstGeom>
          <a:noFill/>
        </p:spPr>
        <p:txBody>
          <a:bodyPr wrap="square" rtlCol="0">
            <a:noAutofit/>
          </a:bodyPr>
          <a:lstStyle/>
          <a:p>
            <a:r>
              <a:rPr lang="en-US" altLang="zh-CN" sz="2400" b="1" dirty="0"/>
              <a:t>Appear</a:t>
            </a:r>
            <a:r>
              <a:rPr lang="en-US" altLang="zh-CN" sz="2400" dirty="0"/>
              <a:t>: sth./sb. </a:t>
            </a:r>
            <a:r>
              <a:rPr lang="en-US" altLang="zh-CN" sz="2400" dirty="0">
                <a:solidFill>
                  <a:srgbClr val="FF0000"/>
                </a:solidFill>
              </a:rPr>
              <a:t>move</a:t>
            </a:r>
            <a:r>
              <a:rPr lang="en-US" altLang="zh-CN" sz="2400" dirty="0"/>
              <a:t> into a position where you can </a:t>
            </a:r>
            <a:r>
              <a:rPr lang="en-US" altLang="zh-CN" sz="2400" dirty="0">
                <a:solidFill>
                  <a:srgbClr val="FF0000"/>
                </a:solidFill>
              </a:rPr>
              <a:t>see</a:t>
            </a:r>
            <a:r>
              <a:rPr lang="en-US" altLang="zh-CN" sz="2400" dirty="0"/>
              <a:t> it.</a:t>
            </a:r>
          </a:p>
          <a:p>
            <a:r>
              <a:rPr lang="en-US" altLang="zh-CN" sz="2400" dirty="0"/>
              <a:t>(When you want to describe “sight” in writing)</a:t>
            </a:r>
          </a:p>
          <a:p>
            <a:r>
              <a:rPr lang="en-US" altLang="zh-CN" sz="2400" dirty="0"/>
              <a:t>I see sth. = sth. appears</a:t>
            </a:r>
          </a:p>
          <a:p>
            <a:r>
              <a:rPr lang="en-US" altLang="zh-CN" sz="2400" dirty="0"/>
              <a:t>e.g.: Her </a:t>
            </a:r>
            <a:r>
              <a:rPr lang="en-US" altLang="zh-CN" sz="2400" u="sng" dirty="0">
                <a:solidFill>
                  <a:srgbClr val="FF0000"/>
                </a:solidFill>
              </a:rPr>
              <a:t>red</a:t>
            </a:r>
            <a:r>
              <a:rPr lang="en-US" altLang="zh-CN" sz="2400" dirty="0"/>
              <a:t> dress </a:t>
            </a:r>
            <a:r>
              <a:rPr lang="en-US" altLang="zh-CN" sz="2400" u="sng" dirty="0">
                <a:solidFill>
                  <a:srgbClr val="FF0000"/>
                </a:solidFill>
              </a:rPr>
              <a:t>appeared</a:t>
            </a:r>
            <a:r>
              <a:rPr lang="en-US" altLang="zh-CN" sz="2400" dirty="0"/>
              <a:t> at the far end of the street.</a:t>
            </a:r>
            <a:r>
              <a:rPr lang="en-US" altLang="zh-CN" sz="2000" dirty="0"/>
              <a:t> </a:t>
            </a:r>
          </a:p>
          <a:p>
            <a:endParaRPr lang="en-US" altLang="zh-CN" sz="2400" dirty="0">
              <a:sym typeface="+mn-ea"/>
            </a:endParaRPr>
          </a:p>
          <a:p>
            <a:r>
              <a:rPr lang="en-US" altLang="zh-CN" sz="2400" dirty="0">
                <a:sym typeface="+mn-ea"/>
              </a:rPr>
              <a:t>Similar: come into sight; come into view; emerge; arise; crop up; </a:t>
            </a:r>
            <a:endParaRPr lang="en-US" altLang="zh-CN" sz="2000" dirty="0"/>
          </a:p>
          <a:p>
            <a:endParaRPr lang="en-US" altLang="zh-CN" sz="2000" dirty="0"/>
          </a:p>
          <a:p>
            <a:endParaRPr lang="en-US" altLang="zh-CN" sz="1990" dirty="0"/>
          </a:p>
          <a:p>
            <a:endParaRPr lang="en-US" altLang="zh-CN" sz="1990" dirty="0"/>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97331">
        <p15:prstTrans prst="drape"/>
      </p:transition>
    </mc:Choice>
    <mc:Fallback xmlns="">
      <p:transition spd="slow" advTm="9733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to="" calcmode="lin" valueType="num">
                                      <p:cBhvr>
                                        <p:cTn id="7" dur="750" fill="hold">
                                          <p:stCondLst>
                                            <p:cond delay="0"/>
                                          </p:stCondLst>
                                        </p:cTn>
                                        <p:tgtEl>
                                          <p:spTgt spid="14"/>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8" dur="750" fill="hold">
                                          <p:stCondLst>
                                            <p:cond delay="0"/>
                                          </p:stCondLst>
                                        </p:cTn>
                                        <p:tgtEl>
                                          <p:spTgt spid="14"/>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1" animBg="1"/>
      <p:bldP spid="16" grpId="1" animBg="1"/>
      <p:bldP spid="17" grpId="1" animBg="1"/>
      <p:bldP spid="18" grpId="0" bldLvl="0" animBg="1"/>
      <p:bldP spid="18" grpId="1" animBg="1"/>
      <p:bldP spid="19" grpId="0" bldLvl="0" animBg="1"/>
      <p:bldP spid="19" grpId="1" animBg="1"/>
      <p:bldP spid="20" grpId="0"/>
      <p:bldP spid="20" grpId="1"/>
      <p:bldP spid="2" grpId="0"/>
      <p:bldP spid="2" grpId="1"/>
      <p:bldP spid="5" grpId="0" bldLvl="0" animBg="1"/>
      <p:bldP spid="5" grpId="1" animBg="1"/>
      <p:bldP spid="7" grpId="0"/>
      <p:bldP spid="7"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1"/>
          <p:cNvSpPr/>
          <p:nvPr>
            <p:custDataLst>
              <p:tags r:id="rId1"/>
            </p:custDataLst>
          </p:nvPr>
        </p:nvSpPr>
        <p:spPr>
          <a:xfrm>
            <a:off x="168311" y="171599"/>
            <a:ext cx="51206" cy="316956"/>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i="1">
              <a:latin typeface="Times New Roman" panose="02020603050405020304" pitchFamily="18" charset="0"/>
              <a:cs typeface="Times New Roman" panose="02020603050405020304" pitchFamily="18" charset="0"/>
              <a:sym typeface="+mn-lt"/>
            </a:endParaRPr>
          </a:p>
        </p:txBody>
      </p:sp>
      <p:sp>
        <p:nvSpPr>
          <p:cNvPr id="6" name="TextBox 6"/>
          <p:cNvSpPr txBox="1"/>
          <p:nvPr>
            <p:custDataLst>
              <p:tags r:id="rId2"/>
            </p:custDataLst>
          </p:nvPr>
        </p:nvSpPr>
        <p:spPr>
          <a:xfrm>
            <a:off x="270722" y="102579"/>
            <a:ext cx="1292225" cy="396875"/>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defTabSz="1219200"/>
            <a:r>
              <a:rPr lang="en-US" altLang="zh-CN" sz="1990" b="1" spc="300" dirty="0">
                <a:solidFill>
                  <a:schemeClr val="bg1"/>
                </a:solidFill>
                <a:effectLst>
                  <a:outerShdw blurRad="38100" dist="38100" dir="2700000" algn="tl">
                    <a:srgbClr val="000000">
                      <a:alpha val="43137"/>
                    </a:srgbClr>
                  </a:outerShdw>
                </a:effectLst>
                <a:latin typeface="Times New Roman" panose="02020603050405020304" pitchFamily="18" charset="0"/>
                <a:ea typeface="思源宋体 CN" panose="02020400000000000000" pitchFamily="18" charset="-122"/>
                <a:cs typeface="Times New Roman" panose="02020603050405020304" pitchFamily="18" charset="0"/>
                <a:sym typeface="+mn-lt"/>
              </a:rPr>
              <a:t>Lead-in</a:t>
            </a:r>
          </a:p>
        </p:txBody>
      </p:sp>
      <p:sp>
        <p:nvSpPr>
          <p:cNvPr id="12" name="TextBox 6"/>
          <p:cNvSpPr txBox="1"/>
          <p:nvPr>
            <p:custDataLst>
              <p:tags r:id="rId3"/>
            </p:custDataLst>
          </p:nvPr>
        </p:nvSpPr>
        <p:spPr>
          <a:xfrm>
            <a:off x="1572105" y="102579"/>
            <a:ext cx="1348105" cy="396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defTabSz="1219200"/>
            <a:r>
              <a:rPr lang="en-US" altLang="zh-CN" sz="1990" b="1" spc="300" dirty="0">
                <a:solidFill>
                  <a:schemeClr val="bg1"/>
                </a:solidFill>
                <a:effectLst>
                  <a:outerShdw blurRad="38100" dist="38100" dir="2700000" algn="tl">
                    <a:srgbClr val="000000">
                      <a:alpha val="43137"/>
                    </a:srgbClr>
                  </a:outerShdw>
                </a:effectLst>
                <a:latin typeface="Times New Roman" panose="02020603050405020304" pitchFamily="18" charset="0"/>
                <a:ea typeface="思源宋体 CN" panose="02020400000000000000" pitchFamily="18" charset="-122"/>
                <a:cs typeface="Times New Roman" panose="02020603050405020304" pitchFamily="18" charset="0"/>
                <a:sym typeface="+mn-lt"/>
              </a:rPr>
              <a:t>Reading</a:t>
            </a:r>
          </a:p>
        </p:txBody>
      </p:sp>
      <p:sp>
        <p:nvSpPr>
          <p:cNvPr id="2" name="文本框 1"/>
          <p:cNvSpPr txBox="1"/>
          <p:nvPr/>
        </p:nvSpPr>
        <p:spPr>
          <a:xfrm>
            <a:off x="634365" y="2715895"/>
            <a:ext cx="7924165" cy="1305560"/>
          </a:xfrm>
          <a:prstGeom prst="rect">
            <a:avLst/>
          </a:prstGeom>
          <a:noFill/>
          <a:ln w="19050">
            <a:solidFill>
              <a:schemeClr val="accent1">
                <a:lumMod val="60000"/>
                <a:lumOff val="40000"/>
              </a:schemeClr>
            </a:solidFill>
          </a:ln>
        </p:spPr>
        <p:txBody>
          <a:bodyPr wrap="square" rtlCol="0" anchor="t">
            <a:noAutofit/>
          </a:bodyPr>
          <a:lstStyle/>
          <a:p>
            <a:r>
              <a:rPr lang="en-US" altLang="zh-CN" sz="2275" dirty="0">
                <a:sym typeface="+mn-ea"/>
              </a:rPr>
              <a:t>1. Don't simply tell your readers what is going on. Describe it to</a:t>
            </a:r>
          </a:p>
          <a:p>
            <a:r>
              <a:rPr lang="en-US" altLang="zh-CN" sz="2275" dirty="0">
                <a:sym typeface="+mn-ea"/>
              </a:rPr>
              <a:t>    them!</a:t>
            </a:r>
          </a:p>
          <a:p>
            <a:r>
              <a:rPr lang="en-US" altLang="zh-CN" sz="2275" dirty="0">
                <a:sym typeface="+mn-ea"/>
              </a:rPr>
              <a:t>2. “Why does it matter here?” -- To reveal your intention.</a:t>
            </a:r>
          </a:p>
          <a:p>
            <a:endParaRPr lang="en-US" altLang="zh-CN" sz="2275" dirty="0">
              <a:sym typeface="+mn-ea"/>
            </a:endParaRPr>
          </a:p>
        </p:txBody>
      </p:sp>
      <p:sp>
        <p:nvSpPr>
          <p:cNvPr id="5" name="文本框 4"/>
          <p:cNvSpPr txBox="1"/>
          <p:nvPr>
            <p:custDataLst>
              <p:tags r:id="rId4"/>
            </p:custDataLst>
          </p:nvPr>
        </p:nvSpPr>
        <p:spPr>
          <a:xfrm>
            <a:off x="2421754" y="780174"/>
            <a:ext cx="3789221" cy="556243"/>
          </a:xfrm>
          <a:prstGeom prst="rect">
            <a:avLst/>
          </a:prstGeom>
          <a:solidFill>
            <a:srgbClr val="FBA638"/>
          </a:solidFill>
          <a:effectLst>
            <a:outerShdw blurRad="50800" dist="38100" dir="2700000" algn="tl" rotWithShape="0">
              <a:srgbClr val="4D576B">
                <a:lumMod val="75000"/>
                <a:alpha val="40000"/>
              </a:srgbClr>
            </a:outerShdw>
          </a:effectLst>
        </p:spPr>
        <p:txBody>
          <a:bodyPr wrap="square" rtlCol="0" anchor="ctr">
            <a:noAutofit/>
          </a:bodyPr>
          <a:lstStyle/>
          <a:p>
            <a:pPr marL="0" marR="0" lvl="0" indent="0" algn="ctr" defTabSz="633730" rtl="0" eaLnBrk="1" fontAlgn="auto" latinLnBrk="0" hangingPunct="1">
              <a:lnSpc>
                <a:spcPct val="120000"/>
              </a:lnSpc>
              <a:spcBef>
                <a:spcPts val="0"/>
              </a:spcBef>
              <a:spcAft>
                <a:spcPts val="0"/>
              </a:spcAft>
              <a:buClrTx/>
              <a:buSzTx/>
              <a:buFontTx/>
              <a:buNone/>
              <a:defRPr/>
            </a:pPr>
            <a:r>
              <a:rPr kumimoji="0" lang="en-US" altLang="zh-CN" sz="4265" b="1" i="0" u="none" strike="noStrike" kern="1200" cap="none" spc="600" normalizeH="0" baseline="0" noProof="0" dirty="0">
                <a:ln>
                  <a:noFill/>
                </a:ln>
                <a:solidFill>
                  <a:schemeClr val="bg1"/>
                </a:solidFill>
                <a:effectLst/>
                <a:uLnTx/>
                <a:uFillTx/>
                <a:latin typeface="Times New Roman" panose="02020603050405020304" pitchFamily="18" charset="0"/>
                <a:ea typeface="思源宋体 CN Heavy" panose="02020900000000000000" pitchFamily="18" charset="-122"/>
                <a:cs typeface="Times New Roman" panose="02020603050405020304" pitchFamily="18" charset="0"/>
                <a:sym typeface="微软雅黑" panose="020B0503020204020204" pitchFamily="34" charset="-122"/>
              </a:rPr>
              <a:t>Five Senses</a:t>
            </a:r>
          </a:p>
        </p:txBody>
      </p:sp>
      <p:sp>
        <p:nvSpPr>
          <p:cNvPr id="7" name="文本框 6"/>
          <p:cNvSpPr txBox="1"/>
          <p:nvPr/>
        </p:nvSpPr>
        <p:spPr>
          <a:xfrm>
            <a:off x="634365" y="1617345"/>
            <a:ext cx="7924165" cy="792480"/>
          </a:xfrm>
          <a:prstGeom prst="rect">
            <a:avLst/>
          </a:prstGeom>
          <a:solidFill>
            <a:schemeClr val="accent1">
              <a:lumMod val="20000"/>
              <a:lumOff val="80000"/>
            </a:schemeClr>
          </a:solidFill>
          <a:ln w="19050">
            <a:solidFill>
              <a:schemeClr val="accent1">
                <a:lumMod val="60000"/>
                <a:lumOff val="40000"/>
              </a:schemeClr>
            </a:solidFill>
          </a:ln>
        </p:spPr>
        <p:txBody>
          <a:bodyPr wrap="square" rtlCol="0">
            <a:spAutoFit/>
          </a:bodyPr>
          <a:lstStyle/>
          <a:p>
            <a:r>
              <a:rPr lang="en-US" altLang="zh-CN" sz="2275" dirty="0"/>
              <a:t>Humans rely on senses to perceive the world. And </a:t>
            </a:r>
            <a:r>
              <a:rPr lang="en-US" altLang="zh-CN" sz="2275" b="1" dirty="0"/>
              <a:t>words</a:t>
            </a:r>
            <a:r>
              <a:rPr lang="en-US" altLang="zh-CN" sz="2275" dirty="0"/>
              <a:t> </a:t>
            </a:r>
            <a:r>
              <a:rPr lang="en-US" altLang="zh-CN" sz="2275" b="1" dirty="0"/>
              <a:t>have the power</a:t>
            </a:r>
            <a:r>
              <a:rPr lang="en-US" altLang="zh-CN" sz="2275" dirty="0"/>
              <a:t> to connect to your senses.</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6337">
        <p15:prstTrans prst="drape"/>
      </p:transition>
    </mc:Choice>
    <mc:Fallback xmlns="">
      <p:transition spd="slow" advTm="36337">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2"/>
            </p:custDataLst>
          </p:nvPr>
        </p:nvSpPr>
        <p:spPr>
          <a:xfrm>
            <a:off x="1907540" y="771525"/>
            <a:ext cx="7082155" cy="2427605"/>
          </a:xfrm>
          <a:prstGeom prst="rect">
            <a:avLst/>
          </a:prstGeom>
          <a:solidFill>
            <a:schemeClr val="tx2">
              <a:lumMod val="20000"/>
              <a:lumOff val="80000"/>
            </a:schemeClr>
          </a:solidFill>
        </p:spPr>
        <p:txBody>
          <a:bodyPr wrap="square" rtlCol="0">
            <a:noAutofit/>
          </a:bodyPr>
          <a:lstStyle/>
          <a:p>
            <a:pPr algn="l">
              <a:buClrTx/>
              <a:buSzTx/>
              <a:buFontTx/>
            </a:pPr>
            <a:r>
              <a:rPr lang="en-US" altLang="zh-CN" sz="2275" dirty="0">
                <a:sym typeface="+mn-ea"/>
              </a:rPr>
              <a:t>3. ...her red hull</a:t>
            </a:r>
            <a:r>
              <a:rPr lang="en-US" altLang="zh-CN" sz="2275" b="1" dirty="0">
                <a:sym typeface="+mn-ea"/>
              </a:rPr>
              <a:t> __________ </a:t>
            </a:r>
            <a:r>
              <a:rPr lang="en-US" altLang="zh-CN" sz="2275" dirty="0">
                <a:sym typeface="+mn-ea"/>
              </a:rPr>
              <a:t>dramatically ...(Para.13) </a:t>
            </a:r>
            <a:endParaRPr lang="en-US" altLang="zh-CN" sz="2275" dirty="0"/>
          </a:p>
          <a:p>
            <a:pPr algn="l">
              <a:buClrTx/>
              <a:buSzTx/>
              <a:buFontTx/>
            </a:pPr>
            <a:endParaRPr lang="en-US" altLang="zh-CN" sz="2275" dirty="0"/>
          </a:p>
          <a:p>
            <a:pPr algn="l">
              <a:buClrTx/>
              <a:buSzTx/>
              <a:buFontTx/>
            </a:pPr>
            <a:r>
              <a:rPr lang="en-US" altLang="zh-CN" sz="2275" dirty="0">
                <a:sym typeface="+mn-ea"/>
              </a:rPr>
              <a:t>His crew waved frantically and ______</a:t>
            </a:r>
            <a:r>
              <a:rPr lang="en-US" altLang="zh-CN" sz="2275" b="1" dirty="0">
                <a:sym typeface="+mn-ea"/>
              </a:rPr>
              <a:t> </a:t>
            </a:r>
            <a:r>
              <a:rPr lang="en-US" altLang="zh-CN" sz="2275" dirty="0">
                <a:sym typeface="+mn-ea"/>
              </a:rPr>
              <a:t>with delight.</a:t>
            </a:r>
          </a:p>
          <a:p>
            <a:pPr algn="l">
              <a:buClrTx/>
              <a:buSzTx/>
              <a:buFontTx/>
            </a:pPr>
            <a:r>
              <a:rPr lang="en-US" altLang="zh-CN" sz="2275" dirty="0">
                <a:sym typeface="+mn-ea"/>
              </a:rPr>
              <a:t>(Para.13)</a:t>
            </a:r>
          </a:p>
          <a:p>
            <a:pPr algn="l">
              <a:buClrTx/>
              <a:buSzTx/>
              <a:buFontTx/>
            </a:pPr>
            <a:endParaRPr lang="en-US" altLang="zh-CN" sz="2275" dirty="0">
              <a:sym typeface="+mn-ea"/>
            </a:endParaRPr>
          </a:p>
          <a:p>
            <a:pPr algn="l">
              <a:buClrTx/>
              <a:buSzTx/>
              <a:buFontTx/>
            </a:pPr>
            <a:r>
              <a:rPr lang="en-US" altLang="zh-CN" sz="2275" dirty="0">
                <a:sym typeface="+mn-ea"/>
              </a:rPr>
              <a:t>We could _____ the comforting mix of diesel smoke and kitchen.(Para.15)</a:t>
            </a:r>
            <a:endParaRPr lang="en-US" altLang="zh-CN" sz="2275" dirty="0"/>
          </a:p>
          <a:p>
            <a:pPr algn="l">
              <a:buClrTx/>
              <a:buSzTx/>
              <a:buFontTx/>
            </a:pPr>
            <a:endParaRPr lang="en-US" altLang="zh-CN" sz="1990" dirty="0">
              <a:sym typeface="+mn-ea"/>
            </a:endParaRPr>
          </a:p>
          <a:p>
            <a:pPr algn="l">
              <a:lnSpc>
                <a:spcPct val="120000"/>
              </a:lnSpc>
              <a:buClrTx/>
              <a:buSzTx/>
              <a:buFontTx/>
            </a:pPr>
            <a:endParaRPr lang="en-US" altLang="zh-CN" sz="2275" dirty="0"/>
          </a:p>
        </p:txBody>
      </p:sp>
      <p:sp>
        <p:nvSpPr>
          <p:cNvPr id="3" name="文本框 2"/>
          <p:cNvSpPr txBox="1"/>
          <p:nvPr/>
        </p:nvSpPr>
        <p:spPr>
          <a:xfrm>
            <a:off x="1907540" y="3364230"/>
            <a:ext cx="7082155" cy="1331595"/>
          </a:xfrm>
          <a:prstGeom prst="rect">
            <a:avLst/>
          </a:prstGeom>
          <a:solidFill>
            <a:schemeClr val="accent1">
              <a:lumMod val="40000"/>
              <a:lumOff val="60000"/>
            </a:schemeClr>
          </a:solidFill>
          <a:ln>
            <a:solidFill>
              <a:schemeClr val="accent1">
                <a:lumMod val="40000"/>
                <a:lumOff val="60000"/>
              </a:schemeClr>
            </a:solidFill>
          </a:ln>
        </p:spPr>
        <p:txBody>
          <a:bodyPr wrap="square" rtlCol="0" anchor="t">
            <a:noAutofit/>
          </a:bodyPr>
          <a:lstStyle/>
          <a:p>
            <a:pPr algn="l">
              <a:buClrTx/>
              <a:buSzTx/>
              <a:buFontTx/>
            </a:pPr>
            <a:r>
              <a:rPr lang="en-US" altLang="zh-CN" sz="2400" dirty="0">
                <a:sym typeface="+mn-ea"/>
              </a:rPr>
              <a:t>4. The boat and we were  ______________________________________ that was a good eight feet across.(Para.14)</a:t>
            </a:r>
          </a:p>
        </p:txBody>
      </p:sp>
      <p:sp>
        <p:nvSpPr>
          <p:cNvPr id="5" name="圆角矩形 1"/>
          <p:cNvSpPr/>
          <p:nvPr>
            <p:custDataLst>
              <p:tags r:id="rId3"/>
            </p:custDataLst>
          </p:nvPr>
        </p:nvSpPr>
        <p:spPr>
          <a:xfrm>
            <a:off x="168311" y="171599"/>
            <a:ext cx="51206" cy="316956"/>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i="1">
              <a:latin typeface="Times New Roman" panose="02020603050405020304" pitchFamily="18" charset="0"/>
              <a:cs typeface="Times New Roman" panose="02020603050405020304" pitchFamily="18" charset="0"/>
              <a:sym typeface="+mn-lt"/>
            </a:endParaRPr>
          </a:p>
        </p:txBody>
      </p:sp>
      <p:sp>
        <p:nvSpPr>
          <p:cNvPr id="6" name="TextBox 6"/>
          <p:cNvSpPr txBox="1"/>
          <p:nvPr>
            <p:custDataLst>
              <p:tags r:id="rId4"/>
            </p:custDataLst>
          </p:nvPr>
        </p:nvSpPr>
        <p:spPr>
          <a:xfrm>
            <a:off x="270722" y="102579"/>
            <a:ext cx="1292225" cy="396875"/>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defTabSz="1219200"/>
            <a:r>
              <a:rPr lang="en-US" altLang="zh-CN" sz="1990" b="1" spc="300" dirty="0">
                <a:solidFill>
                  <a:schemeClr val="bg1"/>
                </a:solidFill>
                <a:effectLst>
                  <a:outerShdw blurRad="38100" dist="38100" dir="2700000" algn="tl">
                    <a:srgbClr val="000000">
                      <a:alpha val="43137"/>
                    </a:srgbClr>
                  </a:outerShdw>
                </a:effectLst>
                <a:latin typeface="Times New Roman" panose="02020603050405020304" pitchFamily="18" charset="0"/>
                <a:ea typeface="思源宋体 CN" panose="02020400000000000000" pitchFamily="18" charset="-122"/>
                <a:cs typeface="Times New Roman" panose="02020603050405020304" pitchFamily="18" charset="0"/>
                <a:sym typeface="+mn-lt"/>
              </a:rPr>
              <a:t>Lead-in</a:t>
            </a:r>
          </a:p>
        </p:txBody>
      </p:sp>
      <p:sp>
        <p:nvSpPr>
          <p:cNvPr id="12" name="TextBox 6"/>
          <p:cNvSpPr txBox="1"/>
          <p:nvPr>
            <p:custDataLst>
              <p:tags r:id="rId5"/>
            </p:custDataLst>
          </p:nvPr>
        </p:nvSpPr>
        <p:spPr>
          <a:xfrm>
            <a:off x="1572105" y="102579"/>
            <a:ext cx="1348105" cy="396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defTabSz="1219200"/>
            <a:r>
              <a:rPr lang="en-US" altLang="zh-CN" sz="1990" b="1" spc="300" dirty="0">
                <a:solidFill>
                  <a:schemeClr val="bg1"/>
                </a:solidFill>
                <a:effectLst>
                  <a:outerShdw blurRad="38100" dist="38100" dir="2700000" algn="tl">
                    <a:srgbClr val="000000">
                      <a:alpha val="43137"/>
                    </a:srgbClr>
                  </a:outerShdw>
                </a:effectLst>
                <a:latin typeface="Times New Roman" panose="02020603050405020304" pitchFamily="18" charset="0"/>
                <a:ea typeface="思源宋体 CN" panose="02020400000000000000" pitchFamily="18" charset="-122"/>
                <a:cs typeface="Times New Roman" panose="02020603050405020304" pitchFamily="18" charset="0"/>
                <a:sym typeface="+mn-lt"/>
              </a:rPr>
              <a:t>Reading</a:t>
            </a:r>
          </a:p>
        </p:txBody>
      </p:sp>
      <p:sp>
        <p:nvSpPr>
          <p:cNvPr id="23" name="椭圆 22"/>
          <p:cNvSpPr/>
          <p:nvPr>
            <p:custDataLst>
              <p:tags r:id="rId6"/>
            </p:custDataLst>
          </p:nvPr>
        </p:nvSpPr>
        <p:spPr>
          <a:xfrm>
            <a:off x="175260" y="988060"/>
            <a:ext cx="1685290" cy="1174115"/>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275" dirty="0">
              <a:solidFill>
                <a:schemeClr val="tx1"/>
              </a:solidFill>
            </a:endParaRPr>
          </a:p>
        </p:txBody>
      </p:sp>
      <p:sp>
        <p:nvSpPr>
          <p:cNvPr id="24" name="椭圆 23"/>
          <p:cNvSpPr/>
          <p:nvPr>
            <p:custDataLst>
              <p:tags r:id="rId7"/>
            </p:custDataLst>
          </p:nvPr>
        </p:nvSpPr>
        <p:spPr>
          <a:xfrm>
            <a:off x="144145" y="3292475"/>
            <a:ext cx="1716405" cy="1264285"/>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275" dirty="0">
              <a:solidFill>
                <a:schemeClr val="tx1"/>
              </a:solidFill>
            </a:endParaRPr>
          </a:p>
        </p:txBody>
      </p:sp>
      <p:sp>
        <p:nvSpPr>
          <p:cNvPr id="19" name="左箭头 18"/>
          <p:cNvSpPr/>
          <p:nvPr>
            <p:custDataLst>
              <p:tags r:id="rId8"/>
            </p:custDataLst>
          </p:nvPr>
        </p:nvSpPr>
        <p:spPr>
          <a:xfrm rot="16200000">
            <a:off x="601980" y="2581275"/>
            <a:ext cx="779145" cy="328930"/>
          </a:xfrm>
          <a:prstGeom prst="leftArrow">
            <a:avLst/>
          </a:prstGeom>
          <a:solidFill>
            <a:schemeClr val="tx2">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00"/>
          </a:p>
        </p:txBody>
      </p:sp>
      <p:sp>
        <p:nvSpPr>
          <p:cNvPr id="18" name="文本框 17"/>
          <p:cNvSpPr txBox="1"/>
          <p:nvPr>
            <p:custDataLst>
              <p:tags r:id="rId9"/>
            </p:custDataLst>
          </p:nvPr>
        </p:nvSpPr>
        <p:spPr>
          <a:xfrm>
            <a:off x="3924300" y="699770"/>
            <a:ext cx="1693545" cy="460375"/>
          </a:xfrm>
          <a:prstGeom prst="rect">
            <a:avLst/>
          </a:prstGeom>
          <a:noFill/>
        </p:spPr>
        <p:txBody>
          <a:bodyPr wrap="square" rtlCol="0">
            <a:spAutoFit/>
          </a:bodyPr>
          <a:lstStyle/>
          <a:p>
            <a:r>
              <a:rPr lang="en-US" altLang="zh-CN" sz="2400" b="1" dirty="0">
                <a:solidFill>
                  <a:srgbClr val="0070C0"/>
                </a:solidFill>
                <a:sym typeface="+mn-ea"/>
              </a:rPr>
              <a:t>appearing</a:t>
            </a:r>
            <a:endParaRPr lang="en-US" altLang="zh-CN" sz="2400" b="1" dirty="0">
              <a:solidFill>
                <a:srgbClr val="FF0000"/>
              </a:solidFill>
              <a:sym typeface="+mn-ea"/>
            </a:endParaRPr>
          </a:p>
        </p:txBody>
      </p:sp>
      <p:sp>
        <p:nvSpPr>
          <p:cNvPr id="20" name="文本框 19"/>
          <p:cNvSpPr txBox="1"/>
          <p:nvPr>
            <p:custDataLst>
              <p:tags r:id="rId10"/>
            </p:custDataLst>
          </p:nvPr>
        </p:nvSpPr>
        <p:spPr>
          <a:xfrm>
            <a:off x="5652403" y="1419647"/>
            <a:ext cx="965877" cy="460375"/>
          </a:xfrm>
          <a:prstGeom prst="rect">
            <a:avLst/>
          </a:prstGeom>
          <a:noFill/>
        </p:spPr>
        <p:txBody>
          <a:bodyPr wrap="square" rtlCol="0">
            <a:spAutoFit/>
          </a:bodyPr>
          <a:lstStyle/>
          <a:p>
            <a:r>
              <a:rPr lang="en-US" altLang="zh-CN" sz="2400" b="1" dirty="0">
                <a:solidFill>
                  <a:srgbClr val="0070C0"/>
                </a:solidFill>
                <a:sym typeface="+mn-ea"/>
              </a:rPr>
              <a:t>yelled</a:t>
            </a:r>
            <a:endParaRPr lang="en-US" altLang="zh-CN" sz="2400" b="1" dirty="0">
              <a:solidFill>
                <a:srgbClr val="FF0000"/>
              </a:solidFill>
              <a:sym typeface="+mn-ea"/>
            </a:endParaRPr>
          </a:p>
        </p:txBody>
      </p:sp>
      <p:sp>
        <p:nvSpPr>
          <p:cNvPr id="28" name="文本框 27"/>
          <p:cNvSpPr txBox="1"/>
          <p:nvPr>
            <p:custDataLst>
              <p:tags r:id="rId11"/>
            </p:custDataLst>
          </p:nvPr>
        </p:nvSpPr>
        <p:spPr>
          <a:xfrm>
            <a:off x="3059825" y="2500064"/>
            <a:ext cx="1051221" cy="460375"/>
          </a:xfrm>
          <a:prstGeom prst="rect">
            <a:avLst/>
          </a:prstGeom>
          <a:noFill/>
        </p:spPr>
        <p:txBody>
          <a:bodyPr wrap="square" rtlCol="0">
            <a:spAutoFit/>
          </a:bodyPr>
          <a:lstStyle/>
          <a:p>
            <a:r>
              <a:rPr lang="en-US" altLang="zh-CN" sz="2400" b="1" dirty="0">
                <a:solidFill>
                  <a:srgbClr val="0070C0"/>
                </a:solidFill>
                <a:sym typeface="+mn-ea"/>
              </a:rPr>
              <a:t>smell</a:t>
            </a:r>
            <a:endParaRPr lang="en-US" altLang="zh-CN" sz="2400" b="1" dirty="0">
              <a:solidFill>
                <a:srgbClr val="FF0000"/>
              </a:solidFill>
              <a:sym typeface="+mn-ea"/>
            </a:endParaRPr>
          </a:p>
        </p:txBody>
      </p:sp>
      <p:sp>
        <p:nvSpPr>
          <p:cNvPr id="29" name="文本框 28"/>
          <p:cNvSpPr txBox="1"/>
          <p:nvPr/>
        </p:nvSpPr>
        <p:spPr>
          <a:xfrm>
            <a:off x="1979930" y="3651885"/>
            <a:ext cx="5792470" cy="460375"/>
          </a:xfrm>
          <a:prstGeom prst="rect">
            <a:avLst/>
          </a:prstGeom>
          <a:noFill/>
        </p:spPr>
        <p:txBody>
          <a:bodyPr wrap="square" rtlCol="0">
            <a:spAutoFit/>
          </a:bodyPr>
          <a:lstStyle/>
          <a:p>
            <a:r>
              <a:rPr lang="en-US" altLang="zh-CN" sz="2400" b="1" dirty="0">
                <a:solidFill>
                  <a:srgbClr val="0070C0"/>
                </a:solidFill>
              </a:rPr>
              <a:t>separated by a stretch of water </a:t>
            </a:r>
          </a:p>
        </p:txBody>
      </p:sp>
      <p:sp>
        <p:nvSpPr>
          <p:cNvPr id="2" name="文本框 1"/>
          <p:cNvSpPr txBox="1"/>
          <p:nvPr/>
        </p:nvSpPr>
        <p:spPr>
          <a:xfrm>
            <a:off x="478790" y="1189647"/>
            <a:ext cx="1093470" cy="1069524"/>
          </a:xfrm>
          <a:prstGeom prst="rect">
            <a:avLst/>
          </a:prstGeom>
          <a:noFill/>
        </p:spPr>
        <p:txBody>
          <a:bodyPr wrap="square" rtlCol="0">
            <a:spAutoFit/>
          </a:bodyPr>
          <a:lstStyle/>
          <a:p>
            <a:pPr algn="ctr"/>
            <a:r>
              <a:rPr lang="en-US" altLang="zh-CN" sz="2275" dirty="0" smtClean="0">
                <a:latin typeface="+mn-lt"/>
                <a:ea typeface="+mn-ea"/>
                <a:sym typeface="+mn-ea"/>
              </a:rPr>
              <a:t>Having hope</a:t>
            </a:r>
            <a:endParaRPr lang="en-US" altLang="zh-CN" dirty="0">
              <a:solidFill>
                <a:schemeClr val="tx1"/>
              </a:solidFill>
            </a:endParaRPr>
          </a:p>
          <a:p>
            <a:pPr algn="ctr"/>
            <a:endParaRPr lang="zh-CN" altLang="en-US" dirty="0"/>
          </a:p>
        </p:txBody>
      </p:sp>
      <p:sp>
        <p:nvSpPr>
          <p:cNvPr id="8" name="文本框 7"/>
          <p:cNvSpPr txBox="1"/>
          <p:nvPr/>
        </p:nvSpPr>
        <p:spPr>
          <a:xfrm>
            <a:off x="478790" y="3508375"/>
            <a:ext cx="1093470" cy="792480"/>
          </a:xfrm>
          <a:prstGeom prst="rect">
            <a:avLst/>
          </a:prstGeom>
          <a:noFill/>
        </p:spPr>
        <p:txBody>
          <a:bodyPr wrap="square" rtlCol="0">
            <a:spAutoFit/>
          </a:bodyPr>
          <a:lstStyle/>
          <a:p>
            <a:pPr algn="ctr"/>
            <a:r>
              <a:rPr lang="en-US" altLang="zh-CN" sz="2275" dirty="0">
                <a:sym typeface="+mn-ea"/>
              </a:rPr>
              <a:t>Trouble again</a:t>
            </a:r>
            <a:endParaRPr lang="zh-CN" altLang="en-US"/>
          </a:p>
        </p:txBody>
      </p:sp>
      <p:sp>
        <p:nvSpPr>
          <p:cNvPr id="21" name="左箭头 20"/>
          <p:cNvSpPr/>
          <p:nvPr>
            <p:custDataLst>
              <p:tags r:id="rId12"/>
            </p:custDataLst>
          </p:nvPr>
        </p:nvSpPr>
        <p:spPr>
          <a:xfrm rot="16200000">
            <a:off x="5454650" y="3056890"/>
            <a:ext cx="528955" cy="422910"/>
          </a:xfrm>
          <a:prstGeom prst="leftArrow">
            <a:avLst>
              <a:gd name="adj1" fmla="val 20656"/>
              <a:gd name="adj2" fmla="val 50000"/>
            </a:avLst>
          </a:prstGeom>
          <a:solidFill>
            <a:schemeClr val="tx2">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sz="100"/>
          </a:p>
        </p:txBody>
      </p:sp>
    </p:spTree>
    <p:custDataLst>
      <p:tags r:id="rId1"/>
    </p:custDataLst>
  </p:cSld>
  <p:clrMapOvr>
    <a:masterClrMapping/>
  </p:clrMapOvr>
  <p:transition advTm="3492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1" animBg="1"/>
      <p:bldP spid="24" grpId="1" animBg="1"/>
      <p:bldP spid="19" grpId="1" animBg="1"/>
      <p:bldP spid="18" grpId="1"/>
      <p:bldP spid="20" grpId="1"/>
      <p:bldP spid="28" grpId="1"/>
      <p:bldP spid="29" grpId="0"/>
      <p:bldP spid="29" grpId="1"/>
      <p:bldP spid="2" grpId="1"/>
      <p:bldP spid="8" grpId="0"/>
      <p:bldP spid="8"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nvGraphicFramePr>
        <p:xfrm>
          <a:off x="508000" y="499745"/>
          <a:ext cx="8128000" cy="34721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圆角矩形 1"/>
          <p:cNvSpPr/>
          <p:nvPr>
            <p:custDataLst>
              <p:tags r:id="rId2"/>
            </p:custDataLst>
          </p:nvPr>
        </p:nvSpPr>
        <p:spPr>
          <a:xfrm>
            <a:off x="168311" y="171599"/>
            <a:ext cx="51206" cy="316956"/>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i="1">
              <a:latin typeface="Times New Roman" panose="02020603050405020304" pitchFamily="18" charset="0"/>
              <a:cs typeface="Times New Roman" panose="02020603050405020304" pitchFamily="18" charset="0"/>
              <a:sym typeface="+mn-lt"/>
            </a:endParaRPr>
          </a:p>
        </p:txBody>
      </p:sp>
      <p:sp>
        <p:nvSpPr>
          <p:cNvPr id="6" name="TextBox 6"/>
          <p:cNvSpPr txBox="1"/>
          <p:nvPr>
            <p:custDataLst>
              <p:tags r:id="rId3"/>
            </p:custDataLst>
          </p:nvPr>
        </p:nvSpPr>
        <p:spPr>
          <a:xfrm>
            <a:off x="270722" y="102579"/>
            <a:ext cx="1292225" cy="396875"/>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defTabSz="1219200"/>
            <a:r>
              <a:rPr lang="en-US" altLang="zh-CN" sz="1990" b="1" spc="300" dirty="0">
                <a:solidFill>
                  <a:schemeClr val="bg1"/>
                </a:solidFill>
                <a:effectLst>
                  <a:outerShdw blurRad="38100" dist="38100" dir="2700000" algn="tl">
                    <a:srgbClr val="000000">
                      <a:alpha val="43137"/>
                    </a:srgbClr>
                  </a:outerShdw>
                </a:effectLst>
                <a:latin typeface="Times New Roman" panose="02020603050405020304" pitchFamily="18" charset="0"/>
                <a:ea typeface="思源宋体 CN" panose="02020400000000000000" pitchFamily="18" charset="-122"/>
                <a:cs typeface="Times New Roman" panose="02020603050405020304" pitchFamily="18" charset="0"/>
                <a:sym typeface="+mn-lt"/>
              </a:rPr>
              <a:t>Lead-in</a:t>
            </a:r>
          </a:p>
        </p:txBody>
      </p:sp>
      <p:sp>
        <p:nvSpPr>
          <p:cNvPr id="12" name="TextBox 6"/>
          <p:cNvSpPr txBox="1"/>
          <p:nvPr>
            <p:custDataLst>
              <p:tags r:id="rId4"/>
            </p:custDataLst>
          </p:nvPr>
        </p:nvSpPr>
        <p:spPr>
          <a:xfrm>
            <a:off x="1572105" y="102579"/>
            <a:ext cx="1348105" cy="396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defTabSz="1219200"/>
            <a:r>
              <a:rPr lang="en-US" altLang="zh-CN" sz="1990" b="1" spc="300" dirty="0">
                <a:solidFill>
                  <a:schemeClr val="bg1"/>
                </a:solidFill>
                <a:effectLst>
                  <a:outerShdw blurRad="38100" dist="38100" dir="2700000" algn="tl">
                    <a:srgbClr val="000000">
                      <a:alpha val="43137"/>
                    </a:srgbClr>
                  </a:outerShdw>
                </a:effectLst>
                <a:latin typeface="Times New Roman" panose="02020603050405020304" pitchFamily="18" charset="0"/>
                <a:ea typeface="思源宋体 CN" panose="02020400000000000000" pitchFamily="18" charset="-122"/>
                <a:cs typeface="Times New Roman" panose="02020603050405020304" pitchFamily="18" charset="0"/>
                <a:sym typeface="+mn-lt"/>
              </a:rPr>
              <a:t>Reading</a:t>
            </a:r>
          </a:p>
        </p:txBody>
      </p:sp>
      <p:sp>
        <p:nvSpPr>
          <p:cNvPr id="27" name="文本框 26"/>
          <p:cNvSpPr txBox="1"/>
          <p:nvPr>
            <p:custDataLst>
              <p:tags r:id="rId5"/>
            </p:custDataLst>
          </p:nvPr>
        </p:nvSpPr>
        <p:spPr>
          <a:xfrm>
            <a:off x="1835785" y="4036060"/>
            <a:ext cx="5440045" cy="576580"/>
          </a:xfrm>
          <a:prstGeom prst="rect">
            <a:avLst/>
          </a:prstGeom>
          <a:noFill/>
          <a:extLst>
            <a:ext uri="{909E8E84-426E-40DD-AFC4-6F175D3DCCD1}">
              <a14:hiddenFill xmlns:a14="http://schemas.microsoft.com/office/drawing/2010/main">
                <a:solidFill>
                  <a:srgbClr val="FD9E24"/>
                </a:solidFill>
              </a14:hiddenFill>
            </a:ext>
          </a:extLst>
        </p:spPr>
        <p:txBody>
          <a:bodyPr wrap="square" rtlCol="0">
            <a:noAutofit/>
          </a:bodyPr>
          <a:lstStyle/>
          <a:p>
            <a:pPr algn="ctr"/>
            <a:r>
              <a:rPr lang="en-US" altLang="zh-CN" sz="2800" dirty="0"/>
              <a:t>Conflicts: Full of twists and turns</a:t>
            </a:r>
          </a:p>
        </p:txBody>
      </p:sp>
    </p:spTree>
    <p:custDataLst>
      <p:tags r:id="rId1"/>
    </p:custDataLst>
  </p:cSld>
  <p:clrMapOvr>
    <a:masterClrMapping/>
  </p:clrMapOvr>
  <p:transition advTm="3003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27"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77991" y="314874"/>
            <a:ext cx="7886418" cy="761323"/>
          </a:xfrm>
          <a:solidFill>
            <a:schemeClr val="accent1">
              <a:lumMod val="60000"/>
              <a:lumOff val="40000"/>
            </a:schemeClr>
          </a:solidFill>
        </p:spPr>
        <p:txBody>
          <a:bodyPr/>
          <a:lstStyle/>
          <a:p>
            <a:pPr algn="ctr"/>
            <a:r>
              <a:rPr lang="en-US" altLang="zh-CN" b="1" dirty="0"/>
              <a:t> Conflicts</a:t>
            </a:r>
          </a:p>
        </p:txBody>
      </p:sp>
      <p:sp>
        <p:nvSpPr>
          <p:cNvPr id="3" name="文本框 2"/>
          <p:cNvSpPr txBox="1"/>
          <p:nvPr/>
        </p:nvSpPr>
        <p:spPr>
          <a:xfrm>
            <a:off x="731520" y="1496695"/>
            <a:ext cx="7623810" cy="2742565"/>
          </a:xfrm>
          <a:prstGeom prst="rect">
            <a:avLst/>
          </a:prstGeom>
          <a:noFill/>
          <a:ln>
            <a:solidFill>
              <a:schemeClr val="accent1">
                <a:lumMod val="60000"/>
                <a:lumOff val="40000"/>
              </a:schemeClr>
            </a:solidFill>
          </a:ln>
        </p:spPr>
        <p:txBody>
          <a:bodyPr wrap="square" rtlCol="0" anchor="t">
            <a:noAutofit/>
          </a:bodyPr>
          <a:lstStyle/>
          <a:p>
            <a:pPr algn="just"/>
            <a:r>
              <a:rPr lang="en-US" altLang="zh-CN" sz="2275" dirty="0">
                <a:solidFill>
                  <a:schemeClr val="tx1">
                    <a:lumMod val="95000"/>
                    <a:lumOff val="5000"/>
                  </a:schemeClr>
                </a:solidFill>
              </a:rPr>
              <a:t>1. </a:t>
            </a:r>
            <a:r>
              <a:rPr lang="zh-CN" altLang="en-US" sz="2275" dirty="0">
                <a:solidFill>
                  <a:schemeClr val="tx1">
                    <a:lumMod val="95000"/>
                    <a:lumOff val="5000"/>
                  </a:schemeClr>
                </a:solidFill>
              </a:rPr>
              <a:t>The </a:t>
            </a:r>
            <a:r>
              <a:rPr lang="en-US" altLang="zh-CN" sz="2275" dirty="0">
                <a:solidFill>
                  <a:schemeClr val="tx1">
                    <a:lumMod val="95000"/>
                    <a:lumOff val="5000"/>
                  </a:schemeClr>
                </a:solidFill>
              </a:rPr>
              <a:t>conflict</a:t>
            </a:r>
            <a:r>
              <a:rPr lang="zh-CN" altLang="en-US" sz="2275" dirty="0">
                <a:solidFill>
                  <a:schemeClr val="tx1">
                    <a:lumMod val="95000"/>
                    <a:lumOff val="5000"/>
                  </a:schemeClr>
                </a:solidFill>
              </a:rPr>
              <a:t> is the</a:t>
            </a:r>
            <a:r>
              <a:rPr lang="zh-CN" altLang="en-US" sz="2275" b="1" dirty="0">
                <a:solidFill>
                  <a:schemeClr val="tx1">
                    <a:lumMod val="95000"/>
                    <a:lumOff val="5000"/>
                  </a:schemeClr>
                </a:solidFill>
              </a:rPr>
              <a:t> driving force </a:t>
            </a:r>
            <a:r>
              <a:rPr lang="zh-CN" altLang="en-US" sz="2275" dirty="0">
                <a:solidFill>
                  <a:schemeClr val="tx1">
                    <a:lumMod val="95000"/>
                    <a:lumOff val="5000"/>
                  </a:schemeClr>
                </a:solidFill>
              </a:rPr>
              <a:t>of the action</a:t>
            </a:r>
            <a:r>
              <a:rPr lang="zh-CN" altLang="en-US" sz="2275" dirty="0"/>
              <a:t>. </a:t>
            </a:r>
          </a:p>
          <a:p>
            <a:pPr algn="just"/>
            <a:endParaRPr lang="zh-CN" altLang="en-US" sz="2275" dirty="0"/>
          </a:p>
          <a:p>
            <a:pPr algn="just"/>
            <a:r>
              <a:rPr lang="en-US" altLang="zh-CN" sz="2275" dirty="0"/>
              <a:t>2. How can we set a conflict in a story?</a:t>
            </a:r>
          </a:p>
          <a:p>
            <a:pPr algn="just"/>
            <a:r>
              <a:rPr lang="en-US" altLang="zh-CN" sz="2275" dirty="0"/>
              <a:t>   </a:t>
            </a:r>
            <a:r>
              <a:rPr lang="en-US" altLang="zh-CN" sz="2275" i="1" dirty="0"/>
              <a:t> </a:t>
            </a:r>
            <a:r>
              <a:rPr lang="zh-CN" altLang="en-US" sz="2275" i="1" dirty="0"/>
              <a:t>Usually, in a short story, the problem will center around </a:t>
            </a:r>
            <a:r>
              <a:rPr lang="en-US" altLang="zh-CN" sz="2275" i="1" dirty="0"/>
              <a:t>the</a:t>
            </a:r>
          </a:p>
          <a:p>
            <a:pPr algn="just"/>
            <a:r>
              <a:rPr lang="en-US" altLang="zh-CN" sz="2275" i="1" dirty="0"/>
              <a:t>  </a:t>
            </a:r>
            <a:r>
              <a:rPr lang="zh-CN" altLang="en-US" sz="2275" i="1" dirty="0"/>
              <a:t> </a:t>
            </a:r>
            <a:r>
              <a:rPr lang="en-US" altLang="zh-CN" sz="2275" i="1" dirty="0"/>
              <a:t> </a:t>
            </a:r>
            <a:r>
              <a:rPr lang="zh-CN" altLang="en-US" sz="2275" i="1" dirty="0"/>
              <a:t>character </a:t>
            </a:r>
            <a:r>
              <a:rPr lang="en-US" altLang="zh-CN" sz="2275" i="1" dirty="0"/>
              <a:t>(e.g.: environment</a:t>
            </a:r>
            <a:r>
              <a:rPr lang="en-US" altLang="zh-CN" sz="2275" i="1" dirty="0" smtClean="0"/>
              <a:t>, motivation, </a:t>
            </a:r>
            <a:r>
              <a:rPr lang="en-US" altLang="zh-CN" sz="2275" i="1" dirty="0" smtClean="0">
                <a:sym typeface="+mn-ea"/>
              </a:rPr>
              <a:t>gender</a:t>
            </a:r>
            <a:r>
              <a:rPr lang="en-US" altLang="zh-CN" sz="2275" i="1" dirty="0">
                <a:sym typeface="+mn-ea"/>
              </a:rPr>
              <a:t>, age</a:t>
            </a:r>
            <a:r>
              <a:rPr lang="zh-CN" altLang="en-US" sz="2275" i="1" dirty="0"/>
              <a:t>.</a:t>
            </a:r>
            <a:r>
              <a:rPr lang="en-US" altLang="zh-CN" sz="2275" i="1" dirty="0"/>
              <a:t>..).</a:t>
            </a:r>
          </a:p>
        </p:txBody>
      </p:sp>
      <p:sp>
        <p:nvSpPr>
          <p:cNvPr id="6" name="文本框 5"/>
          <p:cNvSpPr txBox="1"/>
          <p:nvPr>
            <p:custDataLst>
              <p:tags r:id="rId1"/>
            </p:custDataLst>
          </p:nvPr>
        </p:nvSpPr>
        <p:spPr>
          <a:xfrm>
            <a:off x="731520" y="3579818"/>
            <a:ext cx="7624064" cy="441960"/>
          </a:xfrm>
          <a:prstGeom prst="rect">
            <a:avLst/>
          </a:prstGeom>
          <a:noFill/>
          <a:ln>
            <a:noFill/>
          </a:ln>
        </p:spPr>
        <p:txBody>
          <a:bodyPr wrap="square" rtlCol="0" anchor="t">
            <a:spAutoFit/>
          </a:bodyPr>
          <a:lstStyle/>
          <a:p>
            <a:pPr algn="just"/>
            <a:r>
              <a:rPr lang="en-US" altLang="zh-CN" sz="2275" dirty="0"/>
              <a:t>3.  The conflicts can show the</a:t>
            </a:r>
            <a:r>
              <a:rPr lang="en-US" altLang="zh-CN" sz="2275" b="1" dirty="0"/>
              <a:t> theme </a:t>
            </a:r>
            <a:r>
              <a:rPr lang="en-US" altLang="zh-CN" sz="2275" dirty="0"/>
              <a:t>of your story. </a:t>
            </a:r>
          </a:p>
        </p:txBody>
      </p:sp>
    </p:spTree>
  </p:cSld>
  <p:clrMapOvr>
    <a:masterClrMapping/>
  </p:clrMapOvr>
  <p:transition advTm="34475"/>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087118" y="1394631"/>
            <a:ext cx="6056631" cy="2355139"/>
          </a:xfrm>
          <a:prstGeom prst="rect">
            <a:avLst/>
          </a:prstGeom>
          <a:solidFill>
            <a:srgbClr val="FBA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0" dirty="0">
              <a:latin typeface="Times New Roman" panose="02020603050405020304" pitchFamily="18" charset="0"/>
              <a:ea typeface="微软雅黑" panose="020B0503020204020204" pitchFamily="34" charset="-122"/>
              <a:sym typeface="Arial" panose="020B0604020202020204" pitchFamily="34" charset="0"/>
            </a:endParaRPr>
          </a:p>
        </p:txBody>
      </p:sp>
      <p:sp>
        <p:nvSpPr>
          <p:cNvPr id="12" name="矩形 11"/>
          <p:cNvSpPr/>
          <p:nvPr/>
        </p:nvSpPr>
        <p:spPr>
          <a:xfrm>
            <a:off x="251" y="1394631"/>
            <a:ext cx="2984459" cy="2355139"/>
          </a:xfrm>
          <a:prstGeom prst="rect">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0" dirty="0">
              <a:latin typeface="Times New Roman" panose="02020603050405020304" pitchFamily="18" charset="0"/>
              <a:ea typeface="微软雅黑" panose="020B0503020204020204" pitchFamily="34" charset="-122"/>
              <a:sym typeface="Arial" panose="020B0604020202020204" pitchFamily="34" charset="0"/>
            </a:endParaRPr>
          </a:p>
        </p:txBody>
      </p:sp>
      <p:sp>
        <p:nvSpPr>
          <p:cNvPr id="13" name="文本框 12"/>
          <p:cNvSpPr txBox="1"/>
          <p:nvPr/>
        </p:nvSpPr>
        <p:spPr>
          <a:xfrm>
            <a:off x="1259632" y="2158570"/>
            <a:ext cx="1463131" cy="707886"/>
          </a:xfrm>
          <a:prstGeom prst="rect">
            <a:avLst/>
          </a:prstGeom>
          <a:noFill/>
        </p:spPr>
        <p:txBody>
          <a:bodyPr wrap="square" rtlCol="0">
            <a:spAutoFit/>
          </a:bodyPr>
          <a:lstStyle/>
          <a:p>
            <a:pPr algn="ctr"/>
            <a:r>
              <a:rPr lang="en-US" altLang="zh-CN" sz="4000" dirty="0">
                <a:solidFill>
                  <a:schemeClr val="bg1"/>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cs typeface="+mn-ea"/>
                <a:sym typeface="Arial" panose="020B0604020202020204" pitchFamily="34" charset="0"/>
              </a:rPr>
              <a:t>03</a:t>
            </a:r>
            <a:endParaRPr lang="zh-CN" altLang="en-US" sz="4000" dirty="0">
              <a:solidFill>
                <a:schemeClr val="bg1"/>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cs typeface="+mn-ea"/>
              <a:sym typeface="Arial" panose="020B0604020202020204" pitchFamily="34" charset="0"/>
            </a:endParaRPr>
          </a:p>
        </p:txBody>
      </p:sp>
      <p:cxnSp>
        <p:nvCxnSpPr>
          <p:cNvPr id="14" name="直接连接符 13"/>
          <p:cNvCxnSpPr/>
          <p:nvPr/>
        </p:nvCxnSpPr>
        <p:spPr>
          <a:xfrm>
            <a:off x="251" y="1240925"/>
            <a:ext cx="298445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087118" y="3868833"/>
            <a:ext cx="6056631"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3957532" y="2179637"/>
            <a:ext cx="3015298" cy="887095"/>
          </a:xfrm>
          <a:prstGeom prst="rect">
            <a:avLst/>
          </a:prstGeom>
          <a:noFill/>
        </p:spPr>
        <p:txBody>
          <a:bodyPr wrap="square">
            <a:spAutoFit/>
          </a:bodyPr>
          <a:lstStyle/>
          <a:p>
            <a:pPr marL="0" marR="0" lvl="0" indent="0" algn="l" defTabSz="457200" rtl="0" eaLnBrk="1" fontAlgn="auto" latinLnBrk="0" hangingPunct="1">
              <a:lnSpc>
                <a:spcPct val="130000"/>
              </a:lnSpc>
              <a:spcBef>
                <a:spcPts val="0"/>
              </a:spcBef>
              <a:spcAft>
                <a:spcPts val="0"/>
              </a:spcAft>
              <a:buClrTx/>
              <a:buSzTx/>
              <a:buFontTx/>
              <a:buNone/>
              <a:defRPr/>
            </a:pPr>
            <a:r>
              <a:rPr lang="en-US" altLang="zh-CN" sz="3980" b="1" dirty="0">
                <a:solidFill>
                  <a:schemeClr val="bg1"/>
                </a:solidFill>
                <a:effectLst>
                  <a:outerShdw blurRad="38100" dist="38100" dir="2700000" algn="tl">
                    <a:srgbClr val="000000">
                      <a:alpha val="43137"/>
                    </a:srgbClr>
                  </a:outerShdw>
                </a:effectLst>
                <a:latin typeface="思源宋体 CN" panose="02020400000000000000" pitchFamily="18" charset="-122"/>
                <a:ea typeface="思源宋体 CN" panose="02020400000000000000" pitchFamily="18" charset="-122"/>
                <a:cs typeface="Times New Roman" panose="02020603050405020304" pitchFamily="18" charset="0"/>
                <a:sym typeface="微软雅黑" panose="020B0503020204020204" pitchFamily="34" charset="-122"/>
              </a:rPr>
              <a:t>Discussion</a:t>
            </a:r>
          </a:p>
        </p:txBody>
      </p:sp>
    </p:spTree>
  </p:cSld>
  <p:clrMapOvr>
    <a:masterClrMapping/>
  </p:clrMapOvr>
  <mc:AlternateContent xmlns:mc="http://schemas.openxmlformats.org/markup-compatibility/2006" xmlns:p14="http://schemas.microsoft.com/office/powerpoint/2010/main">
    <mc:Choice Requires="p14">
      <p:transition spd="slow" p14:dur="1600" advTm="6221">
        <p14:conveyor dir="l"/>
      </p:transition>
    </mc:Choice>
    <mc:Fallback xmlns="">
      <p:transition spd="slow" advTm="6221">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68311" y="171599"/>
            <a:ext cx="51206" cy="316956"/>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i="1">
              <a:latin typeface="Times New Roman" panose="02020603050405020304" pitchFamily="18" charset="0"/>
              <a:cs typeface="Times New Roman" panose="02020603050405020304" pitchFamily="18" charset="0"/>
              <a:sym typeface="+mn-lt"/>
            </a:endParaRPr>
          </a:p>
        </p:txBody>
      </p:sp>
      <p:grpSp>
        <p:nvGrpSpPr>
          <p:cNvPr id="50" name="组合 49"/>
          <p:cNvGrpSpPr/>
          <p:nvPr/>
        </p:nvGrpSpPr>
        <p:grpSpPr>
          <a:xfrm>
            <a:off x="834023" y="2532915"/>
            <a:ext cx="2061351" cy="1796287"/>
            <a:chOff x="4021961" y="-1054291"/>
            <a:chExt cx="2389277" cy="949715"/>
          </a:xfrm>
          <a:solidFill>
            <a:srgbClr val="8497B0"/>
          </a:solidFill>
        </p:grpSpPr>
        <p:sp>
          <p:nvSpPr>
            <p:cNvPr id="51" name="矩形: 圆角 50"/>
            <p:cNvSpPr/>
            <p:nvPr/>
          </p:nvSpPr>
          <p:spPr>
            <a:xfrm>
              <a:off x="4021961" y="-1054291"/>
              <a:ext cx="2389277" cy="949715"/>
            </a:xfrm>
            <a:prstGeom prst="roundRect">
              <a:avLst/>
            </a:prstGeom>
            <a:grpFill/>
            <a:ln w="12700" cap="flat" cmpd="sng" algn="ctr">
              <a:solidFill>
                <a:srgbClr val="FFFFFF">
                  <a:hueOff val="0"/>
                  <a:satOff val="0"/>
                  <a:lumOff val="0"/>
                  <a:alphaOff val="0"/>
                </a:srgbClr>
              </a:solidFill>
              <a:prstDash val="solid"/>
              <a:miter lim="800000"/>
            </a:ln>
            <a:effectLst/>
          </p:spPr>
        </p:sp>
        <p:sp>
          <p:nvSpPr>
            <p:cNvPr id="52" name="矩形: 圆角 4"/>
            <p:cNvSpPr txBox="1"/>
            <p:nvPr/>
          </p:nvSpPr>
          <p:spPr>
            <a:xfrm>
              <a:off x="4111461" y="-758967"/>
              <a:ext cx="2179921" cy="582769"/>
            </a:xfrm>
            <a:prstGeom prst="rect">
              <a:avLst/>
            </a:prstGeom>
            <a:grpFill/>
            <a:ln>
              <a:noFill/>
            </a:ln>
            <a:effectLst/>
          </p:spPr>
          <p:txBody>
            <a:bodyPr spcFirstLastPara="0" vert="horz" wrap="square" lIns="21674" tIns="21674" rIns="21674" bIns="21674" numCol="1" spcCol="1270" anchor="ctr" anchorCtr="0">
              <a:noAutofit/>
            </a:bodyPr>
            <a:lstStyle/>
            <a:p>
              <a:pPr marL="0" marR="0" lvl="0" indent="0" algn="l" defTabSz="1244600" eaLnBrk="1" fontAlgn="auto" latinLnBrk="0" hangingPunct="1">
                <a:lnSpc>
                  <a:spcPct val="90000"/>
                </a:lnSpc>
                <a:spcBef>
                  <a:spcPts val="0"/>
                </a:spcBef>
                <a:spcAft>
                  <a:spcPct val="35000"/>
                </a:spcAft>
                <a:buClrTx/>
                <a:buSzTx/>
                <a:buFontTx/>
                <a:buNone/>
                <a:defRPr/>
              </a:pPr>
              <a:r>
                <a:rPr kumimoji="0" lang="en-US" altLang="zh-CN" sz="199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1. Conflicts in</a:t>
              </a:r>
            </a:p>
            <a:p>
              <a:pPr marL="0" marR="0" lvl="0" indent="0" algn="l" defTabSz="1244600" eaLnBrk="1" fontAlgn="auto" latinLnBrk="0" hangingPunct="1">
                <a:lnSpc>
                  <a:spcPct val="90000"/>
                </a:lnSpc>
                <a:spcBef>
                  <a:spcPts val="0"/>
                </a:spcBef>
                <a:spcAft>
                  <a:spcPct val="35000"/>
                </a:spcAft>
                <a:buClrTx/>
                <a:buSzTx/>
                <a:buFontTx/>
                <a:buNone/>
                <a:defRPr/>
              </a:pPr>
              <a:r>
                <a:rPr kumimoji="0" lang="en-US" altLang="zh-CN" sz="199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Stories</a:t>
              </a:r>
            </a:p>
            <a:p>
              <a:pPr algn="l" defTabSz="1244600" fontAlgn="auto">
                <a:lnSpc>
                  <a:spcPct val="90000"/>
                </a:lnSpc>
                <a:spcBef>
                  <a:spcPts val="0"/>
                </a:spcBef>
                <a:spcAft>
                  <a:spcPct val="35000"/>
                </a:spcAft>
                <a:defRPr/>
              </a:pPr>
              <a:r>
                <a:rPr kumimoji="0" lang="en-US" altLang="zh-CN" sz="199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2. Five Senses</a:t>
              </a:r>
            </a:p>
            <a:p>
              <a:pPr marL="0" marR="0" lvl="0" indent="0" algn="ctr" defTabSz="1244600" eaLnBrk="1" fontAlgn="auto" latinLnBrk="0" hangingPunct="1">
                <a:lnSpc>
                  <a:spcPct val="90000"/>
                </a:lnSpc>
                <a:spcBef>
                  <a:spcPts val="0"/>
                </a:spcBef>
                <a:spcAft>
                  <a:spcPct val="35000"/>
                </a:spcAft>
                <a:buClrTx/>
                <a:buSzTx/>
                <a:buFontTx/>
                <a:buNone/>
                <a:defRPr/>
              </a:pPr>
              <a:endParaRPr kumimoji="0" lang="zh-CN" altLang="en-US" sz="199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grpSp>
      <p:sp>
        <p:nvSpPr>
          <p:cNvPr id="55" name="!!"/>
          <p:cNvSpPr txBox="1"/>
          <p:nvPr/>
        </p:nvSpPr>
        <p:spPr>
          <a:xfrm>
            <a:off x="3469340" y="717098"/>
            <a:ext cx="2108149" cy="702945"/>
          </a:xfrm>
          <a:prstGeom prst="rect">
            <a:avLst/>
          </a:prstGeom>
          <a:solidFill>
            <a:schemeClr val="bg2">
              <a:lumMod val="50000"/>
            </a:schemeClr>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en-US" altLang="zh-CN" sz="1990" b="1" i="0"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Teaching </a:t>
            </a:r>
          </a:p>
          <a:p>
            <a:pPr marL="0" marR="0" lvl="0" indent="0" algn="ctr" defTabSz="457200" eaLnBrk="1" fontAlgn="auto" latinLnBrk="0" hangingPunct="1">
              <a:lnSpc>
                <a:spcPct val="100000"/>
              </a:lnSpc>
              <a:spcBef>
                <a:spcPts val="0"/>
              </a:spcBef>
              <a:spcAft>
                <a:spcPts val="0"/>
              </a:spcAft>
              <a:buClrTx/>
              <a:buSzTx/>
              <a:buFontTx/>
              <a:buNone/>
              <a:defRPr/>
            </a:pPr>
            <a:r>
              <a:rPr kumimoji="0" lang="en-US" altLang="zh-CN" sz="1990" b="1" i="0"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Objectives</a:t>
            </a:r>
            <a:endParaRPr kumimoji="0" lang="zh-CN" altLang="en-US" sz="1990" b="1" i="0"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sp>
        <p:nvSpPr>
          <p:cNvPr id="58" name="文本框 57"/>
          <p:cNvSpPr txBox="1"/>
          <p:nvPr/>
        </p:nvSpPr>
        <p:spPr>
          <a:xfrm>
            <a:off x="834247" y="1855320"/>
            <a:ext cx="2068837" cy="396875"/>
          </a:xfrm>
          <a:prstGeom prst="rect">
            <a:avLst/>
          </a:prstGeom>
          <a:solidFill>
            <a:schemeClr val="tx2">
              <a:lumMod val="60000"/>
              <a:lumOff val="40000"/>
            </a:schemeClr>
          </a:solidFill>
        </p:spPr>
        <p:txBody>
          <a:bodyPr wrap="square" rtlCol="0">
            <a:spAutoFit/>
          </a:bodyPr>
          <a:lstStyle/>
          <a:p>
            <a:pPr algn="ctr" defTabSz="457200" fontAlgn="auto">
              <a:spcBef>
                <a:spcPts val="0"/>
              </a:spcBef>
              <a:spcAft>
                <a:spcPts val="0"/>
              </a:spcAft>
            </a:pPr>
            <a:r>
              <a:rPr lang="en-US" altLang="zh-CN" sz="1990" b="1" dirty="0">
                <a:solidFill>
                  <a:srgbClr val="000000"/>
                </a:solidFill>
                <a:latin typeface="Times New Roman" panose="02020603050405020304" pitchFamily="18" charset="0"/>
                <a:cs typeface="Times New Roman" panose="02020603050405020304" pitchFamily="18" charset="0"/>
              </a:rPr>
              <a:t>Knowledge</a:t>
            </a:r>
            <a:endParaRPr lang="zh-CN" altLang="en-US" sz="1990" b="1" dirty="0">
              <a:solidFill>
                <a:srgbClr val="000000"/>
              </a:solidFill>
              <a:latin typeface="Times New Roman" panose="02020603050405020304" pitchFamily="18" charset="0"/>
              <a:cs typeface="Times New Roman" panose="02020603050405020304" pitchFamily="18" charset="0"/>
            </a:endParaRPr>
          </a:p>
        </p:txBody>
      </p:sp>
      <p:sp>
        <p:nvSpPr>
          <p:cNvPr id="60" name="文本框 59"/>
          <p:cNvSpPr txBox="1"/>
          <p:nvPr/>
        </p:nvSpPr>
        <p:spPr>
          <a:xfrm>
            <a:off x="6364199" y="1855320"/>
            <a:ext cx="2068837" cy="396875"/>
          </a:xfrm>
          <a:prstGeom prst="rect">
            <a:avLst/>
          </a:prstGeom>
          <a:solidFill>
            <a:schemeClr val="accent3"/>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en-US" altLang="zh-CN" sz="199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Value</a:t>
            </a:r>
            <a:endParaRPr kumimoji="0" lang="zh-CN" altLang="en-US" sz="199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grpSp>
        <p:nvGrpSpPr>
          <p:cNvPr id="54314" name="组合 54313"/>
          <p:cNvGrpSpPr/>
          <p:nvPr/>
        </p:nvGrpSpPr>
        <p:grpSpPr>
          <a:xfrm>
            <a:off x="3500007" y="2553686"/>
            <a:ext cx="2060900" cy="1786354"/>
            <a:chOff x="4021961" y="-1054291"/>
            <a:chExt cx="2398175" cy="818646"/>
          </a:xfrm>
          <a:solidFill>
            <a:srgbClr val="767171"/>
          </a:solidFill>
        </p:grpSpPr>
        <p:sp>
          <p:nvSpPr>
            <p:cNvPr id="54315" name="矩形: 圆角 54314"/>
            <p:cNvSpPr/>
            <p:nvPr/>
          </p:nvSpPr>
          <p:spPr>
            <a:xfrm>
              <a:off x="4021961" y="-1054291"/>
              <a:ext cx="2398175" cy="818646"/>
            </a:xfrm>
            <a:prstGeom prst="roundRect">
              <a:avLst/>
            </a:prstGeom>
            <a:grpFill/>
            <a:ln w="12700" cap="flat" cmpd="sng" algn="ctr">
              <a:solidFill>
                <a:srgbClr val="FFFFFF">
                  <a:hueOff val="0"/>
                  <a:satOff val="0"/>
                  <a:lumOff val="0"/>
                  <a:alphaOff val="0"/>
                </a:srgbClr>
              </a:solidFill>
              <a:prstDash val="solid"/>
              <a:miter lim="800000"/>
            </a:ln>
            <a:effectLst/>
          </p:spPr>
        </p:sp>
        <p:sp>
          <p:nvSpPr>
            <p:cNvPr id="54316" name="矩形: 圆角 4"/>
            <p:cNvSpPr txBox="1"/>
            <p:nvPr/>
          </p:nvSpPr>
          <p:spPr>
            <a:xfrm>
              <a:off x="4137233" y="-992598"/>
              <a:ext cx="2059371" cy="709182"/>
            </a:xfrm>
            <a:prstGeom prst="rect">
              <a:avLst/>
            </a:prstGeom>
            <a:grpFill/>
            <a:ln>
              <a:noFill/>
            </a:ln>
            <a:effectLst/>
          </p:spPr>
          <p:txBody>
            <a:bodyPr spcFirstLastPara="0" vert="horz" wrap="square" lIns="21674" tIns="21674" rIns="21674" bIns="21674" numCol="1" spcCol="1270" anchor="ctr" anchorCtr="0">
              <a:noAutofit/>
            </a:bodyPr>
            <a:lstStyle/>
            <a:p>
              <a:pPr marL="0" marR="0" lvl="0" indent="0" algn="l" defTabSz="1066800" eaLnBrk="1" fontAlgn="auto" latinLnBrk="0" hangingPunct="1">
                <a:lnSpc>
                  <a:spcPct val="90000"/>
                </a:lnSpc>
                <a:spcBef>
                  <a:spcPts val="0"/>
                </a:spcBef>
                <a:spcAft>
                  <a:spcPct val="35000"/>
                </a:spcAft>
                <a:buClrTx/>
                <a:buSzTx/>
                <a:buFontTx/>
                <a:buNone/>
                <a:defRPr/>
              </a:pPr>
              <a:r>
                <a:rPr kumimoji="0" lang="en-US" altLang="zh-CN" sz="199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1.    Writing </a:t>
              </a:r>
            </a:p>
            <a:p>
              <a:pPr marL="0" marR="0" lvl="0" indent="0" algn="l" defTabSz="1066800" eaLnBrk="1" fontAlgn="auto" latinLnBrk="0" hangingPunct="1">
                <a:lnSpc>
                  <a:spcPct val="90000"/>
                </a:lnSpc>
                <a:spcBef>
                  <a:spcPts val="0"/>
                </a:spcBef>
                <a:spcAft>
                  <a:spcPct val="35000"/>
                </a:spcAft>
                <a:buClrTx/>
                <a:buSzTx/>
                <a:buFontTx/>
                <a:buNone/>
                <a:defRPr/>
              </a:pPr>
              <a:r>
                <a:rPr kumimoji="0" lang="en-US" altLang="zh-CN" sz="199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Stories</a:t>
              </a:r>
            </a:p>
            <a:p>
              <a:pPr marL="0" marR="0" lvl="0" indent="0" algn="l" defTabSz="1066800" eaLnBrk="1" fontAlgn="auto" latinLnBrk="0" hangingPunct="1">
                <a:lnSpc>
                  <a:spcPct val="90000"/>
                </a:lnSpc>
                <a:spcBef>
                  <a:spcPts val="0"/>
                </a:spcBef>
                <a:spcAft>
                  <a:spcPct val="35000"/>
                </a:spcAft>
                <a:buClrTx/>
                <a:buSzTx/>
                <a:buFontTx/>
                <a:buNone/>
                <a:defRPr/>
              </a:pPr>
              <a:r>
                <a:rPr kumimoji="0" lang="en-US" altLang="zh-CN" sz="199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2.    Diction in</a:t>
              </a:r>
            </a:p>
            <a:p>
              <a:pPr marL="0" marR="0" lvl="0" indent="0" algn="l" defTabSz="1066800" eaLnBrk="1" fontAlgn="auto" latinLnBrk="0" hangingPunct="1">
                <a:lnSpc>
                  <a:spcPct val="90000"/>
                </a:lnSpc>
                <a:spcBef>
                  <a:spcPts val="0"/>
                </a:spcBef>
                <a:spcAft>
                  <a:spcPct val="35000"/>
                </a:spcAft>
                <a:buClrTx/>
                <a:buSzTx/>
                <a:buFontTx/>
                <a:buNone/>
                <a:defRPr/>
              </a:pPr>
              <a:r>
                <a:rPr kumimoji="0" lang="en-US" altLang="zh-CN" sz="199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Description</a:t>
              </a:r>
            </a:p>
          </p:txBody>
        </p:sp>
      </p:grpSp>
      <p:grpSp>
        <p:nvGrpSpPr>
          <p:cNvPr id="54317" name="组合 54316"/>
          <p:cNvGrpSpPr/>
          <p:nvPr/>
        </p:nvGrpSpPr>
        <p:grpSpPr>
          <a:xfrm>
            <a:off x="6364676" y="2532915"/>
            <a:ext cx="2068576" cy="1824284"/>
            <a:chOff x="4004100" y="-942275"/>
            <a:chExt cx="2416469" cy="1283584"/>
          </a:xfrm>
          <a:solidFill>
            <a:srgbClr val="FBA638"/>
          </a:solidFill>
        </p:grpSpPr>
        <p:sp>
          <p:nvSpPr>
            <p:cNvPr id="54318" name="矩形: 圆角 54317"/>
            <p:cNvSpPr/>
            <p:nvPr/>
          </p:nvSpPr>
          <p:spPr>
            <a:xfrm>
              <a:off x="4004100" y="-942275"/>
              <a:ext cx="2416469" cy="1283584"/>
            </a:xfrm>
            <a:prstGeom prst="roundRect">
              <a:avLst/>
            </a:prstGeom>
            <a:grpFill/>
            <a:ln w="12700" cap="flat" cmpd="sng" algn="ctr">
              <a:solidFill>
                <a:srgbClr val="FFFFFF">
                  <a:hueOff val="0"/>
                  <a:satOff val="0"/>
                  <a:lumOff val="0"/>
                  <a:alphaOff val="0"/>
                </a:srgbClr>
              </a:solidFill>
              <a:prstDash val="solid"/>
              <a:miter lim="800000"/>
            </a:ln>
            <a:effectLst/>
          </p:spPr>
        </p:sp>
        <p:sp>
          <p:nvSpPr>
            <p:cNvPr id="54319" name="矩形: 圆角 4"/>
            <p:cNvSpPr txBox="1"/>
            <p:nvPr/>
          </p:nvSpPr>
          <p:spPr>
            <a:xfrm>
              <a:off x="4122045" y="-310511"/>
              <a:ext cx="2229834" cy="348498"/>
            </a:xfrm>
            <a:prstGeom prst="rect">
              <a:avLst/>
            </a:prstGeom>
            <a:grpFill/>
            <a:ln>
              <a:noFill/>
            </a:ln>
            <a:effectLst/>
          </p:spPr>
          <p:txBody>
            <a:bodyPr spcFirstLastPara="0" vert="horz" wrap="square" lIns="21674" tIns="21674" rIns="21674" bIns="21674" numCol="1" spcCol="1270" anchor="ctr" anchorCtr="0">
              <a:noAutofit/>
            </a:bodyPr>
            <a:lstStyle/>
            <a:p>
              <a:pPr marL="0" marR="0" lvl="0" indent="0" algn="l" defTabSz="1066800" eaLnBrk="1" fontAlgn="auto" latinLnBrk="0" hangingPunct="1">
                <a:lnSpc>
                  <a:spcPct val="90000"/>
                </a:lnSpc>
                <a:spcBef>
                  <a:spcPts val="0"/>
                </a:spcBef>
                <a:spcAft>
                  <a:spcPct val="35000"/>
                </a:spcAft>
                <a:buClrTx/>
                <a:buSzTx/>
                <a:buFontTx/>
                <a:buNone/>
                <a:defRPr/>
              </a:pPr>
              <a:r>
                <a:rPr kumimoji="0" lang="en-US" altLang="zh-CN" sz="199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1.    Spirit of </a:t>
              </a:r>
            </a:p>
            <a:p>
              <a:pPr marL="0" marR="0" lvl="0" indent="0" algn="l" defTabSz="1066800" eaLnBrk="1" fontAlgn="auto" latinLnBrk="0" hangingPunct="1">
                <a:lnSpc>
                  <a:spcPct val="90000"/>
                </a:lnSpc>
                <a:spcBef>
                  <a:spcPts val="0"/>
                </a:spcBef>
                <a:spcAft>
                  <a:spcPct val="35000"/>
                </a:spcAft>
                <a:buClrTx/>
                <a:buSzTx/>
                <a:buFontTx/>
                <a:buNone/>
                <a:defRPr/>
              </a:pPr>
              <a:r>
                <a:rPr kumimoji="0" lang="en-US" altLang="zh-CN" sz="199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t>
              </a:r>
              <a:r>
                <a:rPr lang="en-US" altLang="zh-CN" sz="1990" b="1" kern="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mn-ea"/>
                </a:rPr>
                <a:t>Exploration</a:t>
              </a:r>
              <a:endParaRPr kumimoji="0" lang="en-US" altLang="zh-CN" sz="199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a:p>
              <a:pPr marL="0" marR="0" lvl="0" indent="0" algn="l" defTabSz="1066800" eaLnBrk="1" fontAlgn="auto" latinLnBrk="0" hangingPunct="1">
                <a:lnSpc>
                  <a:spcPct val="90000"/>
                </a:lnSpc>
                <a:spcBef>
                  <a:spcPts val="0"/>
                </a:spcBef>
                <a:spcAft>
                  <a:spcPct val="35000"/>
                </a:spcAft>
                <a:buClrTx/>
                <a:buSzTx/>
                <a:buFontTx/>
                <a:buNone/>
                <a:defRPr/>
              </a:pPr>
              <a:r>
                <a:rPr kumimoji="0" lang="en-US" altLang="zh-CN" sz="199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2.    Harmony </a:t>
              </a:r>
            </a:p>
            <a:p>
              <a:pPr marL="0" marR="0" lvl="0" indent="0" algn="l" defTabSz="1066800" eaLnBrk="1" fontAlgn="auto" latinLnBrk="0" hangingPunct="1">
                <a:lnSpc>
                  <a:spcPct val="90000"/>
                </a:lnSpc>
                <a:spcBef>
                  <a:spcPts val="0"/>
                </a:spcBef>
                <a:spcAft>
                  <a:spcPct val="35000"/>
                </a:spcAft>
                <a:buClrTx/>
                <a:buSzTx/>
                <a:buFontTx/>
                <a:buNone/>
                <a:defRPr/>
              </a:pPr>
              <a:r>
                <a:rPr kumimoji="0" lang="en-US" altLang="zh-CN" sz="199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Between Man</a:t>
              </a:r>
            </a:p>
            <a:p>
              <a:pPr marL="0" marR="0" lvl="0" indent="0" algn="l" defTabSz="1066800" eaLnBrk="1" fontAlgn="auto" latinLnBrk="0" hangingPunct="1">
                <a:lnSpc>
                  <a:spcPct val="90000"/>
                </a:lnSpc>
                <a:spcBef>
                  <a:spcPts val="0"/>
                </a:spcBef>
                <a:spcAft>
                  <a:spcPct val="35000"/>
                </a:spcAft>
                <a:buClrTx/>
                <a:buSzTx/>
                <a:buFontTx/>
                <a:buNone/>
                <a:defRPr/>
              </a:pPr>
              <a:r>
                <a:rPr kumimoji="0" lang="en-US" altLang="zh-CN" sz="199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&amp; Nature</a:t>
              </a:r>
            </a:p>
            <a:p>
              <a:pPr marL="0" marR="0" lvl="0" indent="0" algn="ctr" defTabSz="1066800" eaLnBrk="1" fontAlgn="auto" latinLnBrk="0" hangingPunct="1">
                <a:lnSpc>
                  <a:spcPct val="90000"/>
                </a:lnSpc>
                <a:spcBef>
                  <a:spcPts val="0"/>
                </a:spcBef>
                <a:spcAft>
                  <a:spcPct val="35000"/>
                </a:spcAft>
                <a:buClrTx/>
                <a:buSzTx/>
                <a:buFontTx/>
                <a:buNone/>
                <a:defRPr/>
              </a:pPr>
              <a:endParaRPr kumimoji="0" lang="en-US" altLang="zh-CN" sz="199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grpSp>
      <p:sp>
        <p:nvSpPr>
          <p:cNvPr id="54321" name="TextBox 6"/>
          <p:cNvSpPr txBox="1"/>
          <p:nvPr/>
        </p:nvSpPr>
        <p:spPr>
          <a:xfrm>
            <a:off x="270722" y="102579"/>
            <a:ext cx="2244090" cy="396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defTabSz="1219200"/>
            <a:r>
              <a:rPr lang="en-US" altLang="zh-CN" sz="1990" b="1" spc="300" dirty="0">
                <a:solidFill>
                  <a:schemeClr val="bg1">
                    <a:lumMod val="95000"/>
                  </a:schemeClr>
                </a:solidFill>
                <a:effectLst>
                  <a:outerShdw blurRad="38100" dist="38100" dir="2700000" algn="tl">
                    <a:srgbClr val="000000">
                      <a:alpha val="43137"/>
                    </a:srgbClr>
                  </a:outerShdw>
                </a:effectLst>
                <a:latin typeface="Times New Roman" panose="02020603050405020304" pitchFamily="18" charset="0"/>
                <a:ea typeface="思源宋体 CN" panose="02020400000000000000" pitchFamily="18" charset="-122"/>
                <a:cs typeface="Times New Roman" panose="02020603050405020304" pitchFamily="18" charset="0"/>
                <a:sym typeface="+mn-lt"/>
              </a:rPr>
              <a:t>Course Design</a:t>
            </a:r>
          </a:p>
        </p:txBody>
      </p:sp>
      <p:sp>
        <p:nvSpPr>
          <p:cNvPr id="3" name="文本框 2"/>
          <p:cNvSpPr txBox="1"/>
          <p:nvPr/>
        </p:nvSpPr>
        <p:spPr>
          <a:xfrm>
            <a:off x="3506294" y="1855320"/>
            <a:ext cx="2068837" cy="396875"/>
          </a:xfrm>
          <a:prstGeom prst="rect">
            <a:avLst/>
          </a:prstGeom>
          <a:solidFill>
            <a:srgbClr val="767171"/>
          </a:solidFill>
        </p:spPr>
        <p:txBody>
          <a:bodyPr wrap="square" rtlCol="0">
            <a:spAutoFit/>
          </a:bodyPr>
          <a:lstStyle/>
          <a:p>
            <a:pPr algn="ctr" defTabSz="457200" fontAlgn="auto">
              <a:spcBef>
                <a:spcPts val="0"/>
              </a:spcBef>
              <a:spcAft>
                <a:spcPts val="0"/>
              </a:spcAft>
            </a:pPr>
            <a:r>
              <a:rPr lang="en-US" altLang="zh-CN" sz="1990" b="1" dirty="0">
                <a:solidFill>
                  <a:srgbClr val="000000"/>
                </a:solidFill>
                <a:latin typeface="Times New Roman" panose="02020603050405020304" pitchFamily="18" charset="0"/>
                <a:cs typeface="Times New Roman" panose="02020603050405020304" pitchFamily="18" charset="0"/>
              </a:rPr>
              <a:t>Ability</a:t>
            </a:r>
            <a:endParaRPr lang="zh-CN" altLang="en-US" sz="1990" b="1" dirty="0">
              <a:solidFill>
                <a:srgbClr val="000000"/>
              </a:solidFill>
              <a:latin typeface="Times New Roman" panose="02020603050405020304" pitchFamily="18" charset="0"/>
              <a:cs typeface="Times New Roman" panose="02020603050405020304" pitchFamily="18" charset="0"/>
            </a:endParaRPr>
          </a:p>
        </p:txBody>
      </p:sp>
      <p:sp>
        <p:nvSpPr>
          <p:cNvPr id="4" name="TextBox 7"/>
          <p:cNvSpPr txBox="1"/>
          <p:nvPr>
            <p:custDataLst>
              <p:tags r:id="rId1"/>
            </p:custDataLst>
          </p:nvPr>
        </p:nvSpPr>
        <p:spPr>
          <a:xfrm>
            <a:off x="5797403" y="171599"/>
            <a:ext cx="3397298" cy="354330"/>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lang="en-US" altLang="zh-CN" sz="1705" b="1" i="1" spc="300" dirty="0">
                <a:solidFill>
                  <a:schemeClr val="bg1"/>
                </a:solidFill>
                <a:effectLst>
                  <a:outerShdw blurRad="38100" dist="38100" dir="2700000" algn="tl">
                    <a:srgbClr val="000000">
                      <a:alpha val="43137"/>
                    </a:srgbClr>
                  </a:outerShdw>
                </a:effectLst>
                <a:latin typeface="times" panose="02020603050405020304" pitchFamily="18" charset="0"/>
                <a:ea typeface="思源宋体 CN" panose="02020400000000000000" pitchFamily="18" charset="-122"/>
                <a:cs typeface="times" panose="02020603050405020304" pitchFamily="18" charset="0"/>
                <a:sym typeface="+mn-ea"/>
              </a:rPr>
              <a:t>Teaching Objectives</a:t>
            </a:r>
            <a:endParaRPr lang="en-US" altLang="zh-CN" sz="1705" b="1" i="1" spc="300" dirty="0">
              <a:solidFill>
                <a:schemeClr val="bg1"/>
              </a:solidFill>
              <a:effectLst>
                <a:outerShdw blurRad="38100" dist="38100" dir="2700000" algn="tl">
                  <a:srgbClr val="000000">
                    <a:alpha val="43137"/>
                  </a:srgbClr>
                </a:outerShdw>
              </a:effectLst>
              <a:latin typeface="times" panose="02020603050405020304" pitchFamily="18" charset="0"/>
              <a:ea typeface="思源宋体 CN" panose="02020400000000000000" pitchFamily="18" charset="-122"/>
              <a:cs typeface="times" panose="02020603050405020304" pitchFamily="18" charset="0"/>
              <a:sym typeface="+mn-lt"/>
            </a:endParaRPr>
          </a:p>
        </p:txBody>
      </p:sp>
    </p:spTree>
  </p:cSld>
  <p:clrMapOvr>
    <a:masterClrMapping/>
  </p:clrMapOvr>
  <p:transition spd="slow" advTm="42597">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1"/>
          <p:cNvSpPr/>
          <p:nvPr>
            <p:custDataLst>
              <p:tags r:id="rId2"/>
            </p:custDataLst>
          </p:nvPr>
        </p:nvSpPr>
        <p:spPr>
          <a:xfrm>
            <a:off x="168311" y="171599"/>
            <a:ext cx="51206" cy="316956"/>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i="1">
              <a:latin typeface="Times New Roman" panose="02020603050405020304" pitchFamily="18" charset="0"/>
              <a:cs typeface="Times New Roman" panose="02020603050405020304" pitchFamily="18" charset="0"/>
              <a:sym typeface="+mn-lt"/>
            </a:endParaRPr>
          </a:p>
        </p:txBody>
      </p:sp>
      <p:sp>
        <p:nvSpPr>
          <p:cNvPr id="12" name="TextBox 6"/>
          <p:cNvSpPr txBox="1"/>
          <p:nvPr>
            <p:custDataLst>
              <p:tags r:id="rId3"/>
            </p:custDataLst>
          </p:nvPr>
        </p:nvSpPr>
        <p:spPr>
          <a:xfrm>
            <a:off x="1572105" y="102579"/>
            <a:ext cx="1364476" cy="398571"/>
          </a:xfrm>
          <a:prstGeom prst="rect">
            <a:avLst/>
          </a:prstGeom>
          <a:solidFill>
            <a:srgbClr val="A6A6A6"/>
          </a:solidFill>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defTabSz="1219200"/>
            <a:r>
              <a:rPr lang="en-US" altLang="zh-CN" sz="1990" b="1" spc="300" dirty="0">
                <a:solidFill>
                  <a:schemeClr val="bg1"/>
                </a:solidFill>
                <a:effectLst>
                  <a:outerShdw blurRad="38100" dist="38100" dir="2700000" algn="tl">
                    <a:srgbClr val="000000">
                      <a:alpha val="43137"/>
                    </a:srgbClr>
                  </a:outerShdw>
                </a:effectLst>
                <a:latin typeface="Times New Roman" panose="02020603050405020304" pitchFamily="18" charset="0"/>
                <a:ea typeface="思源宋体 CN" panose="02020400000000000000" pitchFamily="18" charset="-122"/>
                <a:cs typeface="Times New Roman" panose="02020603050405020304" pitchFamily="18" charset="0"/>
                <a:sym typeface="+mn-lt"/>
              </a:rPr>
              <a:t>Reading</a:t>
            </a:r>
          </a:p>
        </p:txBody>
      </p:sp>
      <p:sp>
        <p:nvSpPr>
          <p:cNvPr id="11" name="文本框 10"/>
          <p:cNvSpPr txBox="1"/>
          <p:nvPr>
            <p:custDataLst>
              <p:tags r:id="rId4"/>
            </p:custDataLst>
          </p:nvPr>
        </p:nvSpPr>
        <p:spPr>
          <a:xfrm>
            <a:off x="2677273" y="779976"/>
            <a:ext cx="4215723" cy="57277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US" altLang="zh-CN" sz="3130" dirty="0"/>
              <a:t>Human </a:t>
            </a:r>
            <a:r>
              <a:rPr lang="en-US" altLang="zh-CN" sz="3130" dirty="0" smtClean="0"/>
              <a:t>vs. </a:t>
            </a:r>
            <a:r>
              <a:rPr lang="en-US" altLang="zh-CN" sz="3130" dirty="0"/>
              <a:t>Nature?</a:t>
            </a:r>
          </a:p>
        </p:txBody>
      </p:sp>
      <p:sp>
        <p:nvSpPr>
          <p:cNvPr id="2" name="TextBox 6"/>
          <p:cNvSpPr txBox="1"/>
          <p:nvPr>
            <p:custDataLst>
              <p:tags r:id="rId5"/>
            </p:custDataLst>
          </p:nvPr>
        </p:nvSpPr>
        <p:spPr>
          <a:xfrm>
            <a:off x="2882068" y="114320"/>
            <a:ext cx="1720343" cy="398571"/>
          </a:xfrm>
          <a:prstGeom prst="rect">
            <a:avLst/>
          </a:prstGeom>
          <a:solidFill>
            <a:srgbClr val="FD9E24"/>
          </a:solidFill>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defTabSz="1219200"/>
            <a:r>
              <a:rPr lang="en-US" altLang="zh-CN" sz="1990" b="1" spc="300" dirty="0">
                <a:solidFill>
                  <a:schemeClr val="bg1"/>
                </a:solidFill>
                <a:effectLst>
                  <a:outerShdw blurRad="38100" dist="38100" dir="2700000" algn="tl">
                    <a:srgbClr val="000000">
                      <a:alpha val="43137"/>
                    </a:srgbClr>
                  </a:outerShdw>
                </a:effectLst>
                <a:latin typeface="Times New Roman" panose="02020603050405020304" pitchFamily="18" charset="0"/>
                <a:ea typeface="思源宋体 CN" panose="02020400000000000000" pitchFamily="18" charset="-122"/>
                <a:cs typeface="Times New Roman" panose="02020603050405020304" pitchFamily="18" charset="0"/>
                <a:sym typeface="+mn-lt"/>
              </a:rPr>
              <a:t>Discussion</a:t>
            </a:r>
          </a:p>
        </p:txBody>
      </p:sp>
      <p:sp>
        <p:nvSpPr>
          <p:cNvPr id="17" name="文本框 16"/>
          <p:cNvSpPr txBox="1"/>
          <p:nvPr/>
        </p:nvSpPr>
        <p:spPr>
          <a:xfrm>
            <a:off x="393404" y="2174817"/>
            <a:ext cx="3972334" cy="2606830"/>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r>
              <a:rPr lang="en-US" altLang="zh-CN" sz="2275" b="1" i="1" dirty="0"/>
              <a:t>Exploration in the Arctic:</a:t>
            </a:r>
          </a:p>
          <a:p>
            <a:endParaRPr lang="en-US" altLang="zh-CN" sz="2275" b="1" dirty="0"/>
          </a:p>
          <a:p>
            <a:endParaRPr lang="en-US" altLang="zh-CN" sz="2275" b="1" dirty="0"/>
          </a:p>
          <a:p>
            <a:r>
              <a:rPr lang="en-US" altLang="zh-CN" sz="2275" b="1" i="1" dirty="0"/>
              <a:t>Facing troubles:</a:t>
            </a:r>
          </a:p>
          <a:p>
            <a:endParaRPr lang="en-US" altLang="zh-CN" sz="2275" b="1" dirty="0"/>
          </a:p>
          <a:p>
            <a:endParaRPr lang="en-US" altLang="zh-CN" sz="2275" b="1" i="1" dirty="0"/>
          </a:p>
        </p:txBody>
      </p:sp>
      <p:sp>
        <p:nvSpPr>
          <p:cNvPr id="18" name="文本框 17"/>
          <p:cNvSpPr txBox="1"/>
          <p:nvPr/>
        </p:nvSpPr>
        <p:spPr>
          <a:xfrm>
            <a:off x="4644348" y="2163076"/>
            <a:ext cx="4222044" cy="2635730"/>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r>
              <a:rPr lang="en-US" altLang="zh-CN" sz="2275" b="1" dirty="0">
                <a:solidFill>
                  <a:schemeClr val="dk1"/>
                </a:solidFill>
                <a:latin typeface="+mn-lt"/>
                <a:ea typeface="+mn-ea"/>
              </a:rPr>
              <a:t>Powerful</a:t>
            </a:r>
          </a:p>
          <a:p>
            <a:endParaRPr lang="en-US" altLang="zh-CN" sz="2275" b="1" dirty="0">
              <a:solidFill>
                <a:schemeClr val="dk1"/>
              </a:solidFill>
              <a:latin typeface="+mn-lt"/>
              <a:ea typeface="+mn-ea"/>
            </a:endParaRPr>
          </a:p>
          <a:p>
            <a:r>
              <a:rPr lang="en-US" altLang="zh-CN" sz="2275" b="1" dirty="0">
                <a:solidFill>
                  <a:schemeClr val="dk1"/>
                </a:solidFill>
                <a:latin typeface="+mn-lt"/>
                <a:ea typeface="+mn-ea"/>
              </a:rPr>
              <a:t>Indiscriminate</a:t>
            </a:r>
          </a:p>
          <a:p>
            <a:endParaRPr lang="en-US" altLang="zh-CN" sz="2275" b="1" dirty="0">
              <a:solidFill>
                <a:schemeClr val="dk1"/>
              </a:solidFill>
              <a:latin typeface="+mn-lt"/>
              <a:ea typeface="+mn-ea"/>
            </a:endParaRPr>
          </a:p>
          <a:p>
            <a:r>
              <a:rPr lang="en-US" altLang="zh-CN" sz="2275" b="1" dirty="0">
                <a:solidFill>
                  <a:schemeClr val="dk1"/>
                </a:solidFill>
                <a:latin typeface="+mn-lt"/>
                <a:ea typeface="+mn-ea"/>
              </a:rPr>
              <a:t>Unpredictable</a:t>
            </a:r>
          </a:p>
          <a:p>
            <a:endParaRPr lang="en-US" altLang="zh-CN" sz="2275" b="1" dirty="0">
              <a:solidFill>
                <a:schemeClr val="dk1"/>
              </a:solidFill>
              <a:latin typeface="+mn-lt"/>
              <a:ea typeface="+mn-ea"/>
            </a:endParaRPr>
          </a:p>
          <a:p>
            <a:endParaRPr lang="en-US" altLang="zh-CN" sz="2275" b="1" i="1" dirty="0">
              <a:solidFill>
                <a:schemeClr val="dk1"/>
              </a:solidFill>
              <a:latin typeface="+mn-lt"/>
              <a:ea typeface="+mn-ea"/>
            </a:endParaRPr>
          </a:p>
        </p:txBody>
      </p:sp>
      <p:sp>
        <p:nvSpPr>
          <p:cNvPr id="16" name="文本框 15"/>
          <p:cNvSpPr txBox="1"/>
          <p:nvPr/>
        </p:nvSpPr>
        <p:spPr>
          <a:xfrm>
            <a:off x="447675" y="2667635"/>
            <a:ext cx="3709670" cy="441960"/>
          </a:xfrm>
          <a:prstGeom prst="rect">
            <a:avLst/>
          </a:prstGeom>
          <a:solidFill>
            <a:schemeClr val="bg2"/>
          </a:solidFill>
        </p:spPr>
        <p:txBody>
          <a:bodyPr wrap="square" rtlCol="0" anchor="t">
            <a:spAutoFit/>
          </a:bodyPr>
          <a:lstStyle/>
          <a:p>
            <a:r>
              <a:rPr lang="en-US" altLang="zh-CN" sz="2275" b="1" dirty="0">
                <a:sym typeface="+mn-ea"/>
              </a:rPr>
              <a:t>Exploring spirit   </a:t>
            </a:r>
          </a:p>
        </p:txBody>
      </p:sp>
      <p:sp>
        <p:nvSpPr>
          <p:cNvPr id="20" name="文本框 19"/>
          <p:cNvSpPr txBox="1"/>
          <p:nvPr/>
        </p:nvSpPr>
        <p:spPr>
          <a:xfrm>
            <a:off x="478790" y="3724910"/>
            <a:ext cx="3771265" cy="732155"/>
          </a:xfrm>
          <a:prstGeom prst="rect">
            <a:avLst/>
          </a:prstGeom>
          <a:solidFill>
            <a:srgbClr val="E7E6E6"/>
          </a:solidFill>
        </p:spPr>
        <p:txBody>
          <a:bodyPr wrap="square" rtlCol="0" anchor="t">
            <a:noAutofit/>
          </a:bodyPr>
          <a:lstStyle/>
          <a:p>
            <a:r>
              <a:rPr lang="en-US" altLang="zh-CN" sz="2275" b="1" dirty="0">
                <a:sym typeface="+mn-ea"/>
              </a:rPr>
              <a:t>Being brave; Supporting and encouraging each other</a:t>
            </a:r>
          </a:p>
        </p:txBody>
      </p:sp>
      <p:sp>
        <p:nvSpPr>
          <p:cNvPr id="4" name="TextBox 6"/>
          <p:cNvSpPr txBox="1"/>
          <p:nvPr>
            <p:custDataLst>
              <p:tags r:id="rId6"/>
            </p:custDataLst>
          </p:nvPr>
        </p:nvSpPr>
        <p:spPr>
          <a:xfrm>
            <a:off x="270722" y="102579"/>
            <a:ext cx="1292225" cy="396875"/>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defTabSz="1219200"/>
            <a:r>
              <a:rPr lang="en-US" altLang="zh-CN" sz="1990" b="1" spc="300" dirty="0">
                <a:solidFill>
                  <a:schemeClr val="bg1"/>
                </a:solidFill>
                <a:effectLst>
                  <a:outerShdw blurRad="38100" dist="38100" dir="2700000" algn="tl">
                    <a:srgbClr val="000000">
                      <a:alpha val="43137"/>
                    </a:srgbClr>
                  </a:outerShdw>
                </a:effectLst>
                <a:latin typeface="Times New Roman" panose="02020603050405020304" pitchFamily="18" charset="0"/>
                <a:ea typeface="思源宋体 CN" panose="02020400000000000000" pitchFamily="18" charset="-122"/>
                <a:cs typeface="Times New Roman" panose="02020603050405020304" pitchFamily="18" charset="0"/>
                <a:sym typeface="+mn-lt"/>
              </a:rPr>
              <a:t>Lead-in</a:t>
            </a:r>
          </a:p>
        </p:txBody>
      </p:sp>
      <p:sp>
        <p:nvSpPr>
          <p:cNvPr id="5" name="文本框 4"/>
          <p:cNvSpPr txBox="1"/>
          <p:nvPr>
            <p:custDataLst>
              <p:tags r:id="rId7"/>
            </p:custDataLst>
          </p:nvPr>
        </p:nvSpPr>
        <p:spPr>
          <a:xfrm>
            <a:off x="2551740" y="1563792"/>
            <a:ext cx="4596836" cy="441960"/>
          </a:xfrm>
          <a:prstGeom prst="rect">
            <a:avLst/>
          </a:prstGeom>
          <a:solidFill>
            <a:schemeClr val="bg2">
              <a:lumMod val="90000"/>
            </a:schemeClr>
          </a:solidFill>
        </p:spPr>
        <p:txBody>
          <a:bodyPr wrap="square" rtlCol="0" anchor="t">
            <a:spAutoFit/>
          </a:bodyPr>
          <a:lstStyle/>
          <a:p>
            <a:pPr algn="ctr"/>
            <a:r>
              <a:rPr lang="en-US" altLang="zh-CN" sz="2275" b="1" i="1" dirty="0">
                <a:sym typeface="+mn-ea"/>
              </a:rPr>
              <a:t>Who had greater power?</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46692">
        <p15:prstTrans prst="drape"/>
      </p:transition>
    </mc:Choice>
    <mc:Fallback xmlns="">
      <p:transition spd="slow" advTm="4669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7" grpId="1" animBg="1"/>
      <p:bldP spid="18" grpId="0" bldLvl="0" animBg="1"/>
      <p:bldP spid="18" grpId="1" animBg="1"/>
      <p:bldP spid="16" grpId="0" bldLvl="0" animBg="1"/>
      <p:bldP spid="16" grpId="1" animBg="1"/>
      <p:bldP spid="20" grpId="0" bldLvl="0" animBg="1"/>
      <p:bldP spid="20"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1"/>
          <p:cNvSpPr/>
          <p:nvPr>
            <p:custDataLst>
              <p:tags r:id="rId2"/>
            </p:custDataLst>
          </p:nvPr>
        </p:nvSpPr>
        <p:spPr>
          <a:xfrm>
            <a:off x="168311" y="171599"/>
            <a:ext cx="51206" cy="316956"/>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i="1">
              <a:latin typeface="Times New Roman" panose="02020603050405020304" pitchFamily="18" charset="0"/>
              <a:cs typeface="Times New Roman" panose="02020603050405020304" pitchFamily="18" charset="0"/>
              <a:sym typeface="+mn-lt"/>
            </a:endParaRPr>
          </a:p>
        </p:txBody>
      </p:sp>
      <p:sp>
        <p:nvSpPr>
          <p:cNvPr id="12" name="TextBox 6"/>
          <p:cNvSpPr txBox="1"/>
          <p:nvPr>
            <p:custDataLst>
              <p:tags r:id="rId3"/>
            </p:custDataLst>
          </p:nvPr>
        </p:nvSpPr>
        <p:spPr>
          <a:xfrm>
            <a:off x="1572105" y="102579"/>
            <a:ext cx="1364476" cy="398571"/>
          </a:xfrm>
          <a:prstGeom prst="rect">
            <a:avLst/>
          </a:prstGeom>
          <a:solidFill>
            <a:srgbClr val="A6A6A6"/>
          </a:solidFill>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defTabSz="1219200"/>
            <a:r>
              <a:rPr lang="en-US" altLang="zh-CN" sz="1990" b="1" spc="300" dirty="0">
                <a:solidFill>
                  <a:schemeClr val="bg1"/>
                </a:solidFill>
                <a:effectLst>
                  <a:outerShdw blurRad="38100" dist="38100" dir="2700000" algn="tl">
                    <a:srgbClr val="000000">
                      <a:alpha val="43137"/>
                    </a:srgbClr>
                  </a:outerShdw>
                </a:effectLst>
                <a:latin typeface="Times New Roman" panose="02020603050405020304" pitchFamily="18" charset="0"/>
                <a:ea typeface="思源宋体 CN" panose="02020400000000000000" pitchFamily="18" charset="-122"/>
                <a:cs typeface="Times New Roman" panose="02020603050405020304" pitchFamily="18" charset="0"/>
                <a:sym typeface="+mn-lt"/>
              </a:rPr>
              <a:t>Reading</a:t>
            </a:r>
          </a:p>
        </p:txBody>
      </p:sp>
      <p:sp>
        <p:nvSpPr>
          <p:cNvPr id="11" name="文本框 10"/>
          <p:cNvSpPr txBox="1"/>
          <p:nvPr>
            <p:custDataLst>
              <p:tags r:id="rId4"/>
            </p:custDataLst>
          </p:nvPr>
        </p:nvSpPr>
        <p:spPr>
          <a:xfrm>
            <a:off x="2728750" y="886995"/>
            <a:ext cx="4215723" cy="57277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US" altLang="zh-CN" sz="3130" dirty="0"/>
              <a:t>Human </a:t>
            </a:r>
            <a:r>
              <a:rPr lang="en-US" altLang="zh-CN" sz="3130" dirty="0" smtClean="0"/>
              <a:t>vs. </a:t>
            </a:r>
            <a:r>
              <a:rPr lang="en-US" altLang="zh-CN" sz="3130" dirty="0"/>
              <a:t>Nature?</a:t>
            </a:r>
          </a:p>
        </p:txBody>
      </p:sp>
      <p:sp>
        <p:nvSpPr>
          <p:cNvPr id="2" name="TextBox 6"/>
          <p:cNvSpPr txBox="1"/>
          <p:nvPr>
            <p:custDataLst>
              <p:tags r:id="rId5"/>
            </p:custDataLst>
          </p:nvPr>
        </p:nvSpPr>
        <p:spPr>
          <a:xfrm>
            <a:off x="2882068" y="114320"/>
            <a:ext cx="1720343" cy="398571"/>
          </a:xfrm>
          <a:prstGeom prst="rect">
            <a:avLst/>
          </a:prstGeom>
          <a:solidFill>
            <a:srgbClr val="FD9E24"/>
          </a:solidFill>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defTabSz="1219200"/>
            <a:r>
              <a:rPr lang="en-US" altLang="zh-CN" sz="1990" b="1" spc="300" dirty="0">
                <a:solidFill>
                  <a:schemeClr val="bg1"/>
                </a:solidFill>
                <a:effectLst>
                  <a:outerShdw blurRad="38100" dist="38100" dir="2700000" algn="tl">
                    <a:srgbClr val="000000">
                      <a:alpha val="43137"/>
                    </a:srgbClr>
                  </a:outerShdw>
                </a:effectLst>
                <a:latin typeface="Times New Roman" panose="02020603050405020304" pitchFamily="18" charset="0"/>
                <a:ea typeface="思源宋体 CN" panose="02020400000000000000" pitchFamily="18" charset="-122"/>
                <a:cs typeface="Times New Roman" panose="02020603050405020304" pitchFamily="18" charset="0"/>
                <a:sym typeface="+mn-lt"/>
              </a:rPr>
              <a:t>Discussion</a:t>
            </a:r>
          </a:p>
        </p:txBody>
      </p:sp>
      <p:sp>
        <p:nvSpPr>
          <p:cNvPr id="16" name="文本框 15"/>
          <p:cNvSpPr txBox="1"/>
          <p:nvPr>
            <p:custDataLst>
              <p:tags r:id="rId6"/>
            </p:custDataLst>
          </p:nvPr>
        </p:nvSpPr>
        <p:spPr>
          <a:xfrm>
            <a:off x="2551740" y="1867322"/>
            <a:ext cx="4596836" cy="441960"/>
          </a:xfrm>
          <a:prstGeom prst="rect">
            <a:avLst/>
          </a:prstGeom>
          <a:solidFill>
            <a:schemeClr val="bg2">
              <a:lumMod val="90000"/>
            </a:schemeClr>
          </a:solidFill>
        </p:spPr>
        <p:txBody>
          <a:bodyPr wrap="square" rtlCol="0" anchor="t">
            <a:spAutoFit/>
          </a:bodyPr>
          <a:lstStyle/>
          <a:p>
            <a:pPr algn="ctr"/>
            <a:r>
              <a:rPr lang="en-US" altLang="zh-CN" sz="2275" b="1" i="1" dirty="0">
                <a:sym typeface="+mn-ea"/>
              </a:rPr>
              <a:t>Who won in the conflict?</a:t>
            </a:r>
          </a:p>
        </p:txBody>
      </p:sp>
      <p:sp>
        <p:nvSpPr>
          <p:cNvPr id="5" name="文本框 4"/>
          <p:cNvSpPr txBox="1"/>
          <p:nvPr/>
        </p:nvSpPr>
        <p:spPr>
          <a:xfrm>
            <a:off x="373436" y="2418671"/>
            <a:ext cx="8457184" cy="1844675"/>
          </a:xfrm>
          <a:prstGeom prst="rect">
            <a:avLst/>
          </a:prstGeom>
          <a:solidFill>
            <a:schemeClr val="bg1"/>
          </a:solidFill>
        </p:spPr>
        <p:txBody>
          <a:bodyPr wrap="square" rtlCol="0" anchor="t">
            <a:spAutoFit/>
          </a:bodyPr>
          <a:lstStyle/>
          <a:p>
            <a:r>
              <a:rPr lang="en-US" altLang="zh-CN" sz="2275" b="1" i="1" dirty="0">
                <a:sym typeface="+mn-ea"/>
              </a:rPr>
              <a:t>The six of us lived...</a:t>
            </a:r>
          </a:p>
          <a:p>
            <a:r>
              <a:rPr lang="en-US" altLang="zh-CN" sz="2275" b="1" i="1" dirty="0">
                <a:sym typeface="+mn-ea"/>
              </a:rPr>
              <a:t>We had advanced human knowledge....</a:t>
            </a:r>
          </a:p>
          <a:p>
            <a:endParaRPr lang="en-US" altLang="zh-CN" sz="2275" b="1" i="1" dirty="0">
              <a:sym typeface="+mn-ea"/>
            </a:endParaRPr>
          </a:p>
          <a:p>
            <a:r>
              <a:rPr lang="en-US" altLang="zh-CN" sz="2275" b="1" i="1" dirty="0">
                <a:sym typeface="+mn-ea"/>
              </a:rPr>
              <a:t>We had known all too little about Nature...now tendered her(nature) the most profound respect.</a:t>
            </a:r>
          </a:p>
        </p:txBody>
      </p:sp>
      <p:sp>
        <p:nvSpPr>
          <p:cNvPr id="4" name="TextBox 6"/>
          <p:cNvSpPr txBox="1"/>
          <p:nvPr>
            <p:custDataLst>
              <p:tags r:id="rId7"/>
            </p:custDataLst>
          </p:nvPr>
        </p:nvSpPr>
        <p:spPr>
          <a:xfrm>
            <a:off x="270722" y="102579"/>
            <a:ext cx="1292225" cy="396875"/>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defTabSz="1219200"/>
            <a:r>
              <a:rPr lang="en-US" altLang="zh-CN" sz="1990" b="1" spc="300" dirty="0">
                <a:solidFill>
                  <a:schemeClr val="bg1"/>
                </a:solidFill>
                <a:effectLst>
                  <a:outerShdw blurRad="38100" dist="38100" dir="2700000" algn="tl">
                    <a:srgbClr val="000000">
                      <a:alpha val="43137"/>
                    </a:srgbClr>
                  </a:outerShdw>
                </a:effectLst>
                <a:latin typeface="Times New Roman" panose="02020603050405020304" pitchFamily="18" charset="0"/>
                <a:ea typeface="思源宋体 CN" panose="02020400000000000000" pitchFamily="18" charset="-122"/>
                <a:cs typeface="Times New Roman" panose="02020603050405020304" pitchFamily="18" charset="0"/>
                <a:sym typeface="+mn-lt"/>
              </a:rPr>
              <a:t>Lead-in</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86012">
        <p15:prstTrans prst="drape"/>
      </p:transition>
    </mc:Choice>
    <mc:Fallback xmlns="">
      <p:transition spd="slow" advTm="86012">
        <p:fade/>
      </p:transition>
    </mc:Fallback>
  </mc:AlternateContent>
  <p:timing>
    <p:tnLst>
      <p:par>
        <p:cTn id="1" dur="indefinite" restart="never" nodeType="tmRoot"/>
      </p:par>
    </p:tnLst>
    <p:bldLst>
      <p:bldP spid="5"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1"/>
          <p:cNvSpPr/>
          <p:nvPr>
            <p:custDataLst>
              <p:tags r:id="rId2"/>
            </p:custDataLst>
          </p:nvPr>
        </p:nvSpPr>
        <p:spPr>
          <a:xfrm>
            <a:off x="168311" y="171599"/>
            <a:ext cx="51206" cy="316956"/>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i="1">
              <a:latin typeface="Times New Roman" panose="02020603050405020304" pitchFamily="18" charset="0"/>
              <a:cs typeface="Times New Roman" panose="02020603050405020304" pitchFamily="18" charset="0"/>
              <a:sym typeface="+mn-lt"/>
            </a:endParaRPr>
          </a:p>
        </p:txBody>
      </p:sp>
      <p:sp>
        <p:nvSpPr>
          <p:cNvPr id="12" name="TextBox 6"/>
          <p:cNvSpPr txBox="1"/>
          <p:nvPr>
            <p:custDataLst>
              <p:tags r:id="rId3"/>
            </p:custDataLst>
          </p:nvPr>
        </p:nvSpPr>
        <p:spPr>
          <a:xfrm>
            <a:off x="1572105" y="102579"/>
            <a:ext cx="1364476" cy="398571"/>
          </a:xfrm>
          <a:prstGeom prst="rect">
            <a:avLst/>
          </a:prstGeom>
          <a:solidFill>
            <a:srgbClr val="A6A6A6"/>
          </a:solidFill>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defTabSz="1219200"/>
            <a:r>
              <a:rPr lang="en-US" altLang="zh-CN" sz="1990" b="1" spc="300" dirty="0">
                <a:solidFill>
                  <a:schemeClr val="bg1"/>
                </a:solidFill>
                <a:effectLst>
                  <a:outerShdw blurRad="38100" dist="38100" dir="2700000" algn="tl">
                    <a:srgbClr val="000000">
                      <a:alpha val="43137"/>
                    </a:srgbClr>
                  </a:outerShdw>
                </a:effectLst>
                <a:latin typeface="Times New Roman" panose="02020603050405020304" pitchFamily="18" charset="0"/>
                <a:ea typeface="思源宋体 CN" panose="02020400000000000000" pitchFamily="18" charset="-122"/>
                <a:cs typeface="Times New Roman" panose="02020603050405020304" pitchFamily="18" charset="0"/>
                <a:sym typeface="+mn-lt"/>
              </a:rPr>
              <a:t>Reading</a:t>
            </a:r>
          </a:p>
        </p:txBody>
      </p:sp>
      <p:sp>
        <p:nvSpPr>
          <p:cNvPr id="11" name="文本框 10"/>
          <p:cNvSpPr txBox="1"/>
          <p:nvPr>
            <p:custDataLst>
              <p:tags r:id="rId4"/>
            </p:custDataLst>
          </p:nvPr>
        </p:nvSpPr>
        <p:spPr>
          <a:xfrm>
            <a:off x="2677273" y="779976"/>
            <a:ext cx="4215723" cy="57277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n-US" altLang="zh-CN" sz="3130" dirty="0"/>
              <a:t>Human </a:t>
            </a:r>
            <a:r>
              <a:rPr lang="en-US" altLang="zh-CN" sz="3130" dirty="0" smtClean="0"/>
              <a:t>vs. </a:t>
            </a:r>
            <a:r>
              <a:rPr lang="en-US" altLang="zh-CN" sz="3130" dirty="0"/>
              <a:t>Nature?</a:t>
            </a:r>
          </a:p>
        </p:txBody>
      </p:sp>
      <p:sp>
        <p:nvSpPr>
          <p:cNvPr id="2" name="TextBox 6"/>
          <p:cNvSpPr txBox="1"/>
          <p:nvPr>
            <p:custDataLst>
              <p:tags r:id="rId5"/>
            </p:custDataLst>
          </p:nvPr>
        </p:nvSpPr>
        <p:spPr>
          <a:xfrm>
            <a:off x="2882068" y="114320"/>
            <a:ext cx="1720343" cy="398571"/>
          </a:xfrm>
          <a:prstGeom prst="rect">
            <a:avLst/>
          </a:prstGeom>
          <a:solidFill>
            <a:srgbClr val="FD9E24"/>
          </a:solidFill>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defTabSz="1219200"/>
            <a:r>
              <a:rPr lang="en-US" altLang="zh-CN" sz="1990" b="1" spc="300" dirty="0">
                <a:solidFill>
                  <a:schemeClr val="bg1"/>
                </a:solidFill>
                <a:effectLst>
                  <a:outerShdw blurRad="38100" dist="38100" dir="2700000" algn="tl">
                    <a:srgbClr val="000000">
                      <a:alpha val="43137"/>
                    </a:srgbClr>
                  </a:outerShdw>
                </a:effectLst>
                <a:latin typeface="Times New Roman" panose="02020603050405020304" pitchFamily="18" charset="0"/>
                <a:ea typeface="思源宋体 CN" panose="02020400000000000000" pitchFamily="18" charset="-122"/>
                <a:cs typeface="Times New Roman" panose="02020603050405020304" pitchFamily="18" charset="0"/>
                <a:sym typeface="+mn-lt"/>
              </a:rPr>
              <a:t>Discussion</a:t>
            </a:r>
          </a:p>
        </p:txBody>
      </p:sp>
      <p:sp>
        <p:nvSpPr>
          <p:cNvPr id="17" name="文本框 16"/>
          <p:cNvSpPr txBox="1"/>
          <p:nvPr/>
        </p:nvSpPr>
        <p:spPr>
          <a:xfrm>
            <a:off x="321959" y="1658251"/>
            <a:ext cx="4128121" cy="1688366"/>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r>
              <a:rPr lang="en-US" altLang="zh-CN" sz="2275" b="1" i="1" dirty="0">
                <a:sym typeface="+mn-ea"/>
              </a:rPr>
              <a:t>The six of us lived...</a:t>
            </a:r>
          </a:p>
          <a:p>
            <a:endParaRPr lang="en-US" altLang="zh-CN" sz="2275" b="1" i="1" dirty="0">
              <a:sym typeface="+mn-ea"/>
            </a:endParaRPr>
          </a:p>
          <a:p>
            <a:r>
              <a:rPr lang="en-US" altLang="zh-CN" sz="2275" b="1" i="1" dirty="0">
                <a:sym typeface="+mn-ea"/>
              </a:rPr>
              <a:t>We had advanced human knowledge....</a:t>
            </a:r>
          </a:p>
          <a:p>
            <a:endParaRPr lang="en-US" altLang="zh-CN" sz="2275" b="1" dirty="0"/>
          </a:p>
          <a:p>
            <a:endParaRPr lang="en-US" altLang="zh-CN" sz="2275" b="1" i="1" dirty="0"/>
          </a:p>
        </p:txBody>
      </p:sp>
      <p:sp>
        <p:nvSpPr>
          <p:cNvPr id="18" name="文本框 17"/>
          <p:cNvSpPr txBox="1"/>
          <p:nvPr/>
        </p:nvSpPr>
        <p:spPr>
          <a:xfrm>
            <a:off x="4887637" y="1658251"/>
            <a:ext cx="4047292" cy="1710944"/>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r>
              <a:rPr lang="en-US" altLang="zh-CN" sz="2275" b="1" dirty="0">
                <a:solidFill>
                  <a:schemeClr val="dk1"/>
                </a:solidFill>
                <a:latin typeface="+mn-lt"/>
                <a:ea typeface="+mn-ea"/>
              </a:rPr>
              <a:t>Remained intact</a:t>
            </a:r>
          </a:p>
          <a:p>
            <a:endParaRPr lang="en-US" altLang="zh-CN" sz="2275" b="1" dirty="0">
              <a:solidFill>
                <a:schemeClr val="dk1"/>
              </a:solidFill>
              <a:latin typeface="+mn-lt"/>
              <a:ea typeface="+mn-ea"/>
            </a:endParaRPr>
          </a:p>
          <a:p>
            <a:r>
              <a:rPr lang="en-US" altLang="zh-CN" sz="2275" b="1" dirty="0">
                <a:solidFill>
                  <a:schemeClr val="dk1"/>
                </a:solidFill>
                <a:latin typeface="+mn-lt"/>
                <a:ea typeface="+mn-ea"/>
              </a:rPr>
              <a:t>Received respect</a:t>
            </a:r>
          </a:p>
          <a:p>
            <a:endParaRPr lang="en-US" altLang="zh-CN" sz="2275" b="1" dirty="0">
              <a:solidFill>
                <a:schemeClr val="dk1"/>
              </a:solidFill>
              <a:latin typeface="+mn-lt"/>
              <a:ea typeface="+mn-ea"/>
            </a:endParaRPr>
          </a:p>
          <a:p>
            <a:endParaRPr lang="en-US" altLang="zh-CN" sz="2275" b="1" dirty="0">
              <a:solidFill>
                <a:schemeClr val="dk1"/>
              </a:solidFill>
              <a:latin typeface="+mn-lt"/>
              <a:ea typeface="+mn-ea"/>
            </a:endParaRPr>
          </a:p>
          <a:p>
            <a:endParaRPr lang="en-US" altLang="zh-CN" sz="2275" b="1" dirty="0">
              <a:solidFill>
                <a:schemeClr val="dk1"/>
              </a:solidFill>
              <a:latin typeface="+mn-lt"/>
              <a:ea typeface="+mn-ea"/>
            </a:endParaRPr>
          </a:p>
          <a:p>
            <a:endParaRPr lang="en-US" altLang="zh-CN" sz="2275" b="1" i="1" dirty="0">
              <a:solidFill>
                <a:schemeClr val="dk1"/>
              </a:solidFill>
              <a:latin typeface="+mn-lt"/>
              <a:ea typeface="+mn-ea"/>
            </a:endParaRPr>
          </a:p>
        </p:txBody>
      </p:sp>
      <p:sp>
        <p:nvSpPr>
          <p:cNvPr id="19" name="文本框 18"/>
          <p:cNvSpPr txBox="1"/>
          <p:nvPr/>
        </p:nvSpPr>
        <p:spPr>
          <a:xfrm>
            <a:off x="3854930" y="3800883"/>
            <a:ext cx="1740747" cy="529590"/>
          </a:xfrm>
          <a:prstGeom prst="rect">
            <a:avLst/>
          </a:prstGeom>
          <a:solidFill>
            <a:schemeClr val="accent1">
              <a:lumMod val="40000"/>
              <a:lumOff val="60000"/>
            </a:schemeClr>
          </a:solidFill>
        </p:spPr>
        <p:txBody>
          <a:bodyPr wrap="square" rtlCol="0">
            <a:spAutoFit/>
          </a:bodyPr>
          <a:lstStyle/>
          <a:p>
            <a:pPr algn="ctr"/>
            <a:r>
              <a:rPr lang="en-US" altLang="zh-CN" sz="2845" dirty="0"/>
              <a:t>A tie</a:t>
            </a:r>
          </a:p>
        </p:txBody>
      </p:sp>
      <p:sp>
        <p:nvSpPr>
          <p:cNvPr id="4" name="TextBox 6"/>
          <p:cNvSpPr txBox="1"/>
          <p:nvPr>
            <p:custDataLst>
              <p:tags r:id="rId6"/>
            </p:custDataLst>
          </p:nvPr>
        </p:nvSpPr>
        <p:spPr>
          <a:xfrm>
            <a:off x="270722" y="102579"/>
            <a:ext cx="1292225" cy="396875"/>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defTabSz="1219200"/>
            <a:r>
              <a:rPr lang="en-US" altLang="zh-CN" sz="1990" b="1" spc="300" dirty="0">
                <a:solidFill>
                  <a:schemeClr val="bg1"/>
                </a:solidFill>
                <a:effectLst>
                  <a:outerShdw blurRad="38100" dist="38100" dir="2700000" algn="tl">
                    <a:srgbClr val="000000">
                      <a:alpha val="43137"/>
                    </a:srgbClr>
                  </a:outerShdw>
                </a:effectLst>
                <a:latin typeface="Times New Roman" panose="02020603050405020304" pitchFamily="18" charset="0"/>
                <a:ea typeface="思源宋体 CN" panose="02020400000000000000" pitchFamily="18" charset="-122"/>
                <a:cs typeface="Times New Roman" panose="02020603050405020304" pitchFamily="18" charset="0"/>
                <a:sym typeface="+mn-lt"/>
              </a:rPr>
              <a:t>Lead-in</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5997">
        <p15:prstTrans prst="drape"/>
      </p:transition>
    </mc:Choice>
    <mc:Fallback xmlns="">
      <p:transition spd="slow" advTm="1599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7" grpId="1" animBg="1"/>
      <p:bldP spid="18" grpId="0" bldLvl="0" animBg="1"/>
      <p:bldP spid="18" grpId="1" animBg="1"/>
      <p:bldP spid="19" grpId="0" bldLvl="0" animBg="1"/>
      <p:bldP spid="19"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custDataLst>
              <p:tags r:id="rId1"/>
            </p:custDataLst>
          </p:nvPr>
        </p:nvSpPr>
        <p:spPr>
          <a:xfrm>
            <a:off x="899654" y="1780101"/>
            <a:ext cx="7652060" cy="1920917"/>
          </a:xfrm>
          <a:prstGeom prst="rect">
            <a:avLst/>
          </a:prstGeom>
          <a:solidFill>
            <a:schemeClr val="accent1">
              <a:lumMod val="40000"/>
              <a:lumOff val="60000"/>
            </a:schemeClr>
          </a:solidFill>
          <a:effectLst>
            <a:outerShdw blurRad="50800" dist="38100" dir="2700000" algn="tl" rotWithShape="0">
              <a:srgbClr val="4D576B">
                <a:lumMod val="75000"/>
                <a:alpha val="40000"/>
              </a:srgbClr>
            </a:outerShdw>
          </a:effectLst>
        </p:spPr>
        <p:txBody>
          <a:bodyPr wrap="square" rtlCol="0" anchor="ctr">
            <a:noAutofit/>
          </a:bodyPr>
          <a:lstStyle/>
          <a:p>
            <a:pPr marL="0" marR="0" lvl="0" indent="0" algn="ctr" defTabSz="633730" rtl="0" eaLnBrk="1" fontAlgn="auto" latinLnBrk="0" hangingPunct="1">
              <a:lnSpc>
                <a:spcPct val="120000"/>
              </a:lnSpc>
              <a:spcBef>
                <a:spcPts val="0"/>
              </a:spcBef>
              <a:spcAft>
                <a:spcPts val="0"/>
              </a:spcAft>
              <a:buClrTx/>
              <a:buSzTx/>
              <a:buFontTx/>
              <a:buNone/>
              <a:defRPr/>
            </a:pPr>
            <a:r>
              <a:rPr kumimoji="0" lang="en-US" altLang="zh-CN" sz="3130" i="0" u="none" strike="noStrike" kern="1200" cap="none" normalizeH="0" baseline="0" dirty="0">
                <a:solidFill>
                  <a:schemeClr val="tx1"/>
                </a:solidFill>
                <a:sym typeface="微软雅黑" panose="020B0503020204020204" pitchFamily="34" charset="-122"/>
              </a:rPr>
              <a:t>Conflicts between human and nature end up with a tie</a:t>
            </a:r>
          </a:p>
          <a:p>
            <a:pPr marL="0" marR="0" lvl="0" indent="0" algn="ctr" defTabSz="633730" rtl="0" eaLnBrk="1" fontAlgn="auto" latinLnBrk="0" hangingPunct="1">
              <a:lnSpc>
                <a:spcPct val="120000"/>
              </a:lnSpc>
              <a:spcBef>
                <a:spcPts val="0"/>
              </a:spcBef>
              <a:spcAft>
                <a:spcPts val="0"/>
              </a:spcAft>
              <a:buClrTx/>
              <a:buSzTx/>
              <a:buFontTx/>
              <a:buNone/>
              <a:defRPr/>
            </a:pPr>
            <a:r>
              <a:rPr kumimoji="0" lang="en-US" altLang="zh-CN" sz="3130" i="0" u="none" strike="noStrike" kern="1200" cap="none" normalizeH="0" baseline="0" dirty="0">
                <a:solidFill>
                  <a:schemeClr val="tx1"/>
                </a:solidFill>
                <a:sym typeface="微软雅黑" panose="020B0503020204020204" pitchFamily="34" charset="-122"/>
              </a:rPr>
              <a:t>--A happy ending.</a:t>
            </a:r>
          </a:p>
        </p:txBody>
      </p:sp>
      <p:sp>
        <p:nvSpPr>
          <p:cNvPr id="2" name="圆角矩形 1"/>
          <p:cNvSpPr/>
          <p:nvPr>
            <p:custDataLst>
              <p:tags r:id="rId2"/>
            </p:custDataLst>
          </p:nvPr>
        </p:nvSpPr>
        <p:spPr>
          <a:xfrm>
            <a:off x="168311" y="171599"/>
            <a:ext cx="51206" cy="316956"/>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i="1">
              <a:latin typeface="Times New Roman" panose="02020603050405020304" pitchFamily="18" charset="0"/>
              <a:cs typeface="Times New Roman" panose="02020603050405020304" pitchFamily="18" charset="0"/>
              <a:sym typeface="+mn-lt"/>
            </a:endParaRPr>
          </a:p>
        </p:txBody>
      </p:sp>
      <p:sp>
        <p:nvSpPr>
          <p:cNvPr id="5" name="TextBox 6"/>
          <p:cNvSpPr txBox="1"/>
          <p:nvPr>
            <p:custDataLst>
              <p:tags r:id="rId3"/>
            </p:custDataLst>
          </p:nvPr>
        </p:nvSpPr>
        <p:spPr>
          <a:xfrm>
            <a:off x="1572105" y="102579"/>
            <a:ext cx="1364476" cy="398571"/>
          </a:xfrm>
          <a:prstGeom prst="rect">
            <a:avLst/>
          </a:prstGeom>
          <a:solidFill>
            <a:srgbClr val="A6A6A6"/>
          </a:solidFill>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defTabSz="1219200"/>
            <a:r>
              <a:rPr lang="en-US" altLang="zh-CN" sz="1990" b="1" spc="300" dirty="0">
                <a:solidFill>
                  <a:schemeClr val="bg1"/>
                </a:solidFill>
                <a:effectLst>
                  <a:outerShdw blurRad="38100" dist="38100" dir="2700000" algn="tl">
                    <a:srgbClr val="000000">
                      <a:alpha val="43137"/>
                    </a:srgbClr>
                  </a:outerShdw>
                </a:effectLst>
                <a:latin typeface="Times New Roman" panose="02020603050405020304" pitchFamily="18" charset="0"/>
                <a:ea typeface="思源宋体 CN" panose="02020400000000000000" pitchFamily="18" charset="-122"/>
                <a:cs typeface="Times New Roman" panose="02020603050405020304" pitchFamily="18" charset="0"/>
                <a:sym typeface="+mn-lt"/>
              </a:rPr>
              <a:t>Reading</a:t>
            </a:r>
          </a:p>
        </p:txBody>
      </p:sp>
      <p:sp>
        <p:nvSpPr>
          <p:cNvPr id="7" name="TextBox 6"/>
          <p:cNvSpPr txBox="1"/>
          <p:nvPr>
            <p:custDataLst>
              <p:tags r:id="rId4"/>
            </p:custDataLst>
          </p:nvPr>
        </p:nvSpPr>
        <p:spPr>
          <a:xfrm>
            <a:off x="2882265" y="103505"/>
            <a:ext cx="1840230" cy="385445"/>
          </a:xfrm>
          <a:prstGeom prst="rect">
            <a:avLst/>
          </a:prstGeom>
          <a:solidFill>
            <a:srgbClr val="FD9E24"/>
          </a:solidFill>
        </p:spPr>
        <p:style>
          <a:lnRef idx="2">
            <a:schemeClr val="accent1">
              <a:shade val="50000"/>
            </a:schemeClr>
          </a:lnRef>
          <a:fillRef idx="1">
            <a:schemeClr val="accent1"/>
          </a:fillRef>
          <a:effectRef idx="0">
            <a:schemeClr val="accent1"/>
          </a:effectRef>
          <a:fontRef idx="minor">
            <a:schemeClr val="lt1"/>
          </a:fontRef>
        </p:style>
        <p:txBody>
          <a:bodyPr wrap="none" rtlCol="0">
            <a:noAutofit/>
          </a:bodyPr>
          <a:lstStyle/>
          <a:p>
            <a:pPr defTabSz="1219200"/>
            <a:r>
              <a:rPr lang="en-US" altLang="zh-CN" sz="1990" b="1" spc="300" dirty="0">
                <a:solidFill>
                  <a:schemeClr val="bg1"/>
                </a:solidFill>
                <a:effectLst>
                  <a:outerShdw blurRad="38100" dist="38100" dir="2700000" algn="tl">
                    <a:srgbClr val="000000">
                      <a:alpha val="43137"/>
                    </a:srgbClr>
                  </a:outerShdw>
                </a:effectLst>
                <a:latin typeface="Times New Roman" panose="02020603050405020304" pitchFamily="18" charset="0"/>
                <a:ea typeface="思源宋体 CN" panose="02020400000000000000" pitchFamily="18" charset="-122"/>
                <a:cs typeface="Times New Roman" panose="02020603050405020304" pitchFamily="18" charset="0"/>
                <a:sym typeface="+mn-lt"/>
              </a:rPr>
              <a:t>Discussion</a:t>
            </a:r>
          </a:p>
        </p:txBody>
      </p:sp>
      <p:sp>
        <p:nvSpPr>
          <p:cNvPr id="3" name="TextBox 6"/>
          <p:cNvSpPr txBox="1"/>
          <p:nvPr>
            <p:custDataLst>
              <p:tags r:id="rId5"/>
            </p:custDataLst>
          </p:nvPr>
        </p:nvSpPr>
        <p:spPr>
          <a:xfrm>
            <a:off x="270722" y="102579"/>
            <a:ext cx="1292225" cy="396875"/>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defTabSz="1219200"/>
            <a:r>
              <a:rPr lang="en-US" altLang="zh-CN" sz="1990" b="1" spc="300" dirty="0">
                <a:solidFill>
                  <a:schemeClr val="bg1"/>
                </a:solidFill>
                <a:effectLst>
                  <a:outerShdw blurRad="38100" dist="38100" dir="2700000" algn="tl">
                    <a:srgbClr val="000000">
                      <a:alpha val="43137"/>
                    </a:srgbClr>
                  </a:outerShdw>
                </a:effectLst>
                <a:latin typeface="Times New Roman" panose="02020603050405020304" pitchFamily="18" charset="0"/>
                <a:ea typeface="思源宋体 CN" panose="02020400000000000000" pitchFamily="18" charset="-122"/>
                <a:cs typeface="Times New Roman" panose="02020603050405020304" pitchFamily="18" charset="0"/>
                <a:sym typeface="+mn-lt"/>
              </a:rPr>
              <a:t>Lead-in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7841">
        <p15:prstTrans prst="drape"/>
      </p:transition>
    </mc:Choice>
    <mc:Fallback xmlns="">
      <p:transition spd="slow" advTm="784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to="" calcmode="lin" valueType="num">
                                      <p:cBhvr>
                                        <p:cTn id="7" dur="750" fill="hold">
                                          <p:stCondLst>
                                            <p:cond delay="0"/>
                                          </p:stCondLst>
                                        </p:cTn>
                                        <p:tgtEl>
                                          <p:spTgt spid="14"/>
                                        </p:tgtEl>
                                        <p:attrNameLst>
                                          <p:attrName>ppt_y</p:attrName>
                                        </p:attrNameLst>
                                      </p:cBhvr>
                                      <p:tavLst>
                                        <p:tav tm="0">
                                          <p:val>
                                            <p:strVal val="((1-(ceil(((deg(atan(abs((#ppt_y-0.5)/(#ppt_x-0.5)))))/90)-0*(1/3))-ceil(((deg(atan(abs((#ppt_y-0.5)/(#ppt_x-0.5)))))/90)-1*(1/3)))))*((1+floor(#ppt_y-0.5))+(2*floor(#ppt_y-0.5)+1)*0.5*#ppt_h)+(1-(1-(ceil(((deg(atan(abs((#ppt_y-0.5)/(#ppt_x-0.5)))))/90)-0*(1/3))-ceil(((deg(atan(abs((#ppt_y-0.5)/(#ppt_x-0.5)))))/90)-1*(1/3)))))*#ppt_y&#10;"/>
                                          </p:val>
                                        </p:tav>
                                        <p:tav tm="40700">
                                          <p:val>
                                            <p:strVal val="#ppt_y-((floor(#ppt_y-0.5)+ceil(#ppt_y-0.5))*0.02)"/>
                                          </p:val>
                                        </p:tav>
                                        <p:tav tm="58900">
                                          <p:val>
                                            <p:strVal val="#ppt_y+((floor(#ppt_y-0.5)+ceil(#ppt_y-0.5))*0.03)"/>
                                          </p:val>
                                        </p:tav>
                                        <p:tav tm="80400">
                                          <p:val>
                                            <p:strVal val="#ppt_y-((floor(#ppt_y-0.5)+ceil(#ppt_y-0.5))*0.01)"/>
                                          </p:val>
                                        </p:tav>
                                        <p:tav tm="100000">
                                          <p:val>
                                            <p:strVal val="#ppt_y"/>
                                          </p:val>
                                        </p:tav>
                                      </p:tavLst>
                                    </p:anim>
                                    <p:anim to="" calcmode="lin" valueType="num">
                                      <p:cBhvr>
                                        <p:cTn id="8" dur="750" fill="hold">
                                          <p:stCondLst>
                                            <p:cond delay="0"/>
                                          </p:stCondLst>
                                        </p:cTn>
                                        <p:tgtEl>
                                          <p:spTgt spid="14"/>
                                        </p:tgtEl>
                                        <p:attrNameLst>
                                          <p:attrName>ppt_x</p:attrName>
                                        </p:attrNameLst>
                                      </p:cBhvr>
                                      <p:tavLst>
                                        <p:tav tm="0">
                                          <p:val>
                                            <p:strVal val="((1-(ceil(((deg(atan(abs((#ppt_y-0.5)/(#ppt_x-0.5)))))/90)-2*(1/3))-ceil(((deg(atan(abs((#ppt_y-0.5)/(#ppt_x-0.5)))))/90)-3*(1/3)))))*((1+floor(#ppt_x-0.5))+(2*floor(#ppt_x-0.5)+1)*0.5*#ppt_w)+(1-(1-(ceil(((deg(atan(abs((#ppt_y-0.5)/(#ppt_x-0.5)))))/90)-2*(1/3))-ceil(((deg(atan(abs((#ppt_y-0.5)/(#ppt_x-0.5)))))/90)-3*(1/3)))))*#ppt_x&#10;"/>
                                          </p:val>
                                        </p:tav>
                                        <p:tav tm="40000">
                                          <p:val>
                                            <p:strVal val="#ppt_x-((floor(#ppt_x-0.5)+ceil(#ppt_x-0.5))*0.02)"/>
                                          </p:val>
                                        </p:tav>
                                        <p:tav tm="60400">
                                          <p:val>
                                            <p:strVal val="#ppt_x+((floor(#ppt_x-0.5)+ceil(#ppt_x-0.5))*0.03)"/>
                                          </p:val>
                                        </p:tav>
                                        <p:tav tm="80000">
                                          <p:val>
                                            <p:strVal val="#ppt_x-((floor(#ppt_x-0.5)+ceil(#ppt_x-0.5))*0.0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图片 99"/>
          <p:cNvPicPr/>
          <p:nvPr>
            <p:custDataLst>
              <p:tags r:id="rId2"/>
            </p:custDataLst>
          </p:nvPr>
        </p:nvPicPr>
        <p:blipFill>
          <a:blip r:embed="rId9"/>
          <a:stretch>
            <a:fillRect/>
          </a:stretch>
        </p:blipFill>
        <p:spPr>
          <a:xfrm>
            <a:off x="-92710" y="-46990"/>
            <a:ext cx="9250680" cy="5172075"/>
          </a:xfrm>
          <a:prstGeom prst="rect">
            <a:avLst/>
          </a:prstGeom>
          <a:noFill/>
          <a:ln w="9525">
            <a:noFill/>
          </a:ln>
        </p:spPr>
      </p:pic>
      <p:sp>
        <p:nvSpPr>
          <p:cNvPr id="2" name="圆角矩形 1"/>
          <p:cNvSpPr/>
          <p:nvPr>
            <p:custDataLst>
              <p:tags r:id="rId3"/>
            </p:custDataLst>
          </p:nvPr>
        </p:nvSpPr>
        <p:spPr>
          <a:xfrm>
            <a:off x="168311" y="171599"/>
            <a:ext cx="51206" cy="316956"/>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i="1">
              <a:latin typeface="Times New Roman" panose="02020603050405020304" pitchFamily="18" charset="0"/>
              <a:cs typeface="Times New Roman" panose="02020603050405020304" pitchFamily="18" charset="0"/>
              <a:sym typeface="+mn-lt"/>
            </a:endParaRPr>
          </a:p>
        </p:txBody>
      </p:sp>
      <p:sp>
        <p:nvSpPr>
          <p:cNvPr id="5" name="TextBox 6"/>
          <p:cNvSpPr txBox="1"/>
          <p:nvPr>
            <p:custDataLst>
              <p:tags r:id="rId4"/>
            </p:custDataLst>
          </p:nvPr>
        </p:nvSpPr>
        <p:spPr>
          <a:xfrm>
            <a:off x="1572105" y="102579"/>
            <a:ext cx="1364476" cy="398571"/>
          </a:xfrm>
          <a:prstGeom prst="rect">
            <a:avLst/>
          </a:prstGeom>
          <a:solidFill>
            <a:srgbClr val="A6A6A6"/>
          </a:solidFill>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defTabSz="1219200"/>
            <a:r>
              <a:rPr lang="en-US" altLang="zh-CN" sz="1990" b="1" spc="300" dirty="0">
                <a:solidFill>
                  <a:schemeClr val="bg1"/>
                </a:solidFill>
                <a:effectLst>
                  <a:outerShdw blurRad="38100" dist="38100" dir="2700000" algn="tl">
                    <a:srgbClr val="000000">
                      <a:alpha val="43137"/>
                    </a:srgbClr>
                  </a:outerShdw>
                </a:effectLst>
                <a:latin typeface="Times New Roman" panose="02020603050405020304" pitchFamily="18" charset="0"/>
                <a:ea typeface="思源宋体 CN" panose="02020400000000000000" pitchFamily="18" charset="-122"/>
                <a:cs typeface="Times New Roman" panose="02020603050405020304" pitchFamily="18" charset="0"/>
                <a:sym typeface="+mn-lt"/>
              </a:rPr>
              <a:t>Reading</a:t>
            </a:r>
          </a:p>
        </p:txBody>
      </p:sp>
      <p:sp>
        <p:nvSpPr>
          <p:cNvPr id="7" name="TextBox 6"/>
          <p:cNvSpPr txBox="1"/>
          <p:nvPr>
            <p:custDataLst>
              <p:tags r:id="rId5"/>
            </p:custDataLst>
          </p:nvPr>
        </p:nvSpPr>
        <p:spPr>
          <a:xfrm>
            <a:off x="2882265" y="103505"/>
            <a:ext cx="1840230" cy="385445"/>
          </a:xfrm>
          <a:prstGeom prst="rect">
            <a:avLst/>
          </a:prstGeom>
          <a:solidFill>
            <a:srgbClr val="FD9E24"/>
          </a:solidFill>
        </p:spPr>
        <p:style>
          <a:lnRef idx="2">
            <a:schemeClr val="accent1">
              <a:shade val="50000"/>
            </a:schemeClr>
          </a:lnRef>
          <a:fillRef idx="1">
            <a:schemeClr val="accent1"/>
          </a:fillRef>
          <a:effectRef idx="0">
            <a:schemeClr val="accent1"/>
          </a:effectRef>
          <a:fontRef idx="minor">
            <a:schemeClr val="lt1"/>
          </a:fontRef>
        </p:style>
        <p:txBody>
          <a:bodyPr wrap="none" rtlCol="0">
            <a:noAutofit/>
          </a:bodyPr>
          <a:lstStyle/>
          <a:p>
            <a:pPr defTabSz="1219200"/>
            <a:r>
              <a:rPr lang="en-US" altLang="zh-CN" sz="1990" b="1" spc="300" dirty="0">
                <a:solidFill>
                  <a:schemeClr val="bg1"/>
                </a:solidFill>
                <a:effectLst>
                  <a:outerShdw blurRad="38100" dist="38100" dir="2700000" algn="tl">
                    <a:srgbClr val="000000">
                      <a:alpha val="43137"/>
                    </a:srgbClr>
                  </a:outerShdw>
                </a:effectLst>
                <a:latin typeface="Times New Roman" panose="02020603050405020304" pitchFamily="18" charset="0"/>
                <a:ea typeface="思源宋体 CN" panose="02020400000000000000" pitchFamily="18" charset="-122"/>
                <a:cs typeface="Times New Roman" panose="02020603050405020304" pitchFamily="18" charset="0"/>
                <a:sym typeface="+mn-lt"/>
              </a:rPr>
              <a:t>Discussion</a:t>
            </a:r>
          </a:p>
        </p:txBody>
      </p:sp>
      <p:sp>
        <p:nvSpPr>
          <p:cNvPr id="3" name="文本框 2"/>
          <p:cNvSpPr txBox="1"/>
          <p:nvPr/>
        </p:nvSpPr>
        <p:spPr>
          <a:xfrm>
            <a:off x="1830620" y="1419830"/>
            <a:ext cx="5482336" cy="1328928"/>
          </a:xfrm>
          <a:prstGeom prst="rect">
            <a:avLst/>
          </a:prstGeom>
          <a:solidFill>
            <a:schemeClr val="bg2">
              <a:lumMod val="90000"/>
            </a:schemeClr>
          </a:solidFill>
        </p:spPr>
        <p:txBody>
          <a:bodyPr wrap="square" rtlCol="0">
            <a:noAutofit/>
          </a:bodyPr>
          <a:lstStyle/>
          <a:p>
            <a:pPr algn="just"/>
            <a:r>
              <a:rPr lang="en-US" altLang="zh-CN" sz="2560" dirty="0"/>
              <a:t>China's new manned submersible Fendouzhe, or </a:t>
            </a:r>
            <a:r>
              <a:rPr lang="en-US" altLang="zh-CN" sz="2560" b="1" dirty="0"/>
              <a:t>Striver</a:t>
            </a:r>
            <a:r>
              <a:rPr lang="en-US" altLang="zh-CN" sz="2560" dirty="0"/>
              <a:t>, set a national diving record of 10,909 meters </a:t>
            </a:r>
          </a:p>
        </p:txBody>
      </p:sp>
      <p:sp>
        <p:nvSpPr>
          <p:cNvPr id="6" name="TextBox 6"/>
          <p:cNvSpPr txBox="1"/>
          <p:nvPr>
            <p:custDataLst>
              <p:tags r:id="rId6"/>
            </p:custDataLst>
          </p:nvPr>
        </p:nvSpPr>
        <p:spPr>
          <a:xfrm>
            <a:off x="270722" y="102579"/>
            <a:ext cx="1292225" cy="396875"/>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defTabSz="1219200"/>
            <a:r>
              <a:rPr lang="en-US" altLang="zh-CN" sz="1990" b="1" spc="300" dirty="0">
                <a:solidFill>
                  <a:schemeClr val="bg1"/>
                </a:solidFill>
                <a:effectLst>
                  <a:outerShdw blurRad="38100" dist="38100" dir="2700000" algn="tl">
                    <a:srgbClr val="000000">
                      <a:alpha val="43137"/>
                    </a:srgbClr>
                  </a:outerShdw>
                </a:effectLst>
                <a:latin typeface="Times New Roman" panose="02020603050405020304" pitchFamily="18" charset="0"/>
                <a:ea typeface="思源宋体 CN" panose="02020400000000000000" pitchFamily="18" charset="-122"/>
                <a:cs typeface="Times New Roman" panose="02020603050405020304" pitchFamily="18" charset="0"/>
                <a:sym typeface="+mn-lt"/>
              </a:rPr>
              <a:t>Lead-in</a:t>
            </a:r>
          </a:p>
        </p:txBody>
      </p:sp>
    </p:spTree>
    <p:custDataLst>
      <p:tags r:id="rId1"/>
    </p:custDataLst>
  </p:cSld>
  <p:clrMapOvr>
    <a:masterClrMapping/>
  </p:clrMapOvr>
  <p:transition advTm="1355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图片 101"/>
          <p:cNvPicPr/>
          <p:nvPr/>
        </p:nvPicPr>
        <p:blipFill>
          <a:blip r:embed="rId7"/>
          <a:stretch>
            <a:fillRect/>
          </a:stretch>
        </p:blipFill>
        <p:spPr>
          <a:xfrm>
            <a:off x="-48260" y="-47625"/>
            <a:ext cx="9226550" cy="5272405"/>
          </a:xfrm>
          <a:prstGeom prst="rect">
            <a:avLst/>
          </a:prstGeom>
          <a:noFill/>
          <a:ln w="9525">
            <a:noFill/>
          </a:ln>
        </p:spPr>
      </p:pic>
      <p:sp>
        <p:nvSpPr>
          <p:cNvPr id="3" name="圆角矩形 2"/>
          <p:cNvSpPr/>
          <p:nvPr>
            <p:custDataLst>
              <p:tags r:id="rId2"/>
            </p:custDataLst>
          </p:nvPr>
        </p:nvSpPr>
        <p:spPr>
          <a:xfrm>
            <a:off x="168311" y="171599"/>
            <a:ext cx="51206" cy="316956"/>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i="1">
              <a:latin typeface="Times New Roman" panose="02020603050405020304" pitchFamily="18" charset="0"/>
              <a:cs typeface="Times New Roman" panose="02020603050405020304" pitchFamily="18" charset="0"/>
              <a:sym typeface="+mn-lt"/>
            </a:endParaRPr>
          </a:p>
        </p:txBody>
      </p:sp>
      <p:sp>
        <p:nvSpPr>
          <p:cNvPr id="5" name="TextBox 6"/>
          <p:cNvSpPr txBox="1"/>
          <p:nvPr>
            <p:custDataLst>
              <p:tags r:id="rId3"/>
            </p:custDataLst>
          </p:nvPr>
        </p:nvSpPr>
        <p:spPr>
          <a:xfrm>
            <a:off x="1572105" y="102579"/>
            <a:ext cx="1364476" cy="398571"/>
          </a:xfrm>
          <a:prstGeom prst="rect">
            <a:avLst/>
          </a:prstGeom>
          <a:solidFill>
            <a:srgbClr val="A6A6A6"/>
          </a:solidFill>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defTabSz="1219200"/>
            <a:r>
              <a:rPr lang="en-US" altLang="zh-CN" sz="1990" b="1" spc="300" dirty="0">
                <a:solidFill>
                  <a:schemeClr val="bg1"/>
                </a:solidFill>
                <a:effectLst>
                  <a:outerShdw blurRad="38100" dist="38100" dir="2700000" algn="tl">
                    <a:srgbClr val="000000">
                      <a:alpha val="43137"/>
                    </a:srgbClr>
                  </a:outerShdw>
                </a:effectLst>
                <a:latin typeface="Times New Roman" panose="02020603050405020304" pitchFamily="18" charset="0"/>
                <a:ea typeface="思源宋体 CN" panose="02020400000000000000" pitchFamily="18" charset="-122"/>
                <a:cs typeface="Times New Roman" panose="02020603050405020304" pitchFamily="18" charset="0"/>
                <a:sym typeface="+mn-lt"/>
              </a:rPr>
              <a:t>Reading</a:t>
            </a:r>
          </a:p>
        </p:txBody>
      </p:sp>
      <p:sp>
        <p:nvSpPr>
          <p:cNvPr id="7" name="TextBox 6"/>
          <p:cNvSpPr txBox="1"/>
          <p:nvPr>
            <p:custDataLst>
              <p:tags r:id="rId4"/>
            </p:custDataLst>
          </p:nvPr>
        </p:nvSpPr>
        <p:spPr>
          <a:xfrm>
            <a:off x="2882265" y="103505"/>
            <a:ext cx="1840230" cy="385445"/>
          </a:xfrm>
          <a:prstGeom prst="rect">
            <a:avLst/>
          </a:prstGeom>
          <a:solidFill>
            <a:srgbClr val="FD9E24"/>
          </a:solidFill>
        </p:spPr>
        <p:style>
          <a:lnRef idx="2">
            <a:schemeClr val="accent1">
              <a:shade val="50000"/>
            </a:schemeClr>
          </a:lnRef>
          <a:fillRef idx="1">
            <a:schemeClr val="accent1"/>
          </a:fillRef>
          <a:effectRef idx="0">
            <a:schemeClr val="accent1"/>
          </a:effectRef>
          <a:fontRef idx="minor">
            <a:schemeClr val="lt1"/>
          </a:fontRef>
        </p:style>
        <p:txBody>
          <a:bodyPr wrap="none" rtlCol="0">
            <a:noAutofit/>
          </a:bodyPr>
          <a:lstStyle/>
          <a:p>
            <a:pPr defTabSz="1219200"/>
            <a:r>
              <a:rPr lang="en-US" altLang="zh-CN" sz="1990" b="1" spc="300" dirty="0">
                <a:solidFill>
                  <a:schemeClr val="bg1"/>
                </a:solidFill>
                <a:effectLst>
                  <a:outerShdw blurRad="38100" dist="38100" dir="2700000" algn="tl">
                    <a:srgbClr val="000000">
                      <a:alpha val="43137"/>
                    </a:srgbClr>
                  </a:outerShdw>
                </a:effectLst>
                <a:latin typeface="Times New Roman" panose="02020603050405020304" pitchFamily="18" charset="0"/>
                <a:ea typeface="思源宋体 CN" panose="02020400000000000000" pitchFamily="18" charset="-122"/>
                <a:cs typeface="Times New Roman" panose="02020603050405020304" pitchFamily="18" charset="0"/>
                <a:sym typeface="+mn-lt"/>
              </a:rPr>
              <a:t>Discussion</a:t>
            </a:r>
          </a:p>
        </p:txBody>
      </p:sp>
      <p:sp>
        <p:nvSpPr>
          <p:cNvPr id="2" name="文本框 1"/>
          <p:cNvSpPr txBox="1"/>
          <p:nvPr/>
        </p:nvSpPr>
        <p:spPr>
          <a:xfrm>
            <a:off x="2882180" y="772130"/>
            <a:ext cx="3407890" cy="485140"/>
          </a:xfrm>
          <a:prstGeom prst="rect">
            <a:avLst/>
          </a:prstGeom>
          <a:solidFill>
            <a:schemeClr val="tx2">
              <a:lumMod val="40000"/>
              <a:lumOff val="60000"/>
            </a:schemeClr>
          </a:solidFill>
        </p:spPr>
        <p:txBody>
          <a:bodyPr wrap="square" rtlCol="0">
            <a:spAutoFit/>
          </a:bodyPr>
          <a:lstStyle/>
          <a:p>
            <a:pPr algn="ctr"/>
            <a:r>
              <a:rPr lang="en-US" altLang="zh-CN" sz="2560" dirty="0"/>
              <a:t>Tiangong Space Station </a:t>
            </a:r>
            <a:endParaRPr lang="zh-CN" altLang="en-US" sz="2560" dirty="0"/>
          </a:p>
        </p:txBody>
      </p:sp>
      <p:sp>
        <p:nvSpPr>
          <p:cNvPr id="6" name="TextBox 6"/>
          <p:cNvSpPr txBox="1"/>
          <p:nvPr>
            <p:custDataLst>
              <p:tags r:id="rId5"/>
            </p:custDataLst>
          </p:nvPr>
        </p:nvSpPr>
        <p:spPr>
          <a:xfrm>
            <a:off x="270722" y="102579"/>
            <a:ext cx="1292225" cy="396875"/>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defTabSz="1219200"/>
            <a:r>
              <a:rPr lang="en-US" altLang="zh-CN" sz="1990" b="1" spc="300" dirty="0">
                <a:solidFill>
                  <a:schemeClr val="bg1"/>
                </a:solidFill>
                <a:effectLst>
                  <a:outerShdw blurRad="38100" dist="38100" dir="2700000" algn="tl">
                    <a:srgbClr val="000000">
                      <a:alpha val="43137"/>
                    </a:srgbClr>
                  </a:outerShdw>
                </a:effectLst>
                <a:latin typeface="Times New Roman" panose="02020603050405020304" pitchFamily="18" charset="0"/>
                <a:ea typeface="思源宋体 CN" panose="02020400000000000000" pitchFamily="18" charset="-122"/>
                <a:cs typeface="Times New Roman" panose="02020603050405020304" pitchFamily="18" charset="0"/>
                <a:sym typeface="+mn-lt"/>
              </a:rPr>
              <a:t>Lead-in</a:t>
            </a:r>
          </a:p>
        </p:txBody>
      </p:sp>
    </p:spTree>
    <p:custDataLst>
      <p:tags r:id="rId1"/>
    </p:custDataLst>
  </p:cSld>
  <p:clrMapOvr>
    <a:masterClrMapping/>
  </p:clrMapOvr>
  <p:transition advTm="671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15949" y="1203662"/>
            <a:ext cx="6802684" cy="1054100"/>
          </a:xfrm>
          <a:prstGeom prst="rect">
            <a:avLst/>
          </a:prstGeom>
          <a:solidFill>
            <a:schemeClr val="accent1"/>
          </a:solidFill>
        </p:spPr>
        <p:txBody>
          <a:bodyPr wrap="square" rtlCol="0" anchor="t">
            <a:spAutoFit/>
          </a:bodyPr>
          <a:lstStyle/>
          <a:p>
            <a:pPr algn="ctr"/>
            <a:r>
              <a:rPr lang="en-US" altLang="zh-CN" sz="3130" dirty="0">
                <a:sym typeface="+mn-ea"/>
              </a:rPr>
              <a:t>Their bravery and perseverance pave the way to human development.</a:t>
            </a:r>
          </a:p>
        </p:txBody>
      </p:sp>
      <p:sp>
        <p:nvSpPr>
          <p:cNvPr id="4" name="圆角矩形 3"/>
          <p:cNvSpPr/>
          <p:nvPr>
            <p:custDataLst>
              <p:tags r:id="rId1"/>
            </p:custDataLst>
          </p:nvPr>
        </p:nvSpPr>
        <p:spPr>
          <a:xfrm>
            <a:off x="168311" y="171599"/>
            <a:ext cx="51206" cy="316956"/>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i="1">
              <a:latin typeface="Times New Roman" panose="02020603050405020304" pitchFamily="18" charset="0"/>
              <a:cs typeface="Times New Roman" panose="02020603050405020304" pitchFamily="18" charset="0"/>
              <a:sym typeface="+mn-lt"/>
            </a:endParaRPr>
          </a:p>
        </p:txBody>
      </p:sp>
      <p:sp>
        <p:nvSpPr>
          <p:cNvPr id="6" name="TextBox 6"/>
          <p:cNvSpPr txBox="1"/>
          <p:nvPr>
            <p:custDataLst>
              <p:tags r:id="rId2"/>
            </p:custDataLst>
          </p:nvPr>
        </p:nvSpPr>
        <p:spPr>
          <a:xfrm>
            <a:off x="1572105" y="102579"/>
            <a:ext cx="1348105" cy="396875"/>
          </a:xfrm>
          <a:prstGeom prst="rect">
            <a:avLst/>
          </a:prstGeom>
          <a:solidFill>
            <a:srgbClr val="A6A6A6"/>
          </a:solidFill>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defTabSz="1219200"/>
            <a:r>
              <a:rPr lang="en-US" altLang="zh-CN" sz="1990" b="1" spc="300" dirty="0">
                <a:solidFill>
                  <a:schemeClr val="bg1"/>
                </a:solidFill>
                <a:effectLst>
                  <a:outerShdw blurRad="38100" dist="38100" dir="2700000" algn="tl">
                    <a:srgbClr val="000000">
                      <a:alpha val="43137"/>
                    </a:srgbClr>
                  </a:outerShdw>
                </a:effectLst>
                <a:latin typeface="Times New Roman" panose="02020603050405020304" pitchFamily="18" charset="0"/>
                <a:ea typeface="思源宋体 CN" panose="02020400000000000000" pitchFamily="18" charset="-122"/>
                <a:cs typeface="Times New Roman" panose="02020603050405020304" pitchFamily="18" charset="0"/>
                <a:sym typeface="+mn-lt"/>
              </a:rPr>
              <a:t>Reading</a:t>
            </a:r>
            <a:endParaRPr lang="en-US" altLang="zh-CN" sz="1990" b="1" spc="300" dirty="0">
              <a:solidFill>
                <a:schemeClr val="bg1"/>
              </a:solidFill>
              <a:effectLst>
                <a:outerShdw blurRad="38100" dist="38100" dir="2700000" algn="tl">
                  <a:srgbClr val="000000">
                    <a:alpha val="43137"/>
                  </a:srgbClr>
                </a:outerShdw>
              </a:effectLst>
              <a:latin typeface="思源宋体 CN" panose="02020400000000000000" pitchFamily="18" charset="-122"/>
              <a:ea typeface="思源宋体 CN" panose="02020400000000000000" pitchFamily="18" charset="-122"/>
              <a:cs typeface="+mn-ea"/>
              <a:sym typeface="+mn-lt"/>
            </a:endParaRPr>
          </a:p>
        </p:txBody>
      </p:sp>
      <p:sp>
        <p:nvSpPr>
          <p:cNvPr id="7" name="TextBox 6"/>
          <p:cNvSpPr txBox="1"/>
          <p:nvPr>
            <p:custDataLst>
              <p:tags r:id="rId3"/>
            </p:custDataLst>
          </p:nvPr>
        </p:nvSpPr>
        <p:spPr>
          <a:xfrm>
            <a:off x="2882265" y="102235"/>
            <a:ext cx="1840230" cy="398145"/>
          </a:xfrm>
          <a:prstGeom prst="rect">
            <a:avLst/>
          </a:prstGeom>
          <a:solidFill>
            <a:srgbClr val="FD9E24"/>
          </a:solidFill>
        </p:spPr>
        <p:style>
          <a:lnRef idx="2">
            <a:schemeClr val="accent1">
              <a:shade val="50000"/>
            </a:schemeClr>
          </a:lnRef>
          <a:fillRef idx="1">
            <a:schemeClr val="accent1"/>
          </a:fillRef>
          <a:effectRef idx="0">
            <a:schemeClr val="accent1"/>
          </a:effectRef>
          <a:fontRef idx="minor">
            <a:schemeClr val="lt1"/>
          </a:fontRef>
        </p:style>
        <p:txBody>
          <a:bodyPr wrap="none" rtlCol="0">
            <a:noAutofit/>
          </a:bodyPr>
          <a:lstStyle/>
          <a:p>
            <a:pPr defTabSz="1219200"/>
            <a:r>
              <a:rPr lang="en-US" altLang="zh-CN" sz="1990" b="1" spc="300" dirty="0">
                <a:solidFill>
                  <a:schemeClr val="bg1"/>
                </a:solidFill>
                <a:effectLst>
                  <a:outerShdw blurRad="38100" dist="38100" dir="2700000" algn="tl">
                    <a:srgbClr val="000000">
                      <a:alpha val="43137"/>
                    </a:srgbClr>
                  </a:outerShdw>
                </a:effectLst>
                <a:latin typeface="Times New Roman" panose="02020603050405020304" pitchFamily="18" charset="0"/>
                <a:ea typeface="思源宋体 CN" panose="02020400000000000000" pitchFamily="18" charset="-122"/>
                <a:cs typeface="Times New Roman" panose="02020603050405020304" pitchFamily="18" charset="0"/>
                <a:sym typeface="+mn-lt"/>
              </a:rPr>
              <a:t>Discussion</a:t>
            </a:r>
          </a:p>
        </p:txBody>
      </p:sp>
      <p:sp>
        <p:nvSpPr>
          <p:cNvPr id="2" name="TextBox 6"/>
          <p:cNvSpPr txBox="1"/>
          <p:nvPr>
            <p:custDataLst>
              <p:tags r:id="rId4"/>
            </p:custDataLst>
          </p:nvPr>
        </p:nvSpPr>
        <p:spPr>
          <a:xfrm>
            <a:off x="270722" y="102579"/>
            <a:ext cx="1292225" cy="396875"/>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defTabSz="1219200"/>
            <a:r>
              <a:rPr lang="en-US" altLang="zh-CN" sz="1990" b="1" spc="300" dirty="0">
                <a:solidFill>
                  <a:schemeClr val="bg1"/>
                </a:solidFill>
                <a:effectLst>
                  <a:outerShdw blurRad="38100" dist="38100" dir="2700000" algn="tl">
                    <a:srgbClr val="000000">
                      <a:alpha val="43137"/>
                    </a:srgbClr>
                  </a:outerShdw>
                </a:effectLst>
                <a:latin typeface="Times New Roman" panose="02020603050405020304" pitchFamily="18" charset="0"/>
                <a:ea typeface="思源宋体 CN" panose="02020400000000000000" pitchFamily="18" charset="-122"/>
                <a:cs typeface="Times New Roman" panose="02020603050405020304" pitchFamily="18" charset="0"/>
                <a:sym typeface="+mn-lt"/>
              </a:rPr>
              <a:t>Lead-in</a:t>
            </a:r>
          </a:p>
        </p:txBody>
      </p:sp>
      <p:pic>
        <p:nvPicPr>
          <p:cNvPr id="102" name="图片 101"/>
          <p:cNvPicPr/>
          <p:nvPr>
            <p:custDataLst>
              <p:tags r:id="rId5"/>
            </p:custDataLst>
          </p:nvPr>
        </p:nvPicPr>
        <p:blipFill>
          <a:blip r:embed="rId8"/>
          <a:stretch>
            <a:fillRect/>
          </a:stretch>
        </p:blipFill>
        <p:spPr>
          <a:xfrm>
            <a:off x="2546985" y="2428240"/>
            <a:ext cx="2686050" cy="1905000"/>
          </a:xfrm>
          <a:prstGeom prst="rect">
            <a:avLst/>
          </a:prstGeom>
          <a:noFill/>
          <a:ln w="9525">
            <a:noFill/>
          </a:ln>
        </p:spPr>
      </p:pic>
      <p:pic>
        <p:nvPicPr>
          <p:cNvPr id="104" name="图片 103"/>
          <p:cNvPicPr/>
          <p:nvPr/>
        </p:nvPicPr>
        <p:blipFill>
          <a:blip r:embed="rId9"/>
          <a:stretch>
            <a:fillRect/>
          </a:stretch>
        </p:blipFill>
        <p:spPr>
          <a:xfrm>
            <a:off x="5436235" y="2428240"/>
            <a:ext cx="2808605" cy="1903730"/>
          </a:xfrm>
          <a:prstGeom prst="rect">
            <a:avLst/>
          </a:prstGeom>
          <a:noFill/>
          <a:ln w="9525">
            <a:noFill/>
          </a:ln>
        </p:spPr>
      </p:pic>
      <p:pic>
        <p:nvPicPr>
          <p:cNvPr id="105" name="图片 104"/>
          <p:cNvPicPr/>
          <p:nvPr/>
        </p:nvPicPr>
        <p:blipFill>
          <a:blip r:embed="rId10"/>
          <a:stretch>
            <a:fillRect/>
          </a:stretch>
        </p:blipFill>
        <p:spPr>
          <a:xfrm>
            <a:off x="611505" y="2428240"/>
            <a:ext cx="1651000" cy="1904365"/>
          </a:xfrm>
          <a:prstGeom prst="rect">
            <a:avLst/>
          </a:prstGeom>
          <a:noFill/>
          <a:ln w="9525">
            <a:noFill/>
          </a:ln>
        </p:spPr>
      </p:pic>
    </p:spTree>
  </p:cSld>
  <p:clrMapOvr>
    <a:masterClrMapping/>
  </p:clrMapOvr>
  <p:transition advTm="8006"/>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82143" y="988270"/>
            <a:ext cx="8378613" cy="1475684"/>
          </a:xfrm>
          <a:solidFill>
            <a:schemeClr val="accent1">
              <a:lumMod val="20000"/>
              <a:lumOff val="80000"/>
            </a:schemeClr>
          </a:solidFill>
        </p:spPr>
        <p:txBody>
          <a:bodyPr>
            <a:normAutofit/>
          </a:bodyPr>
          <a:lstStyle/>
          <a:p>
            <a:r>
              <a:rPr lang="en-US" altLang="zh-CN" dirty="0"/>
              <a:t>Strike a balance between exploration, human development and eco-system.</a:t>
            </a:r>
            <a:endParaRPr lang="zh-CN" altLang="en-US"/>
          </a:p>
        </p:txBody>
      </p:sp>
      <p:sp>
        <p:nvSpPr>
          <p:cNvPr id="4" name="圆角矩形 3"/>
          <p:cNvSpPr/>
          <p:nvPr>
            <p:custDataLst>
              <p:tags r:id="rId2"/>
            </p:custDataLst>
          </p:nvPr>
        </p:nvSpPr>
        <p:spPr>
          <a:xfrm>
            <a:off x="168311" y="171599"/>
            <a:ext cx="51206" cy="316956"/>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i="1">
              <a:latin typeface="Times New Roman" panose="02020603050405020304" pitchFamily="18" charset="0"/>
              <a:cs typeface="Times New Roman" panose="02020603050405020304" pitchFamily="18" charset="0"/>
              <a:sym typeface="+mn-lt"/>
            </a:endParaRPr>
          </a:p>
        </p:txBody>
      </p:sp>
      <p:sp>
        <p:nvSpPr>
          <p:cNvPr id="6" name="TextBox 6"/>
          <p:cNvSpPr txBox="1"/>
          <p:nvPr>
            <p:custDataLst>
              <p:tags r:id="rId3"/>
            </p:custDataLst>
          </p:nvPr>
        </p:nvSpPr>
        <p:spPr>
          <a:xfrm>
            <a:off x="1572105" y="102579"/>
            <a:ext cx="1364476" cy="398571"/>
          </a:xfrm>
          <a:prstGeom prst="rect">
            <a:avLst/>
          </a:prstGeom>
          <a:solidFill>
            <a:srgbClr val="A6A6A6"/>
          </a:solidFill>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defTabSz="1219200"/>
            <a:r>
              <a:rPr lang="en-US" altLang="zh-CN" sz="1990" b="1" spc="300" dirty="0">
                <a:solidFill>
                  <a:schemeClr val="bg1"/>
                </a:solidFill>
                <a:effectLst>
                  <a:outerShdw blurRad="38100" dist="38100" dir="2700000" algn="tl">
                    <a:srgbClr val="000000">
                      <a:alpha val="43137"/>
                    </a:srgbClr>
                  </a:outerShdw>
                </a:effectLst>
                <a:latin typeface="Times New Roman" panose="02020603050405020304" pitchFamily="18" charset="0"/>
                <a:ea typeface="思源宋体 CN" panose="02020400000000000000" pitchFamily="18" charset="-122"/>
                <a:cs typeface="Times New Roman" panose="02020603050405020304" pitchFamily="18" charset="0"/>
                <a:sym typeface="+mn-lt"/>
              </a:rPr>
              <a:t>Reading</a:t>
            </a:r>
          </a:p>
        </p:txBody>
      </p:sp>
      <p:sp>
        <p:nvSpPr>
          <p:cNvPr id="7" name="TextBox 6"/>
          <p:cNvSpPr txBox="1"/>
          <p:nvPr>
            <p:custDataLst>
              <p:tags r:id="rId4"/>
            </p:custDataLst>
          </p:nvPr>
        </p:nvSpPr>
        <p:spPr>
          <a:xfrm>
            <a:off x="2945739" y="102578"/>
            <a:ext cx="1840230" cy="396875"/>
          </a:xfrm>
          <a:prstGeom prst="rect">
            <a:avLst/>
          </a:prstGeom>
          <a:solidFill>
            <a:srgbClr val="FD9E24"/>
          </a:solidFill>
        </p:spPr>
        <p:style>
          <a:lnRef idx="2">
            <a:schemeClr val="accent1">
              <a:shade val="50000"/>
            </a:schemeClr>
          </a:lnRef>
          <a:fillRef idx="1">
            <a:schemeClr val="accent1"/>
          </a:fillRef>
          <a:effectRef idx="0">
            <a:schemeClr val="accent1"/>
          </a:effectRef>
          <a:fontRef idx="minor">
            <a:schemeClr val="lt1"/>
          </a:fontRef>
        </p:style>
        <p:txBody>
          <a:bodyPr wrap="none" rtlCol="0">
            <a:noAutofit/>
          </a:bodyPr>
          <a:lstStyle/>
          <a:p>
            <a:pPr defTabSz="1219200"/>
            <a:r>
              <a:rPr lang="en-US" altLang="zh-CN" sz="1990" b="1" spc="300" dirty="0">
                <a:solidFill>
                  <a:schemeClr val="bg1"/>
                </a:solidFill>
                <a:effectLst>
                  <a:outerShdw blurRad="38100" dist="38100" dir="2700000" algn="tl">
                    <a:srgbClr val="000000">
                      <a:alpha val="43137"/>
                    </a:srgbClr>
                  </a:outerShdw>
                </a:effectLst>
                <a:latin typeface="Times New Roman" panose="02020603050405020304" pitchFamily="18" charset="0"/>
                <a:ea typeface="思源宋体 CN" panose="02020400000000000000" pitchFamily="18" charset="-122"/>
                <a:cs typeface="Times New Roman" panose="02020603050405020304" pitchFamily="18" charset="0"/>
                <a:sym typeface="+mn-lt"/>
              </a:rPr>
              <a:t>Discussion</a:t>
            </a:r>
          </a:p>
        </p:txBody>
      </p:sp>
      <p:sp>
        <p:nvSpPr>
          <p:cNvPr id="3" name="TextBox 6"/>
          <p:cNvSpPr txBox="1"/>
          <p:nvPr>
            <p:custDataLst>
              <p:tags r:id="rId5"/>
            </p:custDataLst>
          </p:nvPr>
        </p:nvSpPr>
        <p:spPr>
          <a:xfrm>
            <a:off x="270722" y="102579"/>
            <a:ext cx="1292225" cy="396875"/>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defTabSz="1219200"/>
            <a:r>
              <a:rPr lang="en-US" altLang="zh-CN" sz="1990" b="1" spc="300" dirty="0">
                <a:solidFill>
                  <a:schemeClr val="bg1"/>
                </a:solidFill>
                <a:effectLst>
                  <a:outerShdw blurRad="38100" dist="38100" dir="2700000" algn="tl">
                    <a:srgbClr val="000000">
                      <a:alpha val="43137"/>
                    </a:srgbClr>
                  </a:outerShdw>
                </a:effectLst>
                <a:latin typeface="Times New Roman" panose="02020603050405020304" pitchFamily="18" charset="0"/>
                <a:ea typeface="思源宋体 CN" panose="02020400000000000000" pitchFamily="18" charset="-122"/>
                <a:cs typeface="Times New Roman" panose="02020603050405020304" pitchFamily="18" charset="0"/>
                <a:sym typeface="+mn-lt"/>
              </a:rPr>
              <a:t>Lead-in</a:t>
            </a:r>
          </a:p>
        </p:txBody>
      </p:sp>
      <p:sp>
        <p:nvSpPr>
          <p:cNvPr id="8" name="标题 1"/>
          <p:cNvSpPr>
            <a:spLocks noGrp="1"/>
          </p:cNvSpPr>
          <p:nvPr/>
        </p:nvSpPr>
        <p:spPr>
          <a:xfrm>
            <a:off x="899160" y="3024505"/>
            <a:ext cx="7317105" cy="684530"/>
          </a:xfrm>
          <a:prstGeom prst="rect">
            <a:avLst/>
          </a:prstGeom>
          <a:solidFill>
            <a:schemeClr val="accent1">
              <a:lumMod val="20000"/>
              <a:lumOff val="80000"/>
            </a:schemeClr>
          </a:solidFill>
        </p:spPr>
        <p:txBody>
          <a:bodyPr vert="horz" lIns="91440" tIns="45720" rIns="91440" bIns="45720" rtlCol="0" anchor="ctr">
            <a:normAutofit/>
          </a:bodyPr>
          <a:lstStyle>
            <a:lvl1pPr algn="l" defTabSz="650240" rtl="0" eaLnBrk="1" latinLnBrk="0" hangingPunct="1">
              <a:lnSpc>
                <a:spcPct val="90000"/>
              </a:lnSpc>
              <a:spcBef>
                <a:spcPct val="0"/>
              </a:spcBef>
              <a:buNone/>
              <a:defRPr sz="3130" kern="1200">
                <a:solidFill>
                  <a:schemeClr val="tx1"/>
                </a:solidFill>
                <a:latin typeface="+mj-lt"/>
                <a:ea typeface="+mj-ea"/>
                <a:cs typeface="+mj-cs"/>
              </a:defRPr>
            </a:lvl1pPr>
          </a:lstStyle>
          <a:p>
            <a:pPr algn="ctr"/>
            <a:r>
              <a:rPr lang="en-US" altLang="zh-CN" dirty="0">
                <a:sym typeface="+mn-ea"/>
              </a:rPr>
              <a:t>Humans and nature are fundamentally one.</a:t>
            </a:r>
            <a:endParaRPr lang="zh-CN" altLang="en-US"/>
          </a:p>
        </p:txBody>
      </p:sp>
    </p:spTree>
    <p:custDataLst>
      <p:tags r:id="rId1"/>
    </p:custDataLst>
  </p:cSld>
  <p:clrMapOvr>
    <a:masterClrMapping/>
  </p:clrMapOvr>
  <p:transition advTm="1501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8" grpId="0" bldLvl="0" animBg="1"/>
      <p:bldP spid="8"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custDataLst>
              <p:tags r:id="rId1"/>
            </p:custDataLst>
          </p:nvPr>
        </p:nvSpPr>
        <p:spPr>
          <a:xfrm>
            <a:off x="219710" y="1337945"/>
            <a:ext cx="8708390" cy="1515110"/>
          </a:xfrm>
          <a:prstGeom prst="rect">
            <a:avLst/>
          </a:prstGeom>
          <a:solidFill>
            <a:schemeClr val="accent1">
              <a:lumMod val="20000"/>
              <a:lumOff val="80000"/>
            </a:schemeClr>
          </a:solidFill>
        </p:spPr>
        <p:txBody>
          <a:bodyPr wrap="square" rtlCol="0">
            <a:noAutofit/>
          </a:bodyPr>
          <a:lstStyle/>
          <a:p>
            <a:r>
              <a:rPr lang="en-US" altLang="zh-CN" sz="2400" b="1" dirty="0"/>
              <a:t>Write a story about a Chinese</a:t>
            </a:r>
            <a:r>
              <a:rPr lang="en-US" altLang="zh-CN" sz="2400" dirty="0"/>
              <a:t> (in the past/at present/in the future).  </a:t>
            </a:r>
          </a:p>
          <a:p>
            <a:r>
              <a:rPr lang="en-US" altLang="zh-CN" sz="2400" dirty="0"/>
              <a:t>1. </a:t>
            </a:r>
            <a:r>
              <a:rPr lang="en-US" altLang="zh-CN" sz="2400" i="1" dirty="0"/>
              <a:t>The story should center on a main </a:t>
            </a:r>
            <a:r>
              <a:rPr lang="en-US" altLang="zh-CN" sz="2400" b="1" i="1" dirty="0">
                <a:solidFill>
                  <a:srgbClr val="FF0000"/>
                </a:solidFill>
              </a:rPr>
              <a:t>conflict</a:t>
            </a:r>
            <a:r>
              <a:rPr lang="en-US" altLang="zh-CN" sz="2400" i="1" dirty="0"/>
              <a:t>.</a:t>
            </a:r>
            <a:r>
              <a:rPr lang="en-US" altLang="zh-CN" sz="2400" dirty="0"/>
              <a:t> </a:t>
            </a:r>
          </a:p>
          <a:p>
            <a:r>
              <a:rPr lang="en-US" altLang="zh-CN" sz="2400" dirty="0"/>
              <a:t>2. </a:t>
            </a:r>
            <a:r>
              <a:rPr lang="en-US" altLang="zh-CN" sz="2400" i="1" dirty="0"/>
              <a:t>Try to incorporate </a:t>
            </a:r>
            <a:r>
              <a:rPr lang="en-US" altLang="zh-CN" sz="2400" b="1" i="1" dirty="0">
                <a:solidFill>
                  <a:srgbClr val="FF0000"/>
                </a:solidFill>
              </a:rPr>
              <a:t>five senses</a:t>
            </a:r>
            <a:r>
              <a:rPr lang="en-US" altLang="zh-CN" sz="2400" i="1" dirty="0"/>
              <a:t> into your description.</a:t>
            </a:r>
          </a:p>
          <a:p>
            <a:r>
              <a:rPr lang="en-US" altLang="zh-CN" sz="2400" dirty="0"/>
              <a:t>                                                                                                       </a:t>
            </a:r>
            <a:r>
              <a:rPr lang="en-US" altLang="zh-CN" sz="2000" dirty="0"/>
              <a:t>(</a:t>
            </a:r>
            <a:r>
              <a:rPr lang="en-US" altLang="zh-CN" sz="2000" i="1" dirty="0"/>
              <a:t>250 words</a:t>
            </a:r>
            <a:r>
              <a:rPr lang="en-US" altLang="zh-CN" sz="2000" dirty="0"/>
              <a:t>)</a:t>
            </a:r>
          </a:p>
        </p:txBody>
      </p:sp>
      <p:sp>
        <p:nvSpPr>
          <p:cNvPr id="6" name="TextBox 6"/>
          <p:cNvSpPr txBox="1"/>
          <p:nvPr>
            <p:custDataLst>
              <p:tags r:id="rId2"/>
            </p:custDataLst>
          </p:nvPr>
        </p:nvSpPr>
        <p:spPr>
          <a:xfrm>
            <a:off x="3650164" y="627555"/>
            <a:ext cx="2595880" cy="583565"/>
          </a:xfrm>
          <a:prstGeom prst="rect">
            <a:avLst/>
          </a:prstGeom>
          <a:noFill/>
          <a:ln>
            <a:noFill/>
          </a:ln>
          <a:extLst>
            <a:ext uri="{909E8E84-426E-40DD-AFC4-6F175D3DCCD1}">
              <a14:hiddenFill xmlns:a14="http://schemas.microsoft.com/office/drawing/2010/main">
                <a:solidFill>
                  <a:srgbClr val="FD9E2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defTabSz="1219200"/>
            <a:r>
              <a:rPr lang="en-US" altLang="zh-CN" sz="3200" b="1" spc="300" dirty="0">
                <a:solidFill>
                  <a:srgbClr val="FD9E24"/>
                </a:solidFill>
                <a:effectLst>
                  <a:outerShdw blurRad="38100" dist="38100" dir="2700000" algn="tl">
                    <a:srgbClr val="000000">
                      <a:alpha val="43137"/>
                    </a:srgbClr>
                  </a:outerShdw>
                </a:effectLst>
                <a:latin typeface="Times New Roman" panose="02020603050405020304" pitchFamily="18" charset="0"/>
                <a:ea typeface="思源宋体 CN" panose="02020400000000000000" pitchFamily="18" charset="-122"/>
                <a:cs typeface="Times New Roman" panose="02020603050405020304" pitchFamily="18" charset="0"/>
                <a:sym typeface="+mn-lt"/>
              </a:rPr>
              <a:t>Assignment</a:t>
            </a:r>
          </a:p>
        </p:txBody>
      </p:sp>
      <p:pic>
        <p:nvPicPr>
          <p:cNvPr id="100" name="图片 99"/>
          <p:cNvPicPr/>
          <p:nvPr/>
        </p:nvPicPr>
        <p:blipFill>
          <a:blip r:embed="rId5"/>
          <a:stretch>
            <a:fillRect/>
          </a:stretch>
        </p:blipFill>
        <p:spPr>
          <a:xfrm>
            <a:off x="1115695" y="3041650"/>
            <a:ext cx="1448435" cy="1863090"/>
          </a:xfrm>
          <a:prstGeom prst="rect">
            <a:avLst/>
          </a:prstGeom>
          <a:noFill/>
          <a:ln w="9525">
            <a:noFill/>
          </a:ln>
        </p:spPr>
      </p:pic>
      <p:pic>
        <p:nvPicPr>
          <p:cNvPr id="101" name="图片 100"/>
          <p:cNvPicPr/>
          <p:nvPr/>
        </p:nvPicPr>
        <p:blipFill>
          <a:blip r:embed="rId6"/>
          <a:stretch>
            <a:fillRect/>
          </a:stretch>
        </p:blipFill>
        <p:spPr>
          <a:xfrm>
            <a:off x="3347720" y="3041650"/>
            <a:ext cx="1524635" cy="1820545"/>
          </a:xfrm>
          <a:prstGeom prst="rect">
            <a:avLst/>
          </a:prstGeom>
          <a:noFill/>
          <a:ln w="9525">
            <a:noFill/>
          </a:ln>
        </p:spPr>
      </p:pic>
      <p:pic>
        <p:nvPicPr>
          <p:cNvPr id="102" name="图片 101"/>
          <p:cNvPicPr/>
          <p:nvPr/>
        </p:nvPicPr>
        <p:blipFill>
          <a:blip r:embed="rId7"/>
          <a:stretch>
            <a:fillRect/>
          </a:stretch>
        </p:blipFill>
        <p:spPr>
          <a:xfrm>
            <a:off x="5868035" y="3041650"/>
            <a:ext cx="1577340" cy="185991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600" advTm="22253">
        <p14:gallery dir="l"/>
      </p:transition>
    </mc:Choice>
    <mc:Fallback xmlns="">
      <p:transition spd="slow" advTm="22253">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1943" y="-397730"/>
            <a:ext cx="9165439" cy="2409033"/>
          </a:xfrm>
          <a:prstGeom prst="rect">
            <a:avLst/>
          </a:prstGeom>
          <a:solidFill>
            <a:schemeClr val="tx1">
              <a:lumMod val="95000"/>
              <a:lumOff val="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cs typeface="+mn-ea"/>
              <a:sym typeface="+mn-lt"/>
            </a:endParaRPr>
          </a:p>
        </p:txBody>
      </p:sp>
      <p:sp>
        <p:nvSpPr>
          <p:cNvPr id="17" name="矩形 16"/>
          <p:cNvSpPr/>
          <p:nvPr/>
        </p:nvSpPr>
        <p:spPr>
          <a:xfrm>
            <a:off x="-21439" y="2008937"/>
            <a:ext cx="9165439" cy="296865"/>
          </a:xfrm>
          <a:prstGeom prst="rect">
            <a:avLst/>
          </a:prstGeom>
          <a:solidFill>
            <a:schemeClr val="tx1">
              <a:lumMod val="95000"/>
              <a:lumOff val="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cs typeface="+mn-ea"/>
              <a:sym typeface="+mn-lt"/>
            </a:endParaRPr>
          </a:p>
        </p:txBody>
      </p:sp>
      <p:sp>
        <p:nvSpPr>
          <p:cNvPr id="38" name="矩形 37"/>
          <p:cNvSpPr/>
          <p:nvPr/>
        </p:nvSpPr>
        <p:spPr>
          <a:xfrm>
            <a:off x="2555936" y="2644360"/>
            <a:ext cx="136548" cy="136548"/>
          </a:xfrm>
          <a:prstGeom prst="rect">
            <a:avLst/>
          </a:prstGeom>
          <a:solidFill>
            <a:srgbClr val="4F4D50"/>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705" b="0" i="0" u="none" strike="noStrike" kern="0" cap="none" spc="0" normalizeH="0" baseline="0" noProof="0" dirty="0">
              <a:ln>
                <a:noFill/>
              </a:ln>
              <a:effectLst/>
              <a:uLnTx/>
              <a:uFillTx/>
              <a:latin typeface="思源宋体 CN" panose="02020400000000000000" pitchFamily="18" charset="-122"/>
              <a:ea typeface="思源宋体 CN" panose="02020400000000000000" pitchFamily="18" charset="-122"/>
              <a:cs typeface="+mn-cs"/>
            </a:endParaRPr>
          </a:p>
        </p:txBody>
      </p:sp>
      <p:sp>
        <p:nvSpPr>
          <p:cNvPr id="39" name="矩形 38"/>
          <p:cNvSpPr/>
          <p:nvPr/>
        </p:nvSpPr>
        <p:spPr>
          <a:xfrm>
            <a:off x="2555936" y="3227104"/>
            <a:ext cx="136548" cy="136548"/>
          </a:xfrm>
          <a:prstGeom prst="rect">
            <a:avLst/>
          </a:prstGeom>
          <a:solidFill>
            <a:srgbClr val="C8B08A"/>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705" b="0" i="0" u="none" strike="noStrike" kern="0" cap="none" spc="0" normalizeH="0" baseline="0" noProof="0" dirty="0">
              <a:ln>
                <a:noFill/>
              </a:ln>
              <a:effectLst/>
              <a:uLnTx/>
              <a:uFillTx/>
              <a:latin typeface="思源宋体 CN" panose="02020400000000000000" pitchFamily="18" charset="-122"/>
              <a:ea typeface="思源宋体 CN" panose="02020400000000000000" pitchFamily="18" charset="-122"/>
              <a:cs typeface="+mn-cs"/>
            </a:endParaRPr>
          </a:p>
        </p:txBody>
      </p:sp>
      <p:sp>
        <p:nvSpPr>
          <p:cNvPr id="40" name="矩形 39"/>
          <p:cNvSpPr/>
          <p:nvPr/>
        </p:nvSpPr>
        <p:spPr>
          <a:xfrm>
            <a:off x="2555936" y="3868268"/>
            <a:ext cx="136548" cy="136548"/>
          </a:xfrm>
          <a:prstGeom prst="rect">
            <a:avLst/>
          </a:prstGeom>
          <a:solidFill>
            <a:srgbClr val="4F4D50"/>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705" b="0" i="0" u="none" strike="noStrike" kern="0" cap="none" spc="0" normalizeH="0" baseline="0" noProof="0" dirty="0">
              <a:ln>
                <a:noFill/>
              </a:ln>
              <a:effectLst/>
              <a:uLnTx/>
              <a:uFillTx/>
              <a:latin typeface="思源宋体 CN" panose="02020400000000000000" pitchFamily="18" charset="-122"/>
              <a:ea typeface="思源宋体 CN" panose="02020400000000000000" pitchFamily="18" charset="-122"/>
              <a:cs typeface="+mn-cs"/>
            </a:endParaRPr>
          </a:p>
        </p:txBody>
      </p:sp>
      <p:sp>
        <p:nvSpPr>
          <p:cNvPr id="41" name="文本框 40"/>
          <p:cNvSpPr txBox="1"/>
          <p:nvPr/>
        </p:nvSpPr>
        <p:spPr>
          <a:xfrm>
            <a:off x="2848610" y="2438400"/>
            <a:ext cx="3176270" cy="732155"/>
          </a:xfrm>
          <a:prstGeom prst="rect">
            <a:avLst/>
          </a:prstGeom>
        </p:spPr>
        <p:txBody>
          <a:bodyPr wrap="square">
            <a:noAutofit/>
          </a:bodyPr>
          <a:lstStyle/>
          <a:p>
            <a:pPr fontAlgn="auto">
              <a:spcBef>
                <a:spcPts val="0"/>
              </a:spcBef>
              <a:spcAft>
                <a:spcPts val="0"/>
              </a:spcAft>
            </a:pPr>
            <a:r>
              <a:rPr lang="en-US" altLang="zh-CN" sz="2800" i="1" dirty="0">
                <a:latin typeface="Times New Roman" panose="02020603050405020304" pitchFamily="18" charset="0"/>
                <a:ea typeface="思源宋体 CN" panose="02020400000000000000" pitchFamily="18" charset="-122"/>
                <a:cs typeface="Times New Roman" panose="02020603050405020304" pitchFamily="18" charset="0"/>
              </a:rPr>
              <a:t>Non-English Majors</a:t>
            </a:r>
          </a:p>
          <a:p>
            <a:pPr fontAlgn="auto">
              <a:spcBef>
                <a:spcPts val="0"/>
              </a:spcBef>
              <a:spcAft>
                <a:spcPts val="0"/>
              </a:spcAft>
            </a:pPr>
            <a:endParaRPr lang="en-US" altLang="zh-CN" sz="2800" i="1" dirty="0">
              <a:latin typeface="Times New Roman" panose="02020603050405020304" pitchFamily="18" charset="0"/>
              <a:ea typeface="思源宋体 CN" panose="02020400000000000000" pitchFamily="18" charset="-122"/>
              <a:cs typeface="Times New Roman" panose="02020603050405020304" pitchFamily="18" charset="0"/>
            </a:endParaRPr>
          </a:p>
          <a:p>
            <a:pPr fontAlgn="auto">
              <a:spcBef>
                <a:spcPts val="0"/>
              </a:spcBef>
              <a:spcAft>
                <a:spcPts val="0"/>
              </a:spcAft>
            </a:pPr>
            <a:endParaRPr lang="en-US" altLang="zh-CN" sz="2800" i="1" dirty="0">
              <a:latin typeface="Times New Roman" panose="02020603050405020304" pitchFamily="18" charset="0"/>
              <a:ea typeface="思源宋体 CN" panose="02020400000000000000" pitchFamily="18" charset="-122"/>
              <a:cs typeface="Times New Roman" panose="02020603050405020304" pitchFamily="18" charset="0"/>
            </a:endParaRPr>
          </a:p>
        </p:txBody>
      </p:sp>
      <p:sp>
        <p:nvSpPr>
          <p:cNvPr id="42" name="文本框 41"/>
          <p:cNvSpPr txBox="1"/>
          <p:nvPr/>
        </p:nvSpPr>
        <p:spPr>
          <a:xfrm>
            <a:off x="2771775" y="3652520"/>
            <a:ext cx="5177790" cy="732155"/>
          </a:xfrm>
          <a:prstGeom prst="rect">
            <a:avLst/>
          </a:prstGeom>
          <a:noFill/>
        </p:spPr>
        <p:txBody>
          <a:bodyPr wrap="square">
            <a:noAutofit/>
          </a:bodyPr>
          <a:lstStyle/>
          <a:p>
            <a:pPr fontAlgn="auto">
              <a:spcBef>
                <a:spcPts val="0"/>
              </a:spcBef>
              <a:spcAft>
                <a:spcPts val="0"/>
              </a:spcAft>
            </a:pPr>
            <a:r>
              <a:rPr lang="en-US" altLang="zh-CN" sz="2800" i="1" dirty="0">
                <a:latin typeface="Times New Roman" panose="02020603050405020304" pitchFamily="18" charset="0"/>
                <a:ea typeface="思源宋体 CN" panose="02020400000000000000" pitchFamily="18" charset="-122"/>
                <a:cs typeface="Times New Roman" panose="02020603050405020304" pitchFamily="18" charset="0"/>
              </a:rPr>
              <a:t>Chinese Story Tellers: written words; videos; speeches </a:t>
            </a:r>
          </a:p>
        </p:txBody>
      </p:sp>
      <p:sp>
        <p:nvSpPr>
          <p:cNvPr id="43" name="文本框 42"/>
          <p:cNvSpPr txBox="1"/>
          <p:nvPr/>
        </p:nvSpPr>
        <p:spPr>
          <a:xfrm>
            <a:off x="2848610" y="3075940"/>
            <a:ext cx="3195320" cy="406400"/>
          </a:xfrm>
          <a:prstGeom prst="rect">
            <a:avLst/>
          </a:prstGeom>
          <a:noFill/>
        </p:spPr>
        <p:txBody>
          <a:bodyPr wrap="square">
            <a:noAutofit/>
          </a:bodyPr>
          <a:lstStyle/>
          <a:p>
            <a:pPr fontAlgn="auto">
              <a:spcBef>
                <a:spcPts val="0"/>
              </a:spcBef>
              <a:spcAft>
                <a:spcPts val="0"/>
              </a:spcAft>
            </a:pPr>
            <a:r>
              <a:rPr lang="en-US" altLang="zh-CN" sz="2800" i="1" dirty="0">
                <a:latin typeface="Times New Roman" panose="02020603050405020304" pitchFamily="18" charset="0"/>
                <a:ea typeface="思源宋体 CN" panose="02020400000000000000" pitchFamily="18" charset="-122"/>
                <a:cs typeface="Times New Roman" panose="02020603050405020304" pitchFamily="18" charset="0"/>
              </a:rPr>
              <a:t>Sophomore Students</a:t>
            </a:r>
          </a:p>
        </p:txBody>
      </p:sp>
      <p:sp>
        <p:nvSpPr>
          <p:cNvPr id="46" name="文本框 45"/>
          <p:cNvSpPr txBox="1"/>
          <p:nvPr/>
        </p:nvSpPr>
        <p:spPr>
          <a:xfrm>
            <a:off x="2830756" y="1496697"/>
            <a:ext cx="4478140" cy="521970"/>
          </a:xfrm>
          <a:prstGeom prst="rect">
            <a:avLst/>
          </a:prstGeom>
          <a:noFill/>
        </p:spPr>
        <p:txBody>
          <a:bodyPr wrap="square">
            <a:spAutoFit/>
          </a:bodyPr>
          <a:lstStyle/>
          <a:p>
            <a:pPr fontAlgn="auto">
              <a:spcBef>
                <a:spcPts val="0"/>
              </a:spcBef>
              <a:spcAft>
                <a:spcPts val="0"/>
              </a:spcAft>
            </a:pPr>
            <a:r>
              <a:rPr lang="en-US" altLang="ko-KR" sz="2800" b="1" dirty="0">
                <a:solidFill>
                  <a:schemeClr val="bg1"/>
                </a:solidFill>
                <a:latin typeface="Times New Roman" panose="02020603050405020304" pitchFamily="18" charset="0"/>
                <a:ea typeface="思源宋体 CN" panose="02020400000000000000" pitchFamily="18" charset="-122"/>
                <a:cs typeface="Times New Roman" panose="02020603050405020304" pitchFamily="18" charset="0"/>
                <a:sym typeface="+mn-lt"/>
              </a:rPr>
              <a:t>Target Students</a:t>
            </a:r>
            <a:r>
              <a:rPr lang="en-US" altLang="ko-KR" sz="1990" b="1" dirty="0">
                <a:solidFill>
                  <a:schemeClr val="bg1"/>
                </a:solidFill>
                <a:latin typeface="Times New Roman" panose="02020603050405020304" pitchFamily="18" charset="0"/>
                <a:ea typeface="思源宋体 CN" panose="02020400000000000000" pitchFamily="18" charset="-122"/>
                <a:cs typeface="Times New Roman" panose="02020603050405020304" pitchFamily="18" charset="0"/>
                <a:sym typeface="+mn-lt"/>
              </a:rPr>
              <a:t>:</a:t>
            </a:r>
          </a:p>
        </p:txBody>
      </p:sp>
      <p:sp>
        <p:nvSpPr>
          <p:cNvPr id="50" name="圆角矩形 1"/>
          <p:cNvSpPr/>
          <p:nvPr/>
        </p:nvSpPr>
        <p:spPr>
          <a:xfrm>
            <a:off x="179106" y="51132"/>
            <a:ext cx="51206" cy="316956"/>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i="1">
              <a:latin typeface="Times New Roman" panose="02020603050405020304" pitchFamily="18" charset="0"/>
              <a:cs typeface="Times New Roman" panose="02020603050405020304" pitchFamily="18" charset="0"/>
              <a:sym typeface="+mn-lt"/>
            </a:endParaRPr>
          </a:p>
        </p:txBody>
      </p:sp>
      <p:sp>
        <p:nvSpPr>
          <p:cNvPr id="51" name="TextBox 6"/>
          <p:cNvSpPr txBox="1"/>
          <p:nvPr/>
        </p:nvSpPr>
        <p:spPr>
          <a:xfrm>
            <a:off x="270722" y="-13442"/>
            <a:ext cx="2244090" cy="396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l" defTabSz="1219200">
              <a:buClrTx/>
              <a:buSzTx/>
              <a:buFontTx/>
            </a:pPr>
            <a:r>
              <a:rPr lang="en-US" altLang="zh-CN" sz="1990" b="1" spc="300" dirty="0">
                <a:solidFill>
                  <a:schemeClr val="bg1">
                    <a:lumMod val="95000"/>
                  </a:schemeClr>
                </a:solidFill>
                <a:effectLst>
                  <a:outerShdw blurRad="38100" dist="38100" dir="2700000" algn="tl">
                    <a:srgbClr val="000000">
                      <a:alpha val="43137"/>
                    </a:srgbClr>
                  </a:outerShdw>
                </a:effectLst>
                <a:latin typeface="Times New Roman" panose="02020603050405020304" pitchFamily="18" charset="0"/>
                <a:ea typeface="思源宋体 CN" panose="02020400000000000000" pitchFamily="18" charset="-122"/>
                <a:cs typeface="Times New Roman" panose="02020603050405020304" pitchFamily="18" charset="0"/>
                <a:sym typeface="+mn-lt"/>
              </a:rPr>
              <a:t>Course Design</a:t>
            </a:r>
          </a:p>
        </p:txBody>
      </p:sp>
    </p:spTree>
  </p:cSld>
  <p:clrMapOvr>
    <a:masterClrMapping/>
  </p:clrMapOvr>
  <mc:AlternateContent xmlns:mc="http://schemas.openxmlformats.org/markup-compatibility/2006" xmlns:p14="http://schemas.microsoft.com/office/powerpoint/2010/main">
    <mc:Choice Requires="p14">
      <p:transition spd="slow" p14:dur="1250" advTm="20411">
        <p14:switch dir="r"/>
      </p:transition>
    </mc:Choice>
    <mc:Fallback xmlns="">
      <p:transition spd="slow" advTm="20411">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68311" y="171599"/>
            <a:ext cx="51206" cy="316956"/>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i="1">
              <a:latin typeface="Times New Roman" panose="02020603050405020304" pitchFamily="18" charset="0"/>
              <a:cs typeface="Times New Roman" panose="02020603050405020304" pitchFamily="18" charset="0"/>
              <a:sym typeface="+mn-lt"/>
            </a:endParaRPr>
          </a:p>
        </p:txBody>
      </p:sp>
      <p:grpSp>
        <p:nvGrpSpPr>
          <p:cNvPr id="50" name="组合 49"/>
          <p:cNvGrpSpPr/>
          <p:nvPr/>
        </p:nvGrpSpPr>
        <p:grpSpPr>
          <a:xfrm>
            <a:off x="1942465" y="1597660"/>
            <a:ext cx="2142490" cy="1046480"/>
            <a:chOff x="4021961" y="-1054291"/>
            <a:chExt cx="2389277" cy="949715"/>
          </a:xfrm>
          <a:solidFill>
            <a:srgbClr val="8497B0"/>
          </a:solidFill>
        </p:grpSpPr>
        <p:sp>
          <p:nvSpPr>
            <p:cNvPr id="51" name="矩形: 圆角 50"/>
            <p:cNvSpPr/>
            <p:nvPr/>
          </p:nvSpPr>
          <p:spPr>
            <a:xfrm>
              <a:off x="4021961" y="-1054291"/>
              <a:ext cx="2389277" cy="949715"/>
            </a:xfrm>
            <a:prstGeom prst="roundRect">
              <a:avLst/>
            </a:prstGeom>
            <a:grpFill/>
            <a:ln w="12700" cap="flat" cmpd="sng" algn="ctr">
              <a:solidFill>
                <a:srgbClr val="FFFFFF">
                  <a:hueOff val="0"/>
                  <a:satOff val="0"/>
                  <a:lumOff val="0"/>
                  <a:alphaOff val="0"/>
                </a:srgbClr>
              </a:solidFill>
              <a:prstDash val="solid"/>
              <a:miter lim="800000"/>
            </a:ln>
            <a:effectLst/>
          </p:spPr>
        </p:sp>
        <p:sp>
          <p:nvSpPr>
            <p:cNvPr id="52" name="矩形: 圆角 4"/>
            <p:cNvSpPr txBox="1"/>
            <p:nvPr/>
          </p:nvSpPr>
          <p:spPr>
            <a:xfrm>
              <a:off x="4140771" y="-870937"/>
              <a:ext cx="2179921" cy="582769"/>
            </a:xfrm>
            <a:prstGeom prst="rect">
              <a:avLst/>
            </a:prstGeom>
            <a:grpFill/>
            <a:ln>
              <a:noFill/>
            </a:ln>
            <a:effectLst/>
          </p:spPr>
          <p:txBody>
            <a:bodyPr spcFirstLastPara="0" vert="horz" wrap="square" lIns="21674" tIns="21674" rIns="21674" bIns="21674" numCol="1" spcCol="1270" anchor="ctr" anchorCtr="0">
              <a:noAutofit/>
            </a:bodyPr>
            <a:lstStyle/>
            <a:p>
              <a:pPr algn="ctr" defTabSz="457200" fontAlgn="auto">
                <a:spcBef>
                  <a:spcPts val="0"/>
                </a:spcBef>
                <a:spcAft>
                  <a:spcPts val="0"/>
                </a:spcAft>
              </a:pPr>
              <a:r>
                <a:rPr lang="en-US" altLang="zh-CN" sz="2800" b="1" kern="0" noProof="0" dirty="0">
                  <a:ln>
                    <a:noFill/>
                  </a:ln>
                  <a:solidFill>
                    <a:srgbClr val="000000"/>
                  </a:solidFill>
                  <a:effectLst/>
                  <a:uLnTx/>
                  <a:uFillTx/>
                  <a:latin typeface="Times New Roman" panose="02020603050405020304" pitchFamily="18" charset="0"/>
                  <a:cs typeface="Times New Roman" panose="02020603050405020304" pitchFamily="18" charset="0"/>
                  <a:sym typeface="+mn-ea"/>
                </a:rPr>
                <a:t>Task-based Teaching</a:t>
              </a:r>
            </a:p>
          </p:txBody>
        </p:sp>
      </p:grpSp>
      <p:grpSp>
        <p:nvGrpSpPr>
          <p:cNvPr id="54317" name="组合 54316"/>
          <p:cNvGrpSpPr/>
          <p:nvPr/>
        </p:nvGrpSpPr>
        <p:grpSpPr>
          <a:xfrm>
            <a:off x="4987290" y="1616075"/>
            <a:ext cx="2128520" cy="1057275"/>
            <a:chOff x="3891743" y="-1261582"/>
            <a:chExt cx="2416469" cy="818126"/>
          </a:xfrm>
          <a:solidFill>
            <a:srgbClr val="FBA638"/>
          </a:solidFill>
        </p:grpSpPr>
        <p:sp>
          <p:nvSpPr>
            <p:cNvPr id="54318" name="矩形: 圆角 54317"/>
            <p:cNvSpPr/>
            <p:nvPr/>
          </p:nvSpPr>
          <p:spPr>
            <a:xfrm>
              <a:off x="3891743" y="-1261582"/>
              <a:ext cx="2416469" cy="818126"/>
            </a:xfrm>
            <a:prstGeom prst="roundRect">
              <a:avLst/>
            </a:prstGeom>
            <a:grpFill/>
            <a:ln w="12700" cap="flat" cmpd="sng" algn="ctr">
              <a:solidFill>
                <a:srgbClr val="FBA638"/>
              </a:solidFill>
              <a:prstDash val="solid"/>
              <a:miter lim="800000"/>
            </a:ln>
            <a:effectLst/>
          </p:spPr>
        </p:sp>
        <p:sp>
          <p:nvSpPr>
            <p:cNvPr id="54319" name="矩形: 圆角 4"/>
            <p:cNvSpPr txBox="1"/>
            <p:nvPr/>
          </p:nvSpPr>
          <p:spPr>
            <a:xfrm>
              <a:off x="4064235" y="-1117337"/>
              <a:ext cx="2066210" cy="496912"/>
            </a:xfrm>
            <a:prstGeom prst="rect">
              <a:avLst/>
            </a:prstGeom>
            <a:grpFill/>
            <a:ln>
              <a:solidFill>
                <a:srgbClr val="FBA638"/>
              </a:solidFill>
            </a:ln>
            <a:effectLst/>
          </p:spPr>
          <p:txBody>
            <a:bodyPr spcFirstLastPara="0" vert="horz" wrap="square" lIns="21674" tIns="21674" rIns="21674" bIns="21674" numCol="1" spcCol="1270" anchor="ctr" anchorCtr="0">
              <a:noAutofit/>
            </a:bodyPr>
            <a:lstStyle/>
            <a:p>
              <a:pPr marL="0" marR="0" lvl="0" indent="0" algn="ctr" defTabSz="1066800" eaLnBrk="1" fontAlgn="auto" latinLnBrk="0" hangingPunct="1">
                <a:lnSpc>
                  <a:spcPct val="90000"/>
                </a:lnSpc>
                <a:spcBef>
                  <a:spcPts val="0"/>
                </a:spcBef>
                <a:spcAft>
                  <a:spcPct val="35000"/>
                </a:spcAft>
                <a:buClrTx/>
                <a:buSzTx/>
                <a:buFontTx/>
                <a:buNone/>
                <a:defRPr/>
              </a:pPr>
              <a:r>
                <a:rPr kumimoji="0" lang="en-US" altLang="zh-CN" sz="2800" b="1"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Blended Teaching</a:t>
              </a:r>
            </a:p>
          </p:txBody>
        </p:sp>
      </p:grpSp>
      <p:sp>
        <p:nvSpPr>
          <p:cNvPr id="54321" name="TextBox 6"/>
          <p:cNvSpPr txBox="1"/>
          <p:nvPr/>
        </p:nvSpPr>
        <p:spPr>
          <a:xfrm>
            <a:off x="270722" y="102579"/>
            <a:ext cx="2244090" cy="396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l" defTabSz="1219200">
              <a:buClrTx/>
              <a:buSzTx/>
              <a:buFontTx/>
            </a:pPr>
            <a:r>
              <a:rPr lang="en-US" altLang="zh-CN" sz="1990" b="1" spc="300" dirty="0">
                <a:solidFill>
                  <a:schemeClr val="bg1">
                    <a:lumMod val="95000"/>
                  </a:schemeClr>
                </a:solidFill>
                <a:effectLst>
                  <a:outerShdw blurRad="38100" dist="38100" dir="2700000" algn="tl">
                    <a:srgbClr val="000000">
                      <a:alpha val="43137"/>
                    </a:srgbClr>
                  </a:outerShdw>
                </a:effectLst>
                <a:latin typeface="Times New Roman" panose="02020603050405020304" pitchFamily="18" charset="0"/>
                <a:ea typeface="思源宋体 CN" panose="02020400000000000000" pitchFamily="18" charset="-122"/>
                <a:cs typeface="Times New Roman" panose="02020603050405020304" pitchFamily="18" charset="0"/>
                <a:sym typeface="+mn-lt"/>
              </a:rPr>
              <a:t>Course Design</a:t>
            </a:r>
          </a:p>
        </p:txBody>
      </p:sp>
      <p:sp>
        <p:nvSpPr>
          <p:cNvPr id="9" name="文本框 8"/>
          <p:cNvSpPr txBox="1"/>
          <p:nvPr/>
        </p:nvSpPr>
        <p:spPr>
          <a:xfrm>
            <a:off x="1475740" y="2787650"/>
            <a:ext cx="2713990" cy="1904365"/>
          </a:xfrm>
          <a:prstGeom prst="rect">
            <a:avLst/>
          </a:prstGeom>
          <a:noFill/>
          <a:ln>
            <a:solidFill>
              <a:srgbClr val="8497B0"/>
            </a:solidFill>
          </a:ln>
        </p:spPr>
        <p:txBody>
          <a:bodyPr wrap="square" rtlCol="0">
            <a:noAutofit/>
          </a:bodyPr>
          <a:lstStyle/>
          <a:p>
            <a:pPr algn="just"/>
            <a:r>
              <a:rPr lang="en-US" altLang="zh-CN" sz="2800" dirty="0"/>
              <a:t>To write a story for </a:t>
            </a:r>
            <a:r>
              <a:rPr lang="en-US" altLang="zh-CN" sz="2800" i="1" dirty="0"/>
              <a:t>Campus Daily</a:t>
            </a:r>
            <a:r>
              <a:rPr lang="en-US" altLang="zh-CN" sz="2800" dirty="0"/>
              <a:t> Official Account (Wechat)</a:t>
            </a:r>
          </a:p>
          <a:p>
            <a:pPr algn="just"/>
            <a:endParaRPr lang="en-US" altLang="zh-CN" sz="2800" dirty="0"/>
          </a:p>
        </p:txBody>
      </p:sp>
      <p:sp>
        <p:nvSpPr>
          <p:cNvPr id="3" name="加号 2"/>
          <p:cNvSpPr/>
          <p:nvPr/>
        </p:nvSpPr>
        <p:spPr>
          <a:xfrm>
            <a:off x="4391999" y="1924204"/>
            <a:ext cx="358084" cy="358535"/>
          </a:xfrm>
          <a:prstGeom prst="mathPlu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00"/>
          </a:p>
        </p:txBody>
      </p:sp>
      <p:sp>
        <p:nvSpPr>
          <p:cNvPr id="4" name="文本框 3"/>
          <p:cNvSpPr txBox="1"/>
          <p:nvPr>
            <p:custDataLst>
              <p:tags r:id="rId1"/>
            </p:custDataLst>
          </p:nvPr>
        </p:nvSpPr>
        <p:spPr>
          <a:xfrm>
            <a:off x="4972685" y="2794635"/>
            <a:ext cx="2640330" cy="1890395"/>
          </a:xfrm>
          <a:prstGeom prst="rect">
            <a:avLst/>
          </a:prstGeom>
          <a:noFill/>
          <a:ln>
            <a:solidFill>
              <a:srgbClr val="8497B0"/>
            </a:solidFill>
          </a:ln>
        </p:spPr>
        <p:txBody>
          <a:bodyPr wrap="square" rtlCol="0">
            <a:noAutofit/>
          </a:bodyPr>
          <a:lstStyle/>
          <a:p>
            <a:pPr algn="l"/>
            <a:r>
              <a:rPr lang="en-US" altLang="zh-CN" sz="2800" dirty="0"/>
              <a:t>Online preview: </a:t>
            </a:r>
          </a:p>
          <a:p>
            <a:pPr algn="just"/>
            <a:r>
              <a:rPr lang="en-US" altLang="zh-CN" sz="2800" dirty="0"/>
              <a:t>Texting reading;</a:t>
            </a:r>
          </a:p>
          <a:p>
            <a:pPr algn="just"/>
            <a:r>
              <a:rPr lang="en-US" altLang="zh-CN" sz="2800" dirty="0"/>
              <a:t>New words learning...</a:t>
            </a:r>
          </a:p>
          <a:p>
            <a:pPr algn="just"/>
            <a:endParaRPr lang="en-US" altLang="zh-CN" sz="2800" dirty="0"/>
          </a:p>
        </p:txBody>
      </p:sp>
      <p:sp>
        <p:nvSpPr>
          <p:cNvPr id="5" name="!!"/>
          <p:cNvSpPr txBox="1"/>
          <p:nvPr>
            <p:custDataLst>
              <p:tags r:id="rId2"/>
            </p:custDataLst>
          </p:nvPr>
        </p:nvSpPr>
        <p:spPr>
          <a:xfrm>
            <a:off x="3635837" y="499787"/>
            <a:ext cx="2108149" cy="953135"/>
          </a:xfrm>
          <a:prstGeom prst="rect">
            <a:avLst/>
          </a:prstGeom>
          <a:solidFill>
            <a:schemeClr val="bg2">
              <a:lumMod val="50000"/>
            </a:schemeClr>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defRPr/>
            </a:pPr>
            <a:r>
              <a:rPr kumimoji="0" lang="en-US" altLang="zh-CN" sz="2800" b="1" i="0"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Teaching </a:t>
            </a:r>
          </a:p>
          <a:p>
            <a:pPr marL="0" marR="0" lvl="0" indent="0" algn="ctr" defTabSz="457200" eaLnBrk="1" fontAlgn="auto" latinLnBrk="0" hangingPunct="1">
              <a:lnSpc>
                <a:spcPct val="100000"/>
              </a:lnSpc>
              <a:spcBef>
                <a:spcPts val="0"/>
              </a:spcBef>
              <a:spcAft>
                <a:spcPts val="0"/>
              </a:spcAft>
              <a:buClrTx/>
              <a:buSzTx/>
              <a:buFontTx/>
              <a:buNone/>
              <a:defRPr/>
            </a:pPr>
            <a:r>
              <a:rPr kumimoji="0" lang="en-US" altLang="zh-CN" sz="2800" b="1" i="0"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Methods</a:t>
            </a:r>
          </a:p>
        </p:txBody>
      </p:sp>
    </p:spTree>
  </p:cSld>
  <p:clrMapOvr>
    <a:masterClrMapping/>
  </p:clrMapOvr>
  <p:transition spd="slow" advTm="31916">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圆角 47"/>
          <p:cNvSpPr/>
          <p:nvPr/>
        </p:nvSpPr>
        <p:spPr>
          <a:xfrm>
            <a:off x="5153870" y="515066"/>
            <a:ext cx="1974835" cy="666659"/>
          </a:xfrm>
          <a:prstGeom prst="roundRect">
            <a:avLst/>
          </a:prstGeom>
          <a:noFill/>
          <a:ln w="12700" cap="flat" cmpd="sng" algn="ctr">
            <a:noFill/>
            <a:prstDash val="solid"/>
            <a:miter lim="800000"/>
          </a:ln>
          <a:effectLst/>
        </p:spPr>
      </p:sp>
      <p:sp>
        <p:nvSpPr>
          <p:cNvPr id="53" name="矩形: 圆角 4"/>
          <p:cNvSpPr txBox="1"/>
          <p:nvPr/>
        </p:nvSpPr>
        <p:spPr>
          <a:xfrm>
            <a:off x="5015230" y="861060"/>
            <a:ext cx="3666490" cy="794385"/>
          </a:xfrm>
          <a:prstGeom prst="rect">
            <a:avLst/>
          </a:prstGeom>
          <a:noFill/>
          <a:ln w="28575">
            <a:solidFill>
              <a:srgbClr val="FD9E24"/>
            </a:solidFill>
          </a:ln>
          <a:effectLst/>
        </p:spPr>
        <p:txBody>
          <a:bodyPr spcFirstLastPara="0" vert="horz" wrap="square" lIns="25287" tIns="25287" rIns="25287" bIns="25287" numCol="1" spcCol="1270" anchor="ctr" anchorCtr="0">
            <a:noAutofit/>
          </a:bodyPr>
          <a:lstStyle/>
          <a:p>
            <a:pPr marL="0" marR="0" lvl="0" indent="0" algn="ctr" defTabSz="1244600" eaLnBrk="1" fontAlgn="auto" latinLnBrk="0" hangingPunct="1">
              <a:lnSpc>
                <a:spcPct val="90000"/>
              </a:lnSpc>
              <a:spcBef>
                <a:spcPts val="0"/>
              </a:spcBef>
              <a:spcAft>
                <a:spcPct val="35000"/>
              </a:spcAft>
              <a:buClrTx/>
              <a:buSzTx/>
              <a:buFontTx/>
              <a:buNone/>
              <a:defRPr/>
            </a:pPr>
            <a:endPar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1244600" eaLnBrk="1" fontAlgn="auto" latinLnBrk="0" hangingPunct="1">
              <a:lnSpc>
                <a:spcPct val="90000"/>
              </a:lnSpc>
              <a:spcBef>
                <a:spcPts val="0"/>
              </a:spcBef>
              <a:spcAft>
                <a:spcPct val="35000"/>
              </a:spcAft>
              <a:buClrTx/>
              <a:buSzTx/>
              <a:buFontTx/>
              <a:buNone/>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Lead-in:</a:t>
            </a:r>
          </a:p>
          <a:p>
            <a:pPr marL="0" marR="0" lvl="0" indent="0" algn="ctr" defTabSz="1244600" eaLnBrk="1" fontAlgn="auto" latinLnBrk="0" hangingPunct="1">
              <a:lnSpc>
                <a:spcPct val="90000"/>
              </a:lnSpc>
              <a:spcBef>
                <a:spcPts val="0"/>
              </a:spcBef>
              <a:spcAft>
                <a:spcPct val="35000"/>
              </a:spcAft>
              <a:buClrTx/>
              <a:buSzTx/>
              <a:buFontTx/>
              <a:buNone/>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Set a background</a:t>
            </a:r>
          </a:p>
          <a:p>
            <a:pPr marL="0" marR="0" lvl="0" indent="0" algn="ctr" defTabSz="1244600" eaLnBrk="1" fontAlgn="auto" latinLnBrk="0" hangingPunct="1">
              <a:lnSpc>
                <a:spcPct val="90000"/>
              </a:lnSpc>
              <a:spcBef>
                <a:spcPts val="0"/>
              </a:spcBef>
              <a:spcAft>
                <a:spcPct val="35000"/>
              </a:spcAft>
              <a:buClrTx/>
              <a:buSzTx/>
              <a:buFontTx/>
              <a:buNone/>
              <a:defRPr/>
            </a:pPr>
            <a:endPar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63" name="矩形: 圆角 4"/>
          <p:cNvSpPr txBox="1"/>
          <p:nvPr/>
        </p:nvSpPr>
        <p:spPr>
          <a:xfrm>
            <a:off x="5015230" y="1744345"/>
            <a:ext cx="3665855" cy="1657985"/>
          </a:xfrm>
          <a:prstGeom prst="rect">
            <a:avLst/>
          </a:prstGeom>
          <a:noFill/>
          <a:ln w="28575">
            <a:solidFill>
              <a:schemeClr val="accent1"/>
            </a:solidFill>
          </a:ln>
          <a:effectLst/>
        </p:spPr>
        <p:txBody>
          <a:bodyPr spcFirstLastPara="0" vert="horz" wrap="square" lIns="25287" tIns="25287" rIns="25287" bIns="25287" numCol="1" spcCol="1270" anchor="ctr" anchorCtr="0">
            <a:noAutofit/>
          </a:bodyPr>
          <a:lstStyle/>
          <a:p>
            <a:pPr marL="0" marR="0" lvl="0" indent="0" algn="ctr" defTabSz="1244600" eaLnBrk="1" fontAlgn="auto" latinLnBrk="0" hangingPunct="1">
              <a:spcBef>
                <a:spcPts val="0"/>
              </a:spcBef>
              <a:spcAft>
                <a:spcPct val="35000"/>
              </a:spcAft>
              <a:buClrTx/>
              <a:buSzTx/>
              <a:buFontTx/>
              <a:buNone/>
              <a:defRPr/>
            </a:pPr>
            <a:endParaRPr kumimoji="0" lang="en-US" altLang="zh-CN" sz="20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ctr" defTabSz="1244600" eaLnBrk="1" fontAlgn="auto" latinLnBrk="0" hangingPunct="1">
              <a:spcBef>
                <a:spcPts val="0"/>
              </a:spcBef>
              <a:spcAft>
                <a:spcPct val="35000"/>
              </a:spcAft>
              <a:buClrTx/>
              <a:buSzTx/>
              <a:buFontTx/>
              <a:buNone/>
              <a:defRPr/>
            </a:pPr>
            <a:r>
              <a:rPr kumimoji="0" lang="en-US" altLang="zh-CN" sz="20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Reading:</a:t>
            </a:r>
          </a:p>
          <a:p>
            <a:pPr marL="0" marR="0" lvl="0" indent="0" algn="l" defTabSz="1244600" eaLnBrk="1" fontAlgn="auto" latinLnBrk="0" hangingPunct="1">
              <a:spcBef>
                <a:spcPts val="0"/>
              </a:spcBef>
              <a:spcAft>
                <a:spcPct val="35000"/>
              </a:spcAft>
              <a:buClrTx/>
              <a:buSzTx/>
              <a:buFontTx/>
              <a:buNone/>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1. </a:t>
            </a:r>
            <a:r>
              <a:rPr lang="en-US" altLang="zh-CN" sz="2000" kern="0" noProof="0" dirty="0">
                <a:ln>
                  <a:noFill/>
                </a:ln>
                <a:solidFill>
                  <a:srgbClr val="000000"/>
                </a:solidFill>
                <a:effectLst/>
                <a:uLnTx/>
                <a:uFillTx/>
                <a:latin typeface="Times New Roman" panose="02020603050405020304" pitchFamily="18" charset="0"/>
                <a:cs typeface="Times New Roman" panose="02020603050405020304" pitchFamily="18" charset="0"/>
                <a:sym typeface="+mn-ea"/>
              </a:rPr>
              <a:t>How troubles drive a narrative?</a:t>
            </a:r>
            <a:endPar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0" marR="0" lvl="0" indent="0" algn="l" defTabSz="1244600" eaLnBrk="1" fontAlgn="auto" latinLnBrk="0" hangingPunct="1">
              <a:spcBef>
                <a:spcPts val="0"/>
              </a:spcBef>
              <a:spcAft>
                <a:spcPct val="35000"/>
              </a:spcAft>
              <a:buClrTx/>
              <a:buSzTx/>
              <a:buFontTx/>
              <a:buNone/>
              <a:defRPr/>
            </a:pP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2. How to use f</a:t>
            </a:r>
            <a:r>
              <a:rPr lang="en-US" altLang="zh-CN" sz="2000" kern="0" noProof="0" dirty="0">
                <a:ln>
                  <a:noFill/>
                </a:ln>
                <a:solidFill>
                  <a:srgbClr val="000000"/>
                </a:solidFill>
                <a:effectLst/>
                <a:uLnTx/>
                <a:uFillTx/>
                <a:latin typeface="Times New Roman" panose="02020603050405020304" pitchFamily="18" charset="0"/>
                <a:cs typeface="Times New Roman" panose="02020603050405020304" pitchFamily="18" charset="0"/>
                <a:sym typeface="+mn-ea"/>
              </a:rPr>
              <a:t>ive senses  (&amp;</a:t>
            </a:r>
          </a:p>
          <a:p>
            <a:pPr marL="0" marR="0" lvl="0" indent="0" algn="l" defTabSz="1244600" eaLnBrk="1" fontAlgn="auto" latinLnBrk="0" hangingPunct="1">
              <a:spcBef>
                <a:spcPts val="0"/>
              </a:spcBef>
              <a:spcAft>
                <a:spcPct val="35000"/>
              </a:spcAft>
              <a:buClrTx/>
              <a:buSzTx/>
              <a:buFontTx/>
              <a:buNone/>
              <a:defRPr/>
            </a:pPr>
            <a:r>
              <a:rPr lang="en-US" altLang="zh-CN" sz="2000" kern="0" noProof="0" dirty="0">
                <a:ln>
                  <a:noFill/>
                </a:ln>
                <a:solidFill>
                  <a:srgbClr val="000000"/>
                </a:solidFill>
                <a:effectLst/>
                <a:uLnTx/>
                <a:uFillTx/>
                <a:latin typeface="Times New Roman" panose="02020603050405020304" pitchFamily="18" charset="0"/>
                <a:cs typeface="Times New Roman" panose="02020603050405020304" pitchFamily="18" charset="0"/>
                <a:sym typeface="+mn-ea"/>
              </a:rPr>
              <a:t>    proper words)</a:t>
            </a:r>
          </a:p>
          <a:p>
            <a:pPr marL="0" marR="0" lvl="0" indent="0" algn="l" defTabSz="1244600" eaLnBrk="1" fontAlgn="auto" latinLnBrk="0" hangingPunct="1">
              <a:spcBef>
                <a:spcPts val="0"/>
              </a:spcBef>
              <a:spcAft>
                <a:spcPct val="35000"/>
              </a:spcAft>
              <a:buClrTx/>
              <a:buSzTx/>
              <a:buFontTx/>
              <a:buNone/>
              <a:defRPr/>
            </a:pPr>
            <a:endParaRPr kumimoji="0" lang="en-US" altLang="zh-CN" sz="1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mn-ea"/>
            </a:endParaRPr>
          </a:p>
        </p:txBody>
      </p:sp>
      <p:sp>
        <p:nvSpPr>
          <p:cNvPr id="54274" name="文本框 54273"/>
          <p:cNvSpPr txBox="1"/>
          <p:nvPr/>
        </p:nvSpPr>
        <p:spPr>
          <a:xfrm>
            <a:off x="2673660" y="2214568"/>
            <a:ext cx="2204946" cy="702945"/>
          </a:xfrm>
          <a:prstGeom prst="rect">
            <a:avLst/>
          </a:prstGeom>
          <a:noFill/>
          <a:ln w="6350">
            <a:noFill/>
          </a:ln>
        </p:spPr>
        <p:txBody>
          <a:bodyPr wrap="square" rtlCol="0">
            <a:spAutoFit/>
          </a:bodyPr>
          <a:lstStyle/>
          <a:p>
            <a:pPr marL="0" marR="0" lvl="0" indent="0" algn="l" defTabSz="457200" eaLnBrk="1" fontAlgn="auto" latinLnBrk="0" hangingPunct="1">
              <a:lnSpc>
                <a:spcPct val="100000"/>
              </a:lnSpc>
              <a:spcBef>
                <a:spcPts val="0"/>
              </a:spcBef>
              <a:spcAft>
                <a:spcPts val="0"/>
              </a:spcAft>
              <a:buClrTx/>
              <a:buSzTx/>
              <a:buFontTx/>
              <a:buNone/>
              <a:defRPr/>
            </a:pPr>
            <a:r>
              <a:rPr kumimoji="0" lang="en-US" altLang="zh-CN" sz="1990" b="1" i="0" u="none" strike="noStrike" kern="0" cap="none" spc="0" normalizeH="0" baseline="0" noProof="0" dirty="0">
                <a:ln>
                  <a:noFill/>
                </a:ln>
                <a:solidFill>
                  <a:srgbClr val="000000"/>
                </a:solidFill>
                <a:effectLst/>
                <a:highlight>
                  <a:srgbClr val="C0C0C0"/>
                </a:highlight>
                <a:uLnTx/>
                <a:uFillTx/>
                <a:latin typeface="Times New Roman" panose="02020603050405020304" pitchFamily="18" charset="0"/>
                <a:cs typeface="Times New Roman" panose="02020603050405020304" pitchFamily="18" charset="0"/>
              </a:rPr>
              <a:t>Step 2</a:t>
            </a:r>
            <a:r>
              <a:rPr kumimoji="0" lang="en-US" altLang="zh-CN" sz="199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Developing the </a:t>
            </a:r>
            <a:r>
              <a:rPr kumimoji="0" lang="en-US" altLang="zh-CN" sz="199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conflicts</a:t>
            </a:r>
          </a:p>
        </p:txBody>
      </p:sp>
      <p:sp>
        <p:nvSpPr>
          <p:cNvPr id="54276" name="文本框 54275"/>
          <p:cNvSpPr txBox="1"/>
          <p:nvPr/>
        </p:nvSpPr>
        <p:spPr>
          <a:xfrm>
            <a:off x="168311" y="2214568"/>
            <a:ext cx="1851814" cy="830997"/>
          </a:xfrm>
          <a:prstGeom prst="rect">
            <a:avLst/>
          </a:prstGeom>
          <a:solidFill>
            <a:schemeClr val="accent1"/>
          </a:solidFill>
          <a:ln w="9525">
            <a:noFill/>
          </a:ln>
        </p:spPr>
        <p:txBody>
          <a:bodyPr wrap="square" rtlCol="0">
            <a:spAutoFit/>
          </a:bodyPr>
          <a:lstStyle/>
          <a:p>
            <a:pPr algn="ctr" defTabSz="457200" fontAlgn="auto">
              <a:spcBef>
                <a:spcPts val="0"/>
              </a:spcBef>
              <a:spcAft>
                <a:spcPts val="0"/>
              </a:spcAft>
            </a:pPr>
            <a:r>
              <a:rPr lang="en-US" altLang="zh-CN" sz="2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Task: Story Writing</a:t>
            </a:r>
            <a:endParaRPr lang="en-US" altLang="zh-CN"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4279" name="矩形: 圆角 17"/>
          <p:cNvSpPr/>
          <p:nvPr/>
        </p:nvSpPr>
        <p:spPr>
          <a:xfrm>
            <a:off x="5153870" y="3419675"/>
            <a:ext cx="2101429" cy="502453"/>
          </a:xfrm>
          <a:prstGeom prst="roundRect">
            <a:avLst/>
          </a:prstGeom>
          <a:noFill/>
          <a:ln w="12700" cap="flat" cmpd="sng" algn="ctr">
            <a:noFill/>
            <a:prstDash val="solid"/>
            <a:miter lim="800000"/>
          </a:ln>
          <a:effectLst/>
        </p:spPr>
      </p:sp>
      <p:sp>
        <p:nvSpPr>
          <p:cNvPr id="54280" name="矩形: 圆角 4"/>
          <p:cNvSpPr txBox="1"/>
          <p:nvPr/>
        </p:nvSpPr>
        <p:spPr>
          <a:xfrm>
            <a:off x="5002530" y="3491865"/>
            <a:ext cx="3693795" cy="1266190"/>
          </a:xfrm>
          <a:prstGeom prst="rect">
            <a:avLst/>
          </a:prstGeom>
          <a:noFill/>
          <a:ln w="28575">
            <a:solidFill>
              <a:srgbClr val="FD9E24"/>
            </a:solidFill>
          </a:ln>
          <a:effectLst/>
        </p:spPr>
        <p:txBody>
          <a:bodyPr spcFirstLastPara="0" vert="horz" wrap="square" lIns="21674" tIns="21674" rIns="21674" bIns="21674" numCol="1" spcCol="1270" anchor="ctr" anchorCtr="0">
            <a:noAutofit/>
          </a:bodyPr>
          <a:lstStyle/>
          <a:p>
            <a:pPr marL="0" marR="0" lvl="0" indent="0" algn="ctr" defTabSz="1066800" eaLnBrk="1" fontAlgn="auto" latinLnBrk="0" hangingPunct="1">
              <a:lnSpc>
                <a:spcPct val="90000"/>
              </a:lnSpc>
              <a:spcBef>
                <a:spcPts val="0"/>
              </a:spcBef>
              <a:spcAft>
                <a:spcPct val="35000"/>
              </a:spcAft>
              <a:buClrTx/>
              <a:buSzTx/>
              <a:buFontTx/>
              <a:buNone/>
              <a:defRPr/>
            </a:pPr>
            <a:r>
              <a:rPr kumimoji="0" lang="en-US" altLang="zh-CN" sz="200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Discussing: </a:t>
            </a:r>
          </a:p>
          <a:p>
            <a:pPr marL="0" marR="0" lvl="0" indent="0" algn="ctr" defTabSz="1066800" eaLnBrk="1" fontAlgn="auto" latinLnBrk="0" hangingPunct="1">
              <a:lnSpc>
                <a:spcPct val="90000"/>
              </a:lnSpc>
              <a:spcBef>
                <a:spcPts val="0"/>
              </a:spcBef>
              <a:spcAft>
                <a:spcPct val="35000"/>
              </a:spcAft>
              <a:buClrTx/>
              <a:buSzTx/>
              <a:buFontTx/>
              <a:buNone/>
              <a:defRPr/>
            </a:pPr>
            <a:r>
              <a:rPr kumimoji="0" lang="en-US" altLang="zh-CN" sz="20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rPr>
              <a:t>Themes </a:t>
            </a:r>
            <a:r>
              <a:rPr kumimoji="0" lang="en-US" altLang="zh-CN"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&amp; values showed in the conflict </a:t>
            </a:r>
          </a:p>
        </p:txBody>
      </p:sp>
      <p:sp>
        <p:nvSpPr>
          <p:cNvPr id="54284" name="左大括号 54283"/>
          <p:cNvSpPr/>
          <p:nvPr/>
        </p:nvSpPr>
        <p:spPr>
          <a:xfrm>
            <a:off x="2170055" y="977920"/>
            <a:ext cx="545479" cy="3532971"/>
          </a:xfrm>
          <a:prstGeom prst="leftBrace">
            <a:avLst>
              <a:gd name="adj1" fmla="val 8333"/>
              <a:gd name="adj2" fmla="val 47844"/>
            </a:avLst>
          </a:prstGeom>
          <a:noFill/>
          <a:ln w="38100" cap="flat" cmpd="sng" algn="ctr">
            <a:solidFill>
              <a:srgbClr val="65B9E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705"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54287" name="文本框 54286"/>
          <p:cNvSpPr txBox="1"/>
          <p:nvPr/>
        </p:nvSpPr>
        <p:spPr>
          <a:xfrm>
            <a:off x="2655598" y="882479"/>
            <a:ext cx="2256875" cy="702945"/>
          </a:xfrm>
          <a:prstGeom prst="rect">
            <a:avLst/>
          </a:prstGeom>
          <a:noFill/>
          <a:ln w="6350">
            <a:no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0" lang="en-US" sz="1990" b="1" i="0" u="none" strike="noStrike" kern="0" cap="none" spc="0" normalizeH="0" baseline="0" noProof="0" dirty="0">
                <a:ln>
                  <a:noFill/>
                </a:ln>
                <a:solidFill>
                  <a:srgbClr val="000000"/>
                </a:solidFill>
                <a:effectLst/>
                <a:highlight>
                  <a:srgbClr val="C0C0C0"/>
                </a:highlight>
                <a:uLnTx/>
                <a:uFillTx/>
                <a:latin typeface="Times New Roman" panose="02020603050405020304" pitchFamily="18" charset="0"/>
                <a:ea typeface="+mn-ea"/>
                <a:cs typeface="Times New Roman" panose="02020603050405020304" pitchFamily="18" charset="0"/>
              </a:rPr>
              <a:t>Step 1</a:t>
            </a:r>
            <a:r>
              <a:rPr kumimoji="0" lang="en-US" sz="199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Hiding the conflicts in </a:t>
            </a:r>
            <a:r>
              <a:rPr kumimoji="0" lang="en-US" sz="1990" b="1"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settings</a:t>
            </a:r>
          </a:p>
        </p:txBody>
      </p:sp>
      <p:sp>
        <p:nvSpPr>
          <p:cNvPr id="54292" name="圆角矩形 1"/>
          <p:cNvSpPr/>
          <p:nvPr/>
        </p:nvSpPr>
        <p:spPr>
          <a:xfrm>
            <a:off x="168311" y="171599"/>
            <a:ext cx="51206" cy="316956"/>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i="1">
              <a:latin typeface="Times New Roman" panose="02020603050405020304" pitchFamily="18" charset="0"/>
              <a:cs typeface="Times New Roman" panose="02020603050405020304" pitchFamily="18" charset="0"/>
              <a:sym typeface="+mn-lt"/>
            </a:endParaRPr>
          </a:p>
        </p:txBody>
      </p:sp>
      <p:sp>
        <p:nvSpPr>
          <p:cNvPr id="54293" name="TextBox 6"/>
          <p:cNvSpPr txBox="1"/>
          <p:nvPr/>
        </p:nvSpPr>
        <p:spPr>
          <a:xfrm>
            <a:off x="270722" y="102579"/>
            <a:ext cx="2244090" cy="396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l" defTabSz="1219200">
              <a:buClrTx/>
              <a:buSzTx/>
              <a:buFontTx/>
            </a:pPr>
            <a:r>
              <a:rPr lang="en-US" altLang="zh-CN" sz="1990" b="1" spc="300" dirty="0">
                <a:solidFill>
                  <a:schemeClr val="bg1">
                    <a:lumMod val="95000"/>
                  </a:schemeClr>
                </a:solidFill>
                <a:effectLst>
                  <a:outerShdw blurRad="38100" dist="38100" dir="2700000" algn="tl">
                    <a:srgbClr val="000000">
                      <a:alpha val="43137"/>
                    </a:srgbClr>
                  </a:outerShdw>
                </a:effectLst>
                <a:latin typeface="Times New Roman" panose="02020603050405020304" pitchFamily="18" charset="0"/>
                <a:ea typeface="思源宋体 CN" panose="02020400000000000000" pitchFamily="18" charset="-122"/>
                <a:cs typeface="Times New Roman" panose="02020603050405020304" pitchFamily="18" charset="0"/>
                <a:sym typeface="+mn-lt"/>
              </a:rPr>
              <a:t>Course Design</a:t>
            </a:r>
          </a:p>
        </p:txBody>
      </p:sp>
      <p:sp>
        <p:nvSpPr>
          <p:cNvPr id="3" name="文本框 2"/>
          <p:cNvSpPr txBox="1"/>
          <p:nvPr>
            <p:custDataLst>
              <p:tags r:id="rId1"/>
            </p:custDataLst>
          </p:nvPr>
        </p:nvSpPr>
        <p:spPr>
          <a:xfrm>
            <a:off x="2709926" y="3903386"/>
            <a:ext cx="2173788" cy="702945"/>
          </a:xfrm>
          <a:prstGeom prst="rect">
            <a:avLst/>
          </a:prstGeom>
          <a:noFill/>
          <a:ln w="6350">
            <a:noFill/>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defRPr/>
            </a:pPr>
            <a:r>
              <a:rPr kumimoji="0" lang="en-US" altLang="zh-CN" sz="1990" b="1" i="0" u="none" strike="noStrike" kern="0" cap="none" spc="0" normalizeH="0" baseline="0" noProof="0" dirty="0">
                <a:ln>
                  <a:noFill/>
                </a:ln>
                <a:solidFill>
                  <a:srgbClr val="000000"/>
                </a:solidFill>
                <a:effectLst/>
                <a:highlight>
                  <a:srgbClr val="C0C0C0"/>
                </a:highlight>
                <a:uLnTx/>
                <a:uFillTx/>
                <a:latin typeface="Times New Roman" panose="02020603050405020304" pitchFamily="18" charset="0"/>
                <a:cs typeface="Times New Roman" panose="02020603050405020304" pitchFamily="18" charset="0"/>
              </a:rPr>
              <a:t>Step 3</a:t>
            </a:r>
            <a:r>
              <a:rPr kumimoji="0" lang="en-US" altLang="zh-CN" sz="199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en-US" altLang="zh-CN" sz="199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Resolving </a:t>
            </a:r>
            <a:r>
              <a:rPr kumimoji="0" lang="en-US" altLang="zh-CN" sz="1990" b="1" i="0" u="none" strike="noStrike" kern="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the</a:t>
            </a:r>
            <a:r>
              <a:rPr lang="en-US" altLang="zh-CN" sz="1990" b="1" kern="0" noProof="0" dirty="0">
                <a:ln>
                  <a:noFill/>
                </a:ln>
                <a:solidFill>
                  <a:srgbClr val="FF0000"/>
                </a:solidFill>
                <a:effectLst/>
                <a:uLnTx/>
                <a:uFillTx/>
                <a:latin typeface="Times New Roman" panose="02020603050405020304" pitchFamily="18" charset="0"/>
                <a:cs typeface="Times New Roman" panose="02020603050405020304" pitchFamily="18" charset="0"/>
                <a:sym typeface="+mn-ea"/>
              </a:rPr>
              <a:t> </a:t>
            </a:r>
            <a:r>
              <a:rPr kumimoji="0" lang="en-US" altLang="zh-CN" sz="199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Conflicts </a:t>
            </a:r>
            <a:endParaRPr kumimoji="0" lang="en-US" altLang="zh-CN" sz="199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42644">
        <p14:gallery dir="l"/>
      </p:transition>
    </mc:Choice>
    <mc:Fallback xmlns="">
      <p:transition spd="slow" advTm="42644">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
          <p:cNvSpPr/>
          <p:nvPr/>
        </p:nvSpPr>
        <p:spPr>
          <a:xfrm>
            <a:off x="168311" y="171599"/>
            <a:ext cx="51206" cy="316956"/>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i="1">
              <a:latin typeface="Times New Roman" panose="02020603050405020304" pitchFamily="18" charset="0"/>
              <a:cs typeface="Times New Roman" panose="02020603050405020304" pitchFamily="18" charset="0"/>
              <a:sym typeface="+mn-lt"/>
            </a:endParaRPr>
          </a:p>
        </p:txBody>
      </p:sp>
      <p:sp>
        <p:nvSpPr>
          <p:cNvPr id="5" name="TextBox 6"/>
          <p:cNvSpPr txBox="1"/>
          <p:nvPr/>
        </p:nvSpPr>
        <p:spPr>
          <a:xfrm>
            <a:off x="270722" y="102579"/>
            <a:ext cx="2244090" cy="396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defTabSz="1219200"/>
            <a:r>
              <a:rPr lang="en-US" altLang="zh-CN" sz="1990" b="1" spc="300" dirty="0">
                <a:solidFill>
                  <a:schemeClr val="bg1">
                    <a:lumMod val="95000"/>
                  </a:schemeClr>
                </a:solidFill>
                <a:effectLst>
                  <a:outerShdw blurRad="38100" dist="38100" dir="2700000" algn="tl">
                    <a:srgbClr val="000000">
                      <a:alpha val="43137"/>
                    </a:srgbClr>
                  </a:outerShdw>
                </a:effectLst>
                <a:latin typeface="Times New Roman" panose="02020603050405020304" pitchFamily="18" charset="0"/>
                <a:ea typeface="思源宋体 CN" panose="02020400000000000000" pitchFamily="18" charset="-122"/>
                <a:cs typeface="Times New Roman" panose="02020603050405020304" pitchFamily="18" charset="0"/>
                <a:sym typeface="+mn-lt"/>
              </a:rPr>
              <a:t>Course Design</a:t>
            </a:r>
          </a:p>
        </p:txBody>
      </p:sp>
      <p:sp>
        <p:nvSpPr>
          <p:cNvPr id="6" name="TextBox 7"/>
          <p:cNvSpPr txBox="1"/>
          <p:nvPr/>
        </p:nvSpPr>
        <p:spPr>
          <a:xfrm>
            <a:off x="5795645" y="113665"/>
            <a:ext cx="3307080" cy="354330"/>
          </a:xfrm>
          <a:prstGeom prst="rect">
            <a:avLst/>
          </a:prstGeom>
          <a:noFill/>
        </p:spPr>
        <p:txBody>
          <a:bodyPr wrap="square" rtlCol="0">
            <a:spAutoFit/>
          </a:bodyPr>
          <a:lstStyle/>
          <a:p>
            <a:pPr defTabSz="1219200"/>
            <a:r>
              <a:rPr lang="en-US" altLang="zh-CN" sz="1705" b="1" i="1" spc="300" dirty="0">
                <a:solidFill>
                  <a:srgbClr val="4F4D50"/>
                </a:solidFill>
                <a:latin typeface="times" panose="02020603050405020304" pitchFamily="18" charset="0"/>
                <a:ea typeface="思源宋体 CN" panose="02020400000000000000" pitchFamily="18" charset="-122"/>
                <a:cs typeface="times" panose="02020603050405020304" pitchFamily="18" charset="0"/>
                <a:sym typeface="+mn-lt"/>
              </a:rPr>
              <a:t>Teaching Procedures</a:t>
            </a:r>
          </a:p>
        </p:txBody>
      </p:sp>
      <p:graphicFrame>
        <p:nvGraphicFramePr>
          <p:cNvPr id="7" name="表格 6"/>
          <p:cNvGraphicFramePr/>
          <p:nvPr>
            <p:custDataLst>
              <p:tags r:id="rId1"/>
            </p:custDataLst>
          </p:nvPr>
        </p:nvGraphicFramePr>
        <p:xfrm>
          <a:off x="270482" y="523944"/>
          <a:ext cx="8531225" cy="4295775"/>
        </p:xfrm>
        <a:graphic>
          <a:graphicData uri="http://schemas.openxmlformats.org/drawingml/2006/table">
            <a:tbl>
              <a:tblPr firstRow="1" bandRow="1">
                <a:tableStyleId>{00A15C55-8517-42AA-B614-E9B94910E393}</a:tableStyleId>
              </a:tblPr>
              <a:tblGrid>
                <a:gridCol w="1293495"/>
                <a:gridCol w="2924175"/>
                <a:gridCol w="1659890"/>
                <a:gridCol w="2653665"/>
              </a:tblGrid>
              <a:tr h="585470">
                <a:tc>
                  <a:txBody>
                    <a:bodyPr/>
                    <a:lstStyle/>
                    <a:p>
                      <a:pPr algn="ctr">
                        <a:buNone/>
                      </a:pPr>
                      <a:endParaRPr lang="en-US" altLang="zh-CN" sz="1705" dirty="0">
                        <a:latin typeface="Times New Roman" panose="02020603050405020304" pitchFamily="18" charset="0"/>
                        <a:cs typeface="Times New Roman" panose="02020603050405020304" pitchFamily="18" charset="0"/>
                      </a:endParaRPr>
                    </a:p>
                  </a:txBody>
                  <a:tcPr marL="65024" marR="65024" marT="32512" marB="32512" anchor="ctr"/>
                </a:tc>
                <a:tc>
                  <a:txBody>
                    <a:bodyPr/>
                    <a:lstStyle/>
                    <a:p>
                      <a:pPr algn="ctr">
                        <a:buNone/>
                      </a:pPr>
                      <a:r>
                        <a:rPr lang="en-US" altLang="zh-CN" sz="1705" dirty="0">
                          <a:latin typeface="Times New Roman" panose="02020603050405020304" pitchFamily="18" charset="0"/>
                          <a:cs typeface="Times New Roman" panose="02020603050405020304" pitchFamily="18" charset="0"/>
                        </a:rPr>
                        <a:t>Procedures</a:t>
                      </a:r>
                    </a:p>
                  </a:txBody>
                  <a:tcPr marL="65024" marR="65024" marT="32512" marB="32512" anchor="ctr"/>
                </a:tc>
                <a:tc>
                  <a:txBody>
                    <a:bodyPr/>
                    <a:lstStyle/>
                    <a:p>
                      <a:pPr algn="ctr">
                        <a:buClrTx/>
                        <a:buSzTx/>
                        <a:buFontTx/>
                        <a:buNone/>
                      </a:pPr>
                      <a:r>
                        <a:rPr lang="en-US" altLang="zh-CN" sz="1705" dirty="0">
                          <a:latin typeface="Times New Roman" panose="02020603050405020304" pitchFamily="18" charset="0"/>
                          <a:cs typeface="Times New Roman" panose="02020603050405020304" pitchFamily="18" charset="0"/>
                        </a:rPr>
                        <a:t>Interaction Patterns</a:t>
                      </a:r>
                    </a:p>
                  </a:txBody>
                  <a:tcPr marL="65024" marR="65024" marT="32512" marB="32512" anchor="ctr"/>
                </a:tc>
                <a:tc>
                  <a:txBody>
                    <a:bodyPr/>
                    <a:lstStyle/>
                    <a:p>
                      <a:pPr algn="ctr">
                        <a:buNone/>
                      </a:pPr>
                      <a:r>
                        <a:rPr lang="en-US" altLang="zh-CN" sz="1705" dirty="0">
                          <a:latin typeface="Times New Roman" panose="02020603050405020304" pitchFamily="18" charset="0"/>
                          <a:cs typeface="Times New Roman" panose="02020603050405020304" pitchFamily="18" charset="0"/>
                        </a:rPr>
                        <a:t>Content</a:t>
                      </a:r>
                    </a:p>
                  </a:txBody>
                  <a:tcPr marL="65024" marR="65024" marT="32512" marB="32512" anchor="ctr"/>
                </a:tc>
              </a:tr>
              <a:tr h="325120">
                <a:tc rowSpan="3">
                  <a:txBody>
                    <a:bodyPr/>
                    <a:lstStyle/>
                    <a:p>
                      <a:pPr algn="l">
                        <a:buClrTx/>
                        <a:buSzTx/>
                        <a:buFontTx/>
                        <a:buNone/>
                      </a:pPr>
                      <a:r>
                        <a:rPr lang="en-US" altLang="zh-CN" sz="1990" b="1" dirty="0">
                          <a:latin typeface="Times New Roman" panose="02020603050405020304" pitchFamily="18" charset="0"/>
                          <a:cs typeface="Times New Roman" panose="02020603050405020304" pitchFamily="18" charset="0"/>
                        </a:rPr>
                        <a:t>Pre-task</a:t>
                      </a:r>
                    </a:p>
                  </a:txBody>
                  <a:tcPr marL="65024" marR="65024" marT="32512" marB="32512" anchor="ctr"/>
                </a:tc>
                <a:tc>
                  <a:txBody>
                    <a:bodyPr/>
                    <a:lstStyle/>
                    <a:p>
                      <a:pPr algn="l">
                        <a:buClrTx/>
                        <a:buSzTx/>
                        <a:buFontTx/>
                        <a:buNone/>
                      </a:pPr>
                      <a:r>
                        <a:rPr lang="en-US" altLang="zh-CN" sz="1705" dirty="0">
                          <a:latin typeface="Times New Roman" panose="02020603050405020304" pitchFamily="18" charset="0"/>
                          <a:cs typeface="Times New Roman" panose="02020603050405020304" pitchFamily="18" charset="0"/>
                        </a:rPr>
                        <a:t>Students’ Preview Online</a:t>
                      </a:r>
                    </a:p>
                  </a:txBody>
                  <a:tcPr marL="65024" marR="65024" marT="32512" marB="32512" anchor="ctr"/>
                </a:tc>
                <a:tc>
                  <a:txBody>
                    <a:bodyPr/>
                    <a:lstStyle/>
                    <a:p>
                      <a:pPr algn="l">
                        <a:buNone/>
                      </a:pPr>
                      <a:r>
                        <a:rPr lang="en-US" altLang="zh-CN" sz="1705" dirty="0">
                          <a:latin typeface="Times New Roman" panose="02020603050405020304" pitchFamily="18" charset="0"/>
                          <a:cs typeface="Times New Roman" panose="02020603050405020304" pitchFamily="18" charset="0"/>
                        </a:rPr>
                        <a:t>Individual Work</a:t>
                      </a:r>
                    </a:p>
                  </a:txBody>
                  <a:tcPr marL="65024" marR="65024" marT="32512" marB="32512" anchor="ctr"/>
                </a:tc>
                <a:tc>
                  <a:txBody>
                    <a:bodyPr/>
                    <a:lstStyle/>
                    <a:p>
                      <a:pPr algn="l">
                        <a:buNone/>
                      </a:pPr>
                      <a:r>
                        <a:rPr lang="en-US" altLang="zh-CN" sz="1705" dirty="0">
                          <a:latin typeface="Times New Roman" panose="02020603050405020304" pitchFamily="18" charset="0"/>
                          <a:cs typeface="Times New Roman" panose="02020603050405020304" pitchFamily="18" charset="0"/>
                        </a:rPr>
                        <a:t>Text Reading; New Words</a:t>
                      </a:r>
                    </a:p>
                  </a:txBody>
                  <a:tcPr marL="65024" marR="65024" marT="32512" marB="32512" anchor="ctr"/>
                </a:tc>
              </a:tr>
              <a:tr h="585470">
                <a:tc vMerge="1">
                  <a:txBody>
                    <a:bodyPr/>
                    <a:lstStyle/>
                    <a:p>
                      <a:endParaRPr lang="zh-CN"/>
                    </a:p>
                  </a:txBody>
                  <a:tcPr anchor="ctr"/>
                </a:tc>
                <a:tc>
                  <a:txBody>
                    <a:bodyPr/>
                    <a:lstStyle/>
                    <a:p>
                      <a:pPr algn="l">
                        <a:buNone/>
                      </a:pPr>
                      <a:r>
                        <a:rPr lang="en-US" altLang="zh-CN" sz="1705" dirty="0">
                          <a:latin typeface="Times New Roman" panose="02020603050405020304" pitchFamily="18" charset="0"/>
                          <a:cs typeface="Times New Roman" panose="02020603050405020304" pitchFamily="18" charset="0"/>
                        </a:rPr>
                        <a:t>Lead-in (10 mins)</a:t>
                      </a:r>
                    </a:p>
                  </a:txBody>
                  <a:tcPr marL="65024" marR="65024" marT="32512" marB="32512" anchor="ctr"/>
                </a:tc>
                <a:tc>
                  <a:txBody>
                    <a:bodyPr/>
                    <a:lstStyle/>
                    <a:p>
                      <a:pPr algn="l">
                        <a:buNone/>
                      </a:pPr>
                      <a:r>
                        <a:rPr lang="en-US" altLang="zh-CN" sz="1705" dirty="0">
                          <a:latin typeface="Times New Roman" panose="02020603050405020304" pitchFamily="18" charset="0"/>
                          <a:cs typeface="Times New Roman" panose="02020603050405020304" pitchFamily="18" charset="0"/>
                        </a:rPr>
                        <a:t>Full-class Interaction</a:t>
                      </a:r>
                    </a:p>
                  </a:txBody>
                  <a:tcPr marL="65024" marR="65024" marT="32512" marB="32512" anchor="ctr"/>
                </a:tc>
                <a:tc>
                  <a:txBody>
                    <a:bodyPr/>
                    <a:lstStyle/>
                    <a:p>
                      <a:pPr algn="l">
                        <a:buNone/>
                      </a:pPr>
                      <a:r>
                        <a:rPr lang="en-US" altLang="zh-CN" sz="1705" dirty="0">
                          <a:latin typeface="Times New Roman" panose="02020603050405020304" pitchFamily="18" charset="0"/>
                          <a:cs typeface="Times New Roman" panose="02020603050405020304" pitchFamily="18" charset="0"/>
                          <a:sym typeface="+mn-ea"/>
                        </a:rPr>
                        <a:t>Settings; Story Elements</a:t>
                      </a:r>
                      <a:endParaRPr lang="en-US" altLang="zh-CN" sz="1705" dirty="0">
                        <a:latin typeface="Times New Roman" panose="02020603050405020304" pitchFamily="18" charset="0"/>
                        <a:cs typeface="Times New Roman" panose="02020603050405020304" pitchFamily="18" charset="0"/>
                      </a:endParaRPr>
                    </a:p>
                  </a:txBody>
                  <a:tcPr marL="65024" marR="65024" marT="32512" marB="32512" anchor="ctr"/>
                </a:tc>
              </a:tr>
              <a:tr h="845820">
                <a:tc vMerge="1">
                  <a:txBody>
                    <a:bodyPr/>
                    <a:lstStyle/>
                    <a:p>
                      <a:endParaRPr lang="zh-CN"/>
                    </a:p>
                  </a:txBody>
                  <a:tcPr anchor="ctr"/>
                </a:tc>
                <a:tc>
                  <a:txBody>
                    <a:bodyPr/>
                    <a:lstStyle/>
                    <a:p>
                      <a:pPr algn="l">
                        <a:buNone/>
                      </a:pPr>
                      <a:r>
                        <a:rPr lang="en-US" altLang="zh-CN" sz="1705" dirty="0">
                          <a:latin typeface="Times New Roman" panose="02020603050405020304" pitchFamily="18" charset="0"/>
                          <a:cs typeface="Times New Roman" panose="02020603050405020304" pitchFamily="18" charset="0"/>
                          <a:sym typeface="+mn-ea"/>
                        </a:rPr>
                        <a:t>Reading the Passage</a:t>
                      </a:r>
                    </a:p>
                    <a:p>
                      <a:pPr algn="l">
                        <a:buNone/>
                      </a:pPr>
                      <a:r>
                        <a:rPr lang="en-US" altLang="zh-CN" sz="1705" dirty="0">
                          <a:latin typeface="Times New Roman" panose="02020603050405020304" pitchFamily="18" charset="0"/>
                          <a:cs typeface="Times New Roman" panose="02020603050405020304" pitchFamily="18" charset="0"/>
                          <a:sym typeface="+mn-ea"/>
                        </a:rPr>
                        <a:t>(80 mins)</a:t>
                      </a:r>
                      <a:endParaRPr lang="en-US" altLang="zh-CN" sz="1705" dirty="0">
                        <a:latin typeface="Times New Roman" panose="02020603050405020304" pitchFamily="18" charset="0"/>
                        <a:cs typeface="Times New Roman" panose="02020603050405020304" pitchFamily="18" charset="0"/>
                      </a:endParaRPr>
                    </a:p>
                  </a:txBody>
                  <a:tcPr marL="65024" marR="65024" marT="32512" marB="32512" anchor="ctr"/>
                </a:tc>
                <a:tc>
                  <a:txBody>
                    <a:bodyPr/>
                    <a:lstStyle/>
                    <a:p>
                      <a:pPr algn="l">
                        <a:buNone/>
                      </a:pPr>
                      <a:r>
                        <a:rPr lang="en-US" altLang="zh-CN" sz="1705" dirty="0">
                          <a:latin typeface="Times New Roman" panose="02020603050405020304" pitchFamily="18" charset="0"/>
                          <a:cs typeface="Times New Roman" panose="02020603050405020304" pitchFamily="18" charset="0"/>
                          <a:sym typeface="+mn-ea"/>
                        </a:rPr>
                        <a:t>Jigsaw Grouping; Dicussion</a:t>
                      </a:r>
                      <a:endParaRPr lang="en-US" altLang="zh-CN" sz="1705" dirty="0">
                        <a:latin typeface="Times New Roman" panose="02020603050405020304" pitchFamily="18" charset="0"/>
                        <a:cs typeface="Times New Roman" panose="02020603050405020304" pitchFamily="18" charset="0"/>
                      </a:endParaRPr>
                    </a:p>
                  </a:txBody>
                  <a:tcPr marL="65024" marR="65024" marT="32512" marB="32512" anchor="ctr"/>
                </a:tc>
                <a:tc>
                  <a:txBody>
                    <a:bodyPr/>
                    <a:lstStyle/>
                    <a:p>
                      <a:pPr algn="l">
                        <a:buNone/>
                      </a:pPr>
                      <a:r>
                        <a:rPr lang="en-US" altLang="zh-CN" sz="1705" dirty="0">
                          <a:latin typeface="Times New Roman" panose="02020603050405020304" pitchFamily="18" charset="0"/>
                          <a:cs typeface="Times New Roman" panose="02020603050405020304" pitchFamily="18" charset="0"/>
                          <a:sym typeface="+mn-ea"/>
                        </a:rPr>
                        <a:t>How did the writer set, develop and resolve conflicts in the story? </a:t>
                      </a:r>
                      <a:endParaRPr lang="en-US" altLang="zh-CN" sz="1705" dirty="0">
                        <a:latin typeface="Times New Roman" panose="02020603050405020304" pitchFamily="18" charset="0"/>
                        <a:cs typeface="Times New Roman" panose="02020603050405020304" pitchFamily="18" charset="0"/>
                      </a:endParaRPr>
                    </a:p>
                  </a:txBody>
                  <a:tcPr marL="65024" marR="65024" marT="32512" marB="32512" anchor="ctr"/>
                </a:tc>
              </a:tr>
              <a:tr h="482600">
                <a:tc>
                  <a:txBody>
                    <a:bodyPr/>
                    <a:lstStyle/>
                    <a:p>
                      <a:pPr algn="l">
                        <a:buClrTx/>
                        <a:buSzTx/>
                        <a:buFontTx/>
                        <a:buNone/>
                      </a:pPr>
                      <a:r>
                        <a:rPr lang="en-US" altLang="zh-CN" sz="1990" b="1" dirty="0">
                          <a:latin typeface="Times New Roman" panose="02020603050405020304" pitchFamily="18" charset="0"/>
                          <a:cs typeface="Times New Roman" panose="02020603050405020304" pitchFamily="18" charset="0"/>
                        </a:rPr>
                        <a:t>Task</a:t>
                      </a:r>
                    </a:p>
                  </a:txBody>
                  <a:tcPr marL="65024" marR="65024" marT="32512" marB="32512" anchor="ctr"/>
                </a:tc>
                <a:tc>
                  <a:txBody>
                    <a:bodyPr/>
                    <a:lstStyle/>
                    <a:p>
                      <a:pPr algn="l">
                        <a:buNone/>
                      </a:pPr>
                      <a:r>
                        <a:rPr lang="en-US" altLang="zh-CN" sz="1705" dirty="0">
                          <a:solidFill>
                            <a:schemeClr val="tx1"/>
                          </a:solidFill>
                          <a:latin typeface="Times New Roman" panose="02020603050405020304" pitchFamily="18" charset="0"/>
                          <a:cs typeface="Times New Roman" panose="02020603050405020304" pitchFamily="18" charset="0"/>
                          <a:sym typeface="+mn-ea"/>
                        </a:rPr>
                        <a:t>Writing Task (Assignment)</a:t>
                      </a:r>
                      <a:endParaRPr lang="en-US" sz="1705" dirty="0">
                        <a:latin typeface="Times New Roman" panose="02020603050405020304" pitchFamily="18" charset="0"/>
                        <a:cs typeface="Times New Roman" panose="02020603050405020304" pitchFamily="18" charset="0"/>
                      </a:endParaRPr>
                    </a:p>
                  </a:txBody>
                  <a:tcPr marL="65024" marR="65024" marT="32512" marB="32512" anchor="ctr"/>
                </a:tc>
                <a:tc>
                  <a:txBody>
                    <a:bodyPr/>
                    <a:lstStyle/>
                    <a:p>
                      <a:pPr algn="l">
                        <a:buNone/>
                      </a:pPr>
                      <a:r>
                        <a:rPr lang="en-US" altLang="zh-CN" sz="1705" dirty="0">
                          <a:latin typeface="Times New Roman" panose="02020603050405020304" pitchFamily="18" charset="0"/>
                          <a:cs typeface="Times New Roman" panose="02020603050405020304" pitchFamily="18" charset="0"/>
                        </a:rPr>
                        <a:t>Individual Work</a:t>
                      </a:r>
                    </a:p>
                  </a:txBody>
                  <a:tcPr marL="65024" marR="65024" marT="32512" marB="32512" anchor="ctr"/>
                </a:tc>
                <a:tc>
                  <a:txBody>
                    <a:bodyPr/>
                    <a:lstStyle/>
                    <a:p>
                      <a:pPr algn="l">
                        <a:buNone/>
                      </a:pPr>
                      <a:r>
                        <a:rPr lang="en-US" altLang="zh-CN" sz="1705" dirty="0" smtClean="0">
                          <a:latin typeface="Times New Roman" panose="02020603050405020304" pitchFamily="18" charset="0"/>
                          <a:cs typeface="Times New Roman" panose="02020603050405020304" pitchFamily="18" charset="0"/>
                        </a:rPr>
                        <a:t>Writing</a:t>
                      </a:r>
                      <a:r>
                        <a:rPr lang="en-US" altLang="zh-CN" sz="1705" baseline="0" dirty="0" smtClean="0">
                          <a:latin typeface="Times New Roman" panose="02020603050405020304" pitchFamily="18" charset="0"/>
                          <a:cs typeface="Times New Roman" panose="02020603050405020304" pitchFamily="18" charset="0"/>
                        </a:rPr>
                        <a:t> Stories</a:t>
                      </a:r>
                      <a:endParaRPr lang="en-US" altLang="zh-CN" sz="1705" dirty="0">
                        <a:latin typeface="Times New Roman" panose="02020603050405020304" pitchFamily="18" charset="0"/>
                        <a:cs typeface="Times New Roman" panose="02020603050405020304" pitchFamily="18" charset="0"/>
                      </a:endParaRPr>
                    </a:p>
                  </a:txBody>
                  <a:tcPr marL="65024" marR="65024" marT="32512" marB="32512" anchor="ctr"/>
                </a:tc>
              </a:tr>
              <a:tr h="466725">
                <a:tc rowSpan="3">
                  <a:txBody>
                    <a:bodyPr/>
                    <a:lstStyle/>
                    <a:p>
                      <a:pPr algn="l">
                        <a:buClrTx/>
                        <a:buSzTx/>
                        <a:buFontTx/>
                        <a:buNone/>
                      </a:pPr>
                      <a:r>
                        <a:rPr lang="en-US" altLang="zh-CN" sz="1990" b="1" dirty="0">
                          <a:latin typeface="Times New Roman" panose="02020603050405020304" pitchFamily="18" charset="0"/>
                          <a:cs typeface="Times New Roman" panose="02020603050405020304" pitchFamily="18" charset="0"/>
                        </a:rPr>
                        <a:t>Post-task</a:t>
                      </a:r>
                    </a:p>
                  </a:txBody>
                  <a:tcPr marL="65024" marR="65024" marT="32512" marB="32512" anchor="ctr"/>
                </a:tc>
                <a:tc>
                  <a:txBody>
                    <a:bodyPr/>
                    <a:lstStyle/>
                    <a:p>
                      <a:pPr algn="l">
                        <a:buNone/>
                      </a:pPr>
                      <a:r>
                        <a:rPr lang="en-US" altLang="zh-CN" sz="1705" dirty="0">
                          <a:latin typeface="Times New Roman" panose="02020603050405020304" pitchFamily="18" charset="0"/>
                          <a:cs typeface="Times New Roman" panose="02020603050405020304" pitchFamily="18" charset="0"/>
                        </a:rPr>
                        <a:t>Task Presenting (</a:t>
                      </a:r>
                      <a:r>
                        <a:rPr lang="en-US" altLang="zh-CN" sz="1705" dirty="0">
                          <a:latin typeface="Times New Roman" panose="02020603050405020304" pitchFamily="18" charset="0"/>
                          <a:cs typeface="Times New Roman" panose="02020603050405020304" pitchFamily="18" charset="0"/>
                          <a:sym typeface="+mn-ea"/>
                        </a:rPr>
                        <a:t>30 mins)</a:t>
                      </a:r>
                      <a:endParaRPr lang="en-US" altLang="zh-CN" sz="1705" dirty="0">
                        <a:latin typeface="Times New Roman" panose="02020603050405020304" pitchFamily="18" charset="0"/>
                        <a:cs typeface="Times New Roman" panose="02020603050405020304" pitchFamily="18" charset="0"/>
                      </a:endParaRPr>
                    </a:p>
                  </a:txBody>
                  <a:tcPr marL="65024" marR="65024" marT="32512" marB="32512" anchor="ctr"/>
                </a:tc>
                <a:tc>
                  <a:txBody>
                    <a:bodyPr/>
                    <a:lstStyle/>
                    <a:p>
                      <a:pPr algn="l">
                        <a:buNone/>
                      </a:pPr>
                      <a:r>
                        <a:rPr lang="en-US" altLang="zh-CN" sz="1705" dirty="0">
                          <a:latin typeface="Times New Roman" panose="02020603050405020304" pitchFamily="18" charset="0"/>
                          <a:cs typeface="Times New Roman" panose="02020603050405020304" pitchFamily="18" charset="0"/>
                        </a:rPr>
                        <a:t>Presentation</a:t>
                      </a:r>
                    </a:p>
                  </a:txBody>
                  <a:tcPr marL="65024" marR="65024" marT="32512" marB="32512" anchor="ctr"/>
                </a:tc>
                <a:tc>
                  <a:txBody>
                    <a:bodyPr/>
                    <a:lstStyle/>
                    <a:p>
                      <a:pPr algn="l">
                        <a:buNone/>
                      </a:pPr>
                      <a:r>
                        <a:rPr lang="en-US" altLang="zh-CN" sz="1705" dirty="0">
                          <a:latin typeface="Times New Roman" panose="02020603050405020304" pitchFamily="18" charset="0"/>
                          <a:cs typeface="Times New Roman" panose="02020603050405020304" pitchFamily="18" charset="0"/>
                        </a:rPr>
                        <a:t>Presenting Stories</a:t>
                      </a:r>
                    </a:p>
                  </a:txBody>
                  <a:tcPr marL="65024" marR="65024" marT="32512" marB="32512" anchor="ctr"/>
                </a:tc>
              </a:tr>
              <a:tr h="585470">
                <a:tc vMerge="1">
                  <a:txBody>
                    <a:bodyPr/>
                    <a:lstStyle/>
                    <a:p>
                      <a:endParaRPr lang="zh-CN"/>
                    </a:p>
                  </a:txBody>
                  <a:tcPr anchor="ctr"/>
                </a:tc>
                <a:tc>
                  <a:txBody>
                    <a:bodyPr/>
                    <a:lstStyle/>
                    <a:p>
                      <a:pPr algn="l">
                        <a:buNone/>
                      </a:pPr>
                      <a:r>
                        <a:rPr lang="en-US" altLang="zh-CN" sz="1705" dirty="0">
                          <a:latin typeface="Times New Roman" panose="02020603050405020304" pitchFamily="18" charset="0"/>
                          <a:cs typeface="Times New Roman" panose="02020603050405020304" pitchFamily="18" charset="0"/>
                        </a:rPr>
                        <a:t>Students &amp; Teacher Feedback (</a:t>
                      </a:r>
                      <a:r>
                        <a:rPr lang="en-US" altLang="zh-CN" sz="1705" dirty="0">
                          <a:latin typeface="Times New Roman" panose="02020603050405020304" pitchFamily="18" charset="0"/>
                          <a:cs typeface="Times New Roman" panose="02020603050405020304" pitchFamily="18" charset="0"/>
                          <a:sym typeface="+mn-ea"/>
                        </a:rPr>
                        <a:t>20 mins)</a:t>
                      </a:r>
                      <a:endParaRPr lang="en-US" altLang="zh-CN" sz="1705" dirty="0">
                        <a:latin typeface="Times New Roman" panose="02020603050405020304" pitchFamily="18" charset="0"/>
                        <a:cs typeface="Times New Roman" panose="02020603050405020304" pitchFamily="18" charset="0"/>
                      </a:endParaRPr>
                    </a:p>
                  </a:txBody>
                  <a:tcPr marL="65024" marR="65024" marT="32512" marB="32512" anchor="ctr"/>
                </a:tc>
                <a:tc>
                  <a:txBody>
                    <a:bodyPr/>
                    <a:lstStyle/>
                    <a:p>
                      <a:pPr algn="l">
                        <a:buNone/>
                      </a:pPr>
                      <a:r>
                        <a:rPr lang="en-US" altLang="zh-CN" sz="1705" dirty="0">
                          <a:latin typeface="Times New Roman" panose="02020603050405020304" pitchFamily="18" charset="0"/>
                          <a:cs typeface="Times New Roman" panose="02020603050405020304" pitchFamily="18" charset="0"/>
                        </a:rPr>
                        <a:t>Discussion</a:t>
                      </a:r>
                    </a:p>
                  </a:txBody>
                  <a:tcPr marL="65024" marR="65024" marT="32512" marB="32512" anchor="ctr"/>
                </a:tc>
                <a:tc>
                  <a:txBody>
                    <a:bodyPr/>
                    <a:lstStyle/>
                    <a:p>
                      <a:pPr algn="l">
                        <a:buNone/>
                      </a:pPr>
                      <a:r>
                        <a:rPr lang="en-US" altLang="zh-CN" sz="1705" dirty="0">
                          <a:latin typeface="Times New Roman" panose="02020603050405020304" pitchFamily="18" charset="0"/>
                          <a:cs typeface="Times New Roman" panose="02020603050405020304" pitchFamily="18" charset="0"/>
                        </a:rPr>
                        <a:t>Evaluation; Problems; </a:t>
                      </a:r>
                    </a:p>
                  </a:txBody>
                  <a:tcPr marL="65024" marR="65024" marT="32512" marB="32512" anchor="ctr"/>
                </a:tc>
              </a:tr>
              <a:tr h="419100">
                <a:tc vMerge="1">
                  <a:txBody>
                    <a:bodyPr/>
                    <a:lstStyle/>
                    <a:p>
                      <a:endParaRPr lang="zh-CN"/>
                    </a:p>
                  </a:txBody>
                  <a:tcPr marL="65024" marR="65024" marT="32512" marB="32512" anchor="ctr"/>
                </a:tc>
                <a:tc>
                  <a:txBody>
                    <a:bodyPr/>
                    <a:lstStyle/>
                    <a:p>
                      <a:pPr algn="l">
                        <a:buNone/>
                      </a:pPr>
                      <a:r>
                        <a:rPr lang="en-US" altLang="zh-CN" sz="1705" dirty="0">
                          <a:latin typeface="Times New Roman" panose="02020603050405020304" pitchFamily="18" charset="0"/>
                          <a:cs typeface="Times New Roman" panose="02020603050405020304" pitchFamily="18" charset="0"/>
                        </a:rPr>
                        <a:t>Grammar &amp; Exercises(</a:t>
                      </a:r>
                      <a:r>
                        <a:rPr lang="en-US" altLang="zh-CN" sz="1705" dirty="0">
                          <a:latin typeface="Times New Roman" panose="02020603050405020304" pitchFamily="18" charset="0"/>
                          <a:cs typeface="Times New Roman" panose="02020603050405020304" pitchFamily="18" charset="0"/>
                          <a:sym typeface="+mn-ea"/>
                        </a:rPr>
                        <a:t>40 mins)</a:t>
                      </a:r>
                      <a:endParaRPr lang="en-US" altLang="zh-CN" sz="1705" dirty="0">
                        <a:latin typeface="Times New Roman" panose="02020603050405020304" pitchFamily="18" charset="0"/>
                        <a:cs typeface="Times New Roman" panose="02020603050405020304" pitchFamily="18" charset="0"/>
                      </a:endParaRPr>
                    </a:p>
                  </a:txBody>
                  <a:tcPr marL="65024" marR="65024" marT="32512" marB="32512" anchor="ctr"/>
                </a:tc>
                <a:tc>
                  <a:txBody>
                    <a:bodyPr/>
                    <a:lstStyle/>
                    <a:p>
                      <a:pPr algn="l">
                        <a:buNone/>
                      </a:pPr>
                      <a:r>
                        <a:rPr lang="en-US" altLang="zh-CN" sz="1705" dirty="0" smtClean="0">
                          <a:latin typeface="Times New Roman" panose="02020603050405020304" pitchFamily="18" charset="0"/>
                          <a:cs typeface="Times New Roman" panose="02020603050405020304" pitchFamily="18" charset="0"/>
                        </a:rPr>
                        <a:t>Monologue</a:t>
                      </a:r>
                      <a:endParaRPr lang="en-US" altLang="zh-CN" sz="1705" dirty="0">
                        <a:latin typeface="Times New Roman" panose="02020603050405020304" pitchFamily="18" charset="0"/>
                        <a:cs typeface="Times New Roman" panose="02020603050405020304" pitchFamily="18" charset="0"/>
                      </a:endParaRPr>
                    </a:p>
                  </a:txBody>
                  <a:tcPr marL="65024" marR="65024" marT="32512" marB="32512" anchor="ctr"/>
                </a:tc>
                <a:tc>
                  <a:txBody>
                    <a:bodyPr/>
                    <a:lstStyle/>
                    <a:p>
                      <a:pPr algn="l">
                        <a:buNone/>
                      </a:pPr>
                      <a:r>
                        <a:rPr lang="en-US" altLang="zh-CN" sz="1705" dirty="0" smtClean="0">
                          <a:latin typeface="Times New Roman" panose="02020603050405020304" pitchFamily="18" charset="0"/>
                          <a:cs typeface="Times New Roman" panose="02020603050405020304" pitchFamily="18" charset="0"/>
                        </a:rPr>
                        <a:t>Grammatical</a:t>
                      </a:r>
                      <a:r>
                        <a:rPr lang="en-US" altLang="zh-CN" sz="1705" baseline="0" dirty="0" smtClean="0">
                          <a:latin typeface="Times New Roman" panose="02020603050405020304" pitchFamily="18" charset="0"/>
                          <a:cs typeface="Times New Roman" panose="02020603050405020304" pitchFamily="18" charset="0"/>
                        </a:rPr>
                        <a:t> Mistakes</a:t>
                      </a:r>
                      <a:endParaRPr lang="en-US" altLang="zh-CN" sz="1705" dirty="0">
                        <a:latin typeface="Times New Roman" panose="02020603050405020304" pitchFamily="18" charset="0"/>
                        <a:cs typeface="Times New Roman" panose="02020603050405020304" pitchFamily="18" charset="0"/>
                      </a:endParaRPr>
                    </a:p>
                  </a:txBody>
                  <a:tcPr marL="65024" marR="65024" marT="32512" marB="32512" anchor="ct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250" advTm="39855">
        <p14:flip dir="r"/>
      </p:transition>
    </mc:Choice>
    <mc:Fallback xmlns="">
      <p:transition spd="slow" advTm="3985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3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300" fill="hold"/>
                                        <p:tgtEl>
                                          <p:spTgt spid="6"/>
                                        </p:tgtEl>
                                        <p:attrNameLst>
                                          <p:attrName>ppt_x</p:attrName>
                                        </p:attrNameLst>
                                      </p:cBhvr>
                                      <p:tavLst>
                                        <p:tav tm="0">
                                          <p:val>
                                            <p:strVal val="0-#ppt_w/2"/>
                                          </p:val>
                                        </p:tav>
                                        <p:tav tm="100000">
                                          <p:val>
                                            <p:strVal val="#ppt_x"/>
                                          </p:val>
                                        </p:tav>
                                      </p:tavLst>
                                    </p:anim>
                                    <p:anim calcmode="lin" valueType="num">
                                      <p:cBhvr additive="base">
                                        <p:cTn id="12" dur="3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2" cstate="print"/>
          <a:stretch>
            <a:fillRect/>
          </a:stretch>
        </p:blipFill>
        <p:spPr>
          <a:xfrm>
            <a:off x="-11455" y="591"/>
            <a:ext cx="5631402" cy="5143218"/>
          </a:xfrm>
          <a:prstGeom prst="rect">
            <a:avLst/>
          </a:prstGeom>
        </p:spPr>
      </p:pic>
      <p:grpSp>
        <p:nvGrpSpPr>
          <p:cNvPr id="38" name="组合 37"/>
          <p:cNvGrpSpPr/>
          <p:nvPr/>
        </p:nvGrpSpPr>
        <p:grpSpPr>
          <a:xfrm>
            <a:off x="4981715" y="1940029"/>
            <a:ext cx="3686775" cy="360341"/>
            <a:chOff x="6861423" y="2727335"/>
            <a:chExt cx="5184527" cy="506730"/>
          </a:xfrm>
        </p:grpSpPr>
        <p:grpSp>
          <p:nvGrpSpPr>
            <p:cNvPr id="33" name="组合 32"/>
            <p:cNvGrpSpPr/>
            <p:nvPr/>
          </p:nvGrpSpPr>
          <p:grpSpPr>
            <a:xfrm>
              <a:off x="7686977" y="2727335"/>
              <a:ext cx="4358973" cy="506730"/>
              <a:chOff x="7686977" y="2835766"/>
              <a:chExt cx="4358973" cy="506730"/>
            </a:xfrm>
          </p:grpSpPr>
          <p:sp>
            <p:nvSpPr>
              <p:cNvPr id="6" name="矩形 5"/>
              <p:cNvSpPr/>
              <p:nvPr/>
            </p:nvSpPr>
            <p:spPr>
              <a:xfrm>
                <a:off x="7686977" y="2835766"/>
                <a:ext cx="4358973" cy="506730"/>
              </a:xfrm>
              <a:prstGeom prst="rect">
                <a:avLst/>
              </a:prstGeom>
              <a:noFill/>
              <a:ln w="28575">
                <a:solidFill>
                  <a:srgbClr val="ECC2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defRPr/>
                </a:pPr>
                <a:endParaRPr kumimoji="0" lang="zh-CN" altLang="en-US" sz="1990" b="0" i="0" u="none" strike="noStrike" kern="1200" cap="none" spc="0" normalizeH="0" baseline="0" noProof="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PA_淘宝网chenying0907出品 934"/>
              <p:cNvSpPr/>
              <p:nvPr>
                <p:custDataLst>
                  <p:tags r:id="rId9"/>
                </p:custDataLst>
              </p:nvPr>
            </p:nvSpPr>
            <p:spPr>
              <a:xfrm>
                <a:off x="7853050" y="2941695"/>
                <a:ext cx="3832860" cy="276225"/>
              </a:xfrm>
              <a:prstGeom prst="rect">
                <a:avLst/>
              </a:prstGeom>
              <a:noFill/>
              <a:ln w="28575">
                <a:noFill/>
              </a:ln>
              <a:extLst>
                <a:ext uri="{909E8E84-426E-40DD-AFC4-6F175D3DCCD1}">
                  <a14:hiddenFill xmlns:a14="http://schemas.microsoft.com/office/drawing/2010/main">
                    <a:grpFill/>
                  </a14:hiddenFill>
                </a:ext>
              </a:extLst>
            </p:spPr>
            <p:style>
              <a:lnRef idx="2">
                <a:schemeClr val="accent4">
                  <a:shade val="50000"/>
                </a:schemeClr>
              </a:lnRef>
              <a:fillRef idx="1">
                <a:schemeClr val="accent4"/>
              </a:fillRef>
              <a:effectRef idx="0">
                <a:schemeClr val="accent4"/>
              </a:effectRef>
              <a:fontRef idx="minor">
                <a:schemeClr val="lt1"/>
              </a:fontRef>
            </p:style>
            <p:txBody>
              <a:bodyPr wrap="square" lIns="48090" tIns="25060" rIns="48090" bIns="25060" anchor="ctr"/>
              <a:lstStyle>
                <a:lvl1pPr algn="ctr">
                  <a:defRPr sz="3200" b="1">
                    <a:solidFill>
                      <a:srgbClr val="FFFFFF"/>
                    </a:solidFill>
                    <a:latin typeface="Montserrat Semi Bold"/>
                    <a:ea typeface="Montserrat Semi Bold"/>
                    <a:cs typeface="Montserrat Semi Bold"/>
                    <a:sym typeface="Montserrat Semi Bold"/>
                  </a:defRPr>
                </a:lvl1pPr>
              </a:lstStyle>
              <a:p>
                <a:pPr marL="0" marR="0" lvl="0" indent="0" algn="l" defTabSz="457200" rtl="0" eaLnBrk="1" fontAlgn="auto" latinLnBrk="0" hangingPunct="1">
                  <a:lnSpc>
                    <a:spcPct val="130000"/>
                  </a:lnSpc>
                  <a:spcBef>
                    <a:spcPts val="0"/>
                  </a:spcBef>
                  <a:spcAft>
                    <a:spcPts val="0"/>
                  </a:spcAft>
                  <a:buClrTx/>
                  <a:buSzTx/>
                  <a:buFontTx/>
                  <a:buNone/>
                  <a:defRPr/>
                </a:pPr>
                <a:r>
                  <a:rPr kumimoji="0" lang="en-US" altLang="zh-CN" sz="1990" b="1"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Reading</a:t>
                </a:r>
              </a:p>
            </p:txBody>
          </p:sp>
        </p:grpSp>
        <p:sp>
          <p:nvSpPr>
            <p:cNvPr id="12" name="PA_淘宝网chenying0907出品 962"/>
            <p:cNvSpPr/>
            <p:nvPr>
              <p:custDataLst>
                <p:tags r:id="rId8"/>
              </p:custDataLst>
            </p:nvPr>
          </p:nvSpPr>
          <p:spPr>
            <a:xfrm>
              <a:off x="6861423" y="2745333"/>
              <a:ext cx="595630" cy="461645"/>
            </a:xfrm>
            <a:prstGeom prst="rect">
              <a:avLst/>
            </a:prstGeom>
            <a:noFill/>
            <a:ln w="28575">
              <a:solidFill>
                <a:schemeClr val="tx1"/>
              </a:solidFill>
              <a:miter lim="400000"/>
            </a:ln>
            <a:extLst>
              <a:ext uri="{909E8E84-426E-40DD-AFC4-6F175D3DCCD1}">
                <a14:hiddenFill xmlns:a14="http://schemas.microsoft.com/office/drawing/2010/main">
                  <a:solidFill>
                    <a:srgbClr val="00B0F0"/>
                  </a:solidFill>
                </a14:hiddenFill>
              </a:ext>
            </a:extLst>
          </p:spPr>
          <p:txBody>
            <a:bodyPr wrap="square" lIns="48090" tIns="25060" rIns="48090" bIns="25060" anchor="ctr">
              <a:normAutofit fontScale="82500" lnSpcReduction="20000"/>
            </a:bodyPr>
            <a:lstStyle>
              <a:lvl1pPr defTabSz="4572000">
                <a:defRPr sz="7200">
                  <a:solidFill>
                    <a:srgbClr val="FFFFFF"/>
                  </a:solidFill>
                  <a:latin typeface="Montserrat-Bold"/>
                  <a:ea typeface="Montserrat-Bold"/>
                  <a:cs typeface="Montserrat-Bold"/>
                  <a:sym typeface="Montserrat-Bold"/>
                </a:defRPr>
              </a:lvl1pPr>
            </a:lstStyle>
            <a:p>
              <a:pPr marL="0" marR="0" lvl="0" indent="0" algn="ctr" defTabSz="4572000" rtl="0" eaLnBrk="1" fontAlgn="auto" latinLnBrk="0" hangingPunct="1">
                <a:lnSpc>
                  <a:spcPct val="130000"/>
                </a:lnSpc>
                <a:spcBef>
                  <a:spcPts val="0"/>
                </a:spcBef>
                <a:spcAft>
                  <a:spcPts val="0"/>
                </a:spcAft>
                <a:buClrTx/>
                <a:buSzTx/>
                <a:buFontTx/>
                <a:buNone/>
                <a:defRPr/>
              </a:pPr>
              <a:r>
                <a:rPr kumimoji="0" lang="en-US" altLang="zh-CN" sz="1990" b="0"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02</a:t>
              </a:r>
            </a:p>
          </p:txBody>
        </p:sp>
      </p:grpSp>
      <p:grpSp>
        <p:nvGrpSpPr>
          <p:cNvPr id="39" name="组合 38"/>
          <p:cNvGrpSpPr/>
          <p:nvPr/>
        </p:nvGrpSpPr>
        <p:grpSpPr>
          <a:xfrm>
            <a:off x="4776892" y="2596580"/>
            <a:ext cx="3789186" cy="351762"/>
            <a:chOff x="6861423" y="3650610"/>
            <a:chExt cx="5328543" cy="494665"/>
          </a:xfrm>
        </p:grpSpPr>
        <p:grpSp>
          <p:nvGrpSpPr>
            <p:cNvPr id="36" name="组合 35"/>
            <p:cNvGrpSpPr/>
            <p:nvPr/>
          </p:nvGrpSpPr>
          <p:grpSpPr>
            <a:xfrm>
              <a:off x="7686977" y="3650610"/>
              <a:ext cx="4502989" cy="494665"/>
              <a:chOff x="7686977" y="3616816"/>
              <a:chExt cx="4502989" cy="494665"/>
            </a:xfrm>
          </p:grpSpPr>
          <p:sp>
            <p:nvSpPr>
              <p:cNvPr id="17" name="矩形 16"/>
              <p:cNvSpPr/>
              <p:nvPr/>
            </p:nvSpPr>
            <p:spPr>
              <a:xfrm>
                <a:off x="7686977" y="3616816"/>
                <a:ext cx="4358973" cy="494665"/>
              </a:xfrm>
              <a:prstGeom prst="rect">
                <a:avLst/>
              </a:prstGeom>
              <a:noFill/>
              <a:ln w="28575">
                <a:solidFill>
                  <a:srgbClr val="ECC212"/>
                </a:solidFill>
              </a:ln>
              <a:extLst>
                <a:ext uri="{909E8E84-426E-40DD-AFC4-6F175D3DCCD1}">
                  <a14:hiddenFill xmlns:a14="http://schemas.microsoft.com/office/drawing/2010/main">
                    <a:solidFill>
                      <a:srgbClr val="00B0F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defRPr/>
                </a:pPr>
                <a:endParaRPr kumimoji="0" lang="zh-CN" altLang="en-US" sz="1990" b="0" i="0" u="none" strike="noStrike" kern="1200" cap="none" spc="0" normalizeH="0" baseline="0" noProof="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2" name="PA_淘宝网chenying0907出品 934"/>
              <p:cNvSpPr/>
              <p:nvPr>
                <p:custDataLst>
                  <p:tags r:id="rId7"/>
                </p:custDataLst>
              </p:nvPr>
            </p:nvSpPr>
            <p:spPr>
              <a:xfrm>
                <a:off x="7861517" y="3726036"/>
                <a:ext cx="4328449" cy="276225"/>
              </a:xfrm>
              <a:prstGeom prst="rect">
                <a:avLst/>
              </a:prstGeom>
              <a:noFill/>
              <a:ln w="28575">
                <a:noFill/>
                <a:miter lim="400000"/>
              </a:ln>
              <a:extLst>
                <a:ext uri="{909E8E84-426E-40DD-AFC4-6F175D3DCCD1}">
                  <a14:hiddenFill xmlns:a14="http://schemas.microsoft.com/office/drawing/2010/main">
                    <a:grpFill/>
                  </a14:hiddenFill>
                </a:ext>
              </a:extLst>
            </p:spPr>
            <p:txBody>
              <a:bodyPr wrap="square" lIns="48090" tIns="25060" rIns="48090" bIns="25060" anchor="ctr"/>
              <a:lstStyle>
                <a:lvl1pPr algn="ctr">
                  <a:defRPr sz="3200" b="1">
                    <a:solidFill>
                      <a:srgbClr val="FFFFFF"/>
                    </a:solidFill>
                    <a:latin typeface="Montserrat Semi Bold"/>
                    <a:ea typeface="Montserrat Semi Bold"/>
                    <a:cs typeface="Montserrat Semi Bold"/>
                    <a:sym typeface="Montserrat Semi Bold"/>
                  </a:defRPr>
                </a:lvl1pPr>
              </a:lstStyle>
              <a:p>
                <a:pPr marL="0" marR="0" lvl="0" indent="0" algn="l" defTabSz="457200" rtl="0" eaLnBrk="1" fontAlgn="auto" latinLnBrk="0" hangingPunct="1">
                  <a:lnSpc>
                    <a:spcPct val="130000"/>
                  </a:lnSpc>
                  <a:spcBef>
                    <a:spcPts val="0"/>
                  </a:spcBef>
                  <a:spcAft>
                    <a:spcPts val="0"/>
                  </a:spcAft>
                  <a:buClrTx/>
                  <a:buSzTx/>
                  <a:buFontTx/>
                  <a:buNone/>
                  <a:defRPr/>
                </a:pPr>
                <a:r>
                  <a:rPr kumimoji="0" lang="en-US" altLang="zh-CN" sz="1990" b="1"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Discussion</a:t>
                </a:r>
              </a:p>
            </p:txBody>
          </p:sp>
        </p:grpSp>
        <p:sp>
          <p:nvSpPr>
            <p:cNvPr id="23" name="PA_淘宝网chenying0907出品 962"/>
            <p:cNvSpPr/>
            <p:nvPr>
              <p:custDataLst>
                <p:tags r:id="rId6"/>
              </p:custDataLst>
            </p:nvPr>
          </p:nvSpPr>
          <p:spPr>
            <a:xfrm>
              <a:off x="6861423" y="3661957"/>
              <a:ext cx="591310" cy="461645"/>
            </a:xfrm>
            <a:prstGeom prst="rect">
              <a:avLst/>
            </a:prstGeom>
            <a:noFill/>
            <a:ln w="28575">
              <a:solidFill>
                <a:schemeClr val="tx1"/>
              </a:solidFill>
              <a:miter lim="400000"/>
            </a:ln>
            <a:extLst>
              <a:ext uri="{909E8E84-426E-40DD-AFC4-6F175D3DCCD1}">
                <a14:hiddenFill xmlns:a14="http://schemas.microsoft.com/office/drawing/2010/main">
                  <a:grpFill/>
                </a14:hiddenFill>
              </a:ext>
            </a:extLst>
          </p:spPr>
          <p:txBody>
            <a:bodyPr wrap="square" lIns="48090" tIns="25060" rIns="48090" bIns="25060" anchor="ctr">
              <a:normAutofit fontScale="82500" lnSpcReduction="20000"/>
            </a:bodyPr>
            <a:lstStyle>
              <a:lvl1pPr defTabSz="4572000">
                <a:defRPr sz="7200">
                  <a:solidFill>
                    <a:srgbClr val="FFFFFF"/>
                  </a:solidFill>
                  <a:latin typeface="Montserrat-Bold"/>
                  <a:ea typeface="Montserrat-Bold"/>
                  <a:cs typeface="Montserrat-Bold"/>
                  <a:sym typeface="Montserrat-Bold"/>
                </a:defRPr>
              </a:lvl1pPr>
            </a:lstStyle>
            <a:p>
              <a:pPr marL="0" marR="0" lvl="0" indent="0" algn="ctr" defTabSz="4572000" rtl="0" eaLnBrk="1" fontAlgn="auto" latinLnBrk="0" hangingPunct="1">
                <a:lnSpc>
                  <a:spcPct val="130000"/>
                </a:lnSpc>
                <a:spcBef>
                  <a:spcPts val="0"/>
                </a:spcBef>
                <a:spcAft>
                  <a:spcPts val="0"/>
                </a:spcAft>
                <a:buClrTx/>
                <a:buSzTx/>
                <a:buFontTx/>
                <a:buNone/>
                <a:defRPr/>
              </a:pPr>
              <a:r>
                <a:rPr kumimoji="0" lang="en-US" altLang="zh-CN" sz="1990" b="0"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03</a:t>
              </a:r>
            </a:p>
          </p:txBody>
        </p:sp>
      </p:grpSp>
      <p:grpSp>
        <p:nvGrpSpPr>
          <p:cNvPr id="40" name="组合 39"/>
          <p:cNvGrpSpPr/>
          <p:nvPr/>
        </p:nvGrpSpPr>
        <p:grpSpPr>
          <a:xfrm>
            <a:off x="4572035" y="3244552"/>
            <a:ext cx="3686775" cy="351762"/>
            <a:chOff x="6861423" y="4561820"/>
            <a:chExt cx="5184527" cy="494665"/>
          </a:xfrm>
        </p:grpSpPr>
        <p:grpSp>
          <p:nvGrpSpPr>
            <p:cNvPr id="35" name="组合 34"/>
            <p:cNvGrpSpPr/>
            <p:nvPr/>
          </p:nvGrpSpPr>
          <p:grpSpPr>
            <a:xfrm>
              <a:off x="7686977" y="4561820"/>
              <a:ext cx="4358973" cy="494665"/>
              <a:chOff x="7686977" y="4561820"/>
              <a:chExt cx="4358973" cy="494665"/>
            </a:xfrm>
          </p:grpSpPr>
          <p:sp>
            <p:nvSpPr>
              <p:cNvPr id="24" name="矩形 23"/>
              <p:cNvSpPr/>
              <p:nvPr/>
            </p:nvSpPr>
            <p:spPr>
              <a:xfrm>
                <a:off x="7686977" y="4561820"/>
                <a:ext cx="4358973" cy="494665"/>
              </a:xfrm>
              <a:prstGeom prst="rect">
                <a:avLst/>
              </a:prstGeom>
              <a:noFill/>
              <a:ln w="28575">
                <a:solidFill>
                  <a:srgbClr val="ECC212"/>
                </a:solidFill>
              </a:ln>
              <a:extLst>
                <a:ext uri="{909E8E84-426E-40DD-AFC4-6F175D3DCCD1}">
                  <a14:hiddenFill xmlns:a14="http://schemas.microsoft.com/office/drawing/2010/main">
                    <a:solidFill>
                      <a:srgbClr val="00B0F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defRPr/>
                </a:pPr>
                <a:endParaRPr kumimoji="0" lang="zh-CN" altLang="en-US" sz="1990" b="0" i="0" u="none" strike="noStrike" kern="1200" cap="none" spc="0" normalizeH="0" baseline="0" noProof="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7" name="PA_淘宝网chenying0907出品 934"/>
              <p:cNvSpPr/>
              <p:nvPr>
                <p:custDataLst>
                  <p:tags r:id="rId5"/>
                </p:custDataLst>
              </p:nvPr>
            </p:nvSpPr>
            <p:spPr>
              <a:xfrm>
                <a:off x="7886705" y="4671040"/>
                <a:ext cx="3799205" cy="276225"/>
              </a:xfrm>
              <a:prstGeom prst="rect">
                <a:avLst/>
              </a:prstGeom>
              <a:noFill/>
              <a:ln w="28575">
                <a:noFill/>
                <a:miter lim="400000"/>
              </a:ln>
              <a:extLst>
                <a:ext uri="{909E8E84-426E-40DD-AFC4-6F175D3DCCD1}">
                  <a14:hiddenFill xmlns:a14="http://schemas.microsoft.com/office/drawing/2010/main">
                    <a:grpFill/>
                  </a14:hiddenFill>
                </a:ext>
              </a:extLst>
            </p:spPr>
            <p:txBody>
              <a:bodyPr wrap="square" lIns="48090" tIns="25060" rIns="48090" bIns="25060" anchor="ctr"/>
              <a:lstStyle>
                <a:lvl1pPr algn="ctr">
                  <a:defRPr sz="3200" b="1">
                    <a:solidFill>
                      <a:srgbClr val="FFFFFF"/>
                    </a:solidFill>
                    <a:latin typeface="Montserrat Semi Bold"/>
                    <a:ea typeface="Montserrat Semi Bold"/>
                    <a:cs typeface="Montserrat Semi Bold"/>
                    <a:sym typeface="Montserrat Semi Bold"/>
                  </a:defRPr>
                </a:lvl1pPr>
              </a:lstStyle>
              <a:p>
                <a:pPr marL="0" marR="0" lvl="0" indent="0" algn="l" defTabSz="457200" rtl="0" eaLnBrk="1" fontAlgn="auto" latinLnBrk="0" hangingPunct="1">
                  <a:lnSpc>
                    <a:spcPct val="130000"/>
                  </a:lnSpc>
                  <a:spcBef>
                    <a:spcPts val="0"/>
                  </a:spcBef>
                  <a:spcAft>
                    <a:spcPts val="0"/>
                  </a:spcAft>
                  <a:buClrTx/>
                  <a:buSzTx/>
                  <a:buFontTx/>
                  <a:buNone/>
                  <a:defRPr/>
                </a:pPr>
                <a:r>
                  <a:rPr kumimoji="0" lang="en-US" altLang="zh-CN" sz="1990" b="1"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Assignment</a:t>
                </a:r>
              </a:p>
            </p:txBody>
          </p:sp>
        </p:grpSp>
        <p:sp>
          <p:nvSpPr>
            <p:cNvPr id="28" name="PA_淘宝网chenying0907出品 962"/>
            <p:cNvSpPr/>
            <p:nvPr>
              <p:custDataLst>
                <p:tags r:id="rId4"/>
              </p:custDataLst>
            </p:nvPr>
          </p:nvSpPr>
          <p:spPr>
            <a:xfrm>
              <a:off x="6861423" y="4578330"/>
              <a:ext cx="595630" cy="461645"/>
            </a:xfrm>
            <a:prstGeom prst="rect">
              <a:avLst/>
            </a:prstGeom>
            <a:noFill/>
            <a:ln w="28575">
              <a:solidFill>
                <a:schemeClr val="tx1"/>
              </a:solidFill>
              <a:miter lim="400000"/>
            </a:ln>
            <a:extLst>
              <a:ext uri="{909E8E84-426E-40DD-AFC4-6F175D3DCCD1}">
                <a14:hiddenFill xmlns:a14="http://schemas.microsoft.com/office/drawing/2010/main">
                  <a:grpFill/>
                </a14:hiddenFill>
              </a:ext>
            </a:extLst>
          </p:spPr>
          <p:txBody>
            <a:bodyPr wrap="square" lIns="48090" tIns="25060" rIns="48090" bIns="25060" anchor="ctr">
              <a:normAutofit fontScale="82500" lnSpcReduction="20000"/>
            </a:bodyPr>
            <a:lstStyle>
              <a:lvl1pPr defTabSz="4572000">
                <a:defRPr sz="7200">
                  <a:solidFill>
                    <a:srgbClr val="FFFFFF"/>
                  </a:solidFill>
                  <a:latin typeface="Montserrat-Bold"/>
                  <a:ea typeface="Montserrat-Bold"/>
                  <a:cs typeface="Montserrat-Bold"/>
                  <a:sym typeface="Montserrat-Bold"/>
                </a:defRPr>
              </a:lvl1pPr>
            </a:lstStyle>
            <a:p>
              <a:pPr marL="0" marR="0" lvl="0" indent="0" algn="ctr" defTabSz="4572000" rtl="0" eaLnBrk="1" fontAlgn="auto" latinLnBrk="0" hangingPunct="1">
                <a:lnSpc>
                  <a:spcPct val="130000"/>
                </a:lnSpc>
                <a:spcBef>
                  <a:spcPts val="0"/>
                </a:spcBef>
                <a:spcAft>
                  <a:spcPts val="0"/>
                </a:spcAft>
                <a:buClrTx/>
                <a:buSzTx/>
                <a:buFontTx/>
                <a:buNone/>
                <a:defRPr/>
              </a:pPr>
              <a:r>
                <a:rPr kumimoji="0" lang="en-US" altLang="zh-CN" sz="1990" b="0"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04</a:t>
              </a:r>
            </a:p>
          </p:txBody>
        </p:sp>
      </p:grpSp>
      <p:grpSp>
        <p:nvGrpSpPr>
          <p:cNvPr id="37" name="组合 36"/>
          <p:cNvGrpSpPr/>
          <p:nvPr/>
        </p:nvGrpSpPr>
        <p:grpSpPr>
          <a:xfrm>
            <a:off x="5135297" y="1292058"/>
            <a:ext cx="3686775" cy="351762"/>
            <a:chOff x="6861423" y="1816125"/>
            <a:chExt cx="5184527" cy="494665"/>
          </a:xfrm>
        </p:grpSpPr>
        <p:sp>
          <p:nvSpPr>
            <p:cNvPr id="5" name="PA_淘宝网chenying0907出品 962"/>
            <p:cNvSpPr/>
            <p:nvPr>
              <p:custDataLst>
                <p:tags r:id="rId2"/>
              </p:custDataLst>
            </p:nvPr>
          </p:nvSpPr>
          <p:spPr>
            <a:xfrm>
              <a:off x="6861423" y="1828709"/>
              <a:ext cx="595630" cy="461645"/>
            </a:xfrm>
            <a:prstGeom prst="rect">
              <a:avLst/>
            </a:prstGeom>
            <a:noFill/>
            <a:ln w="28575">
              <a:solidFill>
                <a:schemeClr val="tx1"/>
              </a:solidFill>
              <a:miter lim="400000"/>
            </a:ln>
            <a:extLst>
              <a:ext uri="{909E8E84-426E-40DD-AFC4-6F175D3DCCD1}">
                <a14:hiddenFill xmlns:a14="http://schemas.microsoft.com/office/drawing/2010/main">
                  <a:grpFill/>
                </a14:hiddenFill>
              </a:ext>
            </a:extLst>
          </p:spPr>
          <p:txBody>
            <a:bodyPr wrap="square" lIns="48090" tIns="25060" rIns="48090" bIns="25060" anchor="ctr">
              <a:normAutofit fontScale="82500" lnSpcReduction="20000"/>
            </a:bodyPr>
            <a:lstStyle>
              <a:lvl1pPr defTabSz="4572000">
                <a:defRPr sz="7200">
                  <a:solidFill>
                    <a:srgbClr val="FFFFFF"/>
                  </a:solidFill>
                  <a:latin typeface="Montserrat-Bold"/>
                  <a:ea typeface="Montserrat-Bold"/>
                  <a:cs typeface="Montserrat-Bold"/>
                  <a:sym typeface="Montserrat-Bold"/>
                </a:defRPr>
              </a:lvl1pPr>
            </a:lstStyle>
            <a:p>
              <a:pPr marL="0" marR="0" lvl="0" indent="0" algn="ctr" defTabSz="4572000" rtl="0" eaLnBrk="1" fontAlgn="auto" latinLnBrk="0" hangingPunct="1">
                <a:lnSpc>
                  <a:spcPct val="130000"/>
                </a:lnSpc>
                <a:spcBef>
                  <a:spcPts val="0"/>
                </a:spcBef>
                <a:spcAft>
                  <a:spcPts val="0"/>
                </a:spcAft>
                <a:buClrTx/>
                <a:buSzTx/>
                <a:buFontTx/>
                <a:buNone/>
                <a:defRPr/>
              </a:pPr>
              <a:r>
                <a:rPr kumimoji="0" lang="en-US" altLang="zh-CN" sz="1990" b="0" i="0" u="none" strike="noStrike" kern="1200" cap="none" spc="0" normalizeH="0" baseline="0" noProof="0" dirty="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01</a:t>
              </a:r>
            </a:p>
          </p:txBody>
        </p:sp>
        <p:grpSp>
          <p:nvGrpSpPr>
            <p:cNvPr id="32" name="组合 31"/>
            <p:cNvGrpSpPr/>
            <p:nvPr/>
          </p:nvGrpSpPr>
          <p:grpSpPr>
            <a:xfrm>
              <a:off x="7686977" y="1816125"/>
              <a:ext cx="4358973" cy="494665"/>
              <a:chOff x="7686977" y="1816125"/>
              <a:chExt cx="4358973" cy="494665"/>
            </a:xfrm>
          </p:grpSpPr>
          <p:sp>
            <p:nvSpPr>
              <p:cNvPr id="29" name="!!"/>
              <p:cNvSpPr/>
              <p:nvPr/>
            </p:nvSpPr>
            <p:spPr>
              <a:xfrm>
                <a:off x="7686977" y="1816125"/>
                <a:ext cx="4358973" cy="494665"/>
              </a:xfrm>
              <a:prstGeom prst="rect">
                <a:avLst/>
              </a:prstGeom>
              <a:noFill/>
              <a:ln w="28575">
                <a:solidFill>
                  <a:srgbClr val="FFC000"/>
                </a:solidFill>
              </a:ln>
              <a:extLst>
                <a:ext uri="{909E8E84-426E-40DD-AFC4-6F175D3DCCD1}">
                  <a14:hiddenFill xmlns:a14="http://schemas.microsoft.com/office/drawing/2010/main">
                    <a:solidFill>
                      <a:srgbClr val="00B0F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defRPr/>
                </a:pPr>
                <a:endParaRPr kumimoji="0" lang="zh-CN" altLang="en-US" sz="1990" b="0" i="0" u="none" strike="noStrike" kern="1200" cap="none" spc="0" normalizeH="0" baseline="0" noProof="0">
                  <a:ln>
                    <a:noFill/>
                  </a:ln>
                  <a:solidFill>
                    <a:schemeClr val="tx1"/>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0" name="!!"/>
              <p:cNvSpPr/>
              <p:nvPr>
                <p:custDataLst>
                  <p:tags r:id="rId3"/>
                </p:custDataLst>
              </p:nvPr>
            </p:nvSpPr>
            <p:spPr>
              <a:xfrm>
                <a:off x="7853050" y="1919313"/>
                <a:ext cx="3832860" cy="276225"/>
              </a:xfrm>
              <a:prstGeom prst="rect">
                <a:avLst/>
              </a:prstGeom>
              <a:noFill/>
              <a:ln w="28575">
                <a:noFill/>
              </a:ln>
              <a:extLst>
                <a:ext uri="{909E8E84-426E-40DD-AFC4-6F175D3DCCD1}">
                  <a14:hiddenFill xmlns:a14="http://schemas.microsoft.com/office/drawing/2010/main">
                    <a:grpFill/>
                  </a14:hiddenFill>
                </a:ext>
              </a:extLst>
            </p:spPr>
            <p:style>
              <a:lnRef idx="2">
                <a:schemeClr val="accent4">
                  <a:shade val="50000"/>
                </a:schemeClr>
              </a:lnRef>
              <a:fillRef idx="1">
                <a:schemeClr val="accent4"/>
              </a:fillRef>
              <a:effectRef idx="0">
                <a:schemeClr val="accent4"/>
              </a:effectRef>
              <a:fontRef idx="minor">
                <a:schemeClr val="lt1"/>
              </a:fontRef>
            </p:style>
            <p:txBody>
              <a:bodyPr wrap="square" lIns="48090" tIns="25060" rIns="48090" bIns="25060" anchor="ctr"/>
              <a:lstStyle>
                <a:lvl1pPr algn="ctr">
                  <a:defRPr sz="3200" b="1">
                    <a:solidFill>
                      <a:srgbClr val="FFFFFF"/>
                    </a:solidFill>
                    <a:latin typeface="Montserrat Semi Bold"/>
                    <a:ea typeface="Montserrat Semi Bold"/>
                    <a:cs typeface="Montserrat Semi Bold"/>
                    <a:sym typeface="Montserrat Semi Bold"/>
                  </a:defRPr>
                </a:lvl1pPr>
              </a:lstStyle>
              <a:p>
                <a:pPr marL="0" marR="0" lvl="0" indent="0" algn="l" defTabSz="457200" rtl="0" eaLnBrk="1" fontAlgn="auto" latinLnBrk="0" hangingPunct="1">
                  <a:lnSpc>
                    <a:spcPct val="130000"/>
                  </a:lnSpc>
                  <a:spcBef>
                    <a:spcPts val="0"/>
                  </a:spcBef>
                  <a:spcAft>
                    <a:spcPts val="0"/>
                  </a:spcAft>
                  <a:buClrTx/>
                  <a:buSzTx/>
                  <a:buFontTx/>
                  <a:buNone/>
                  <a:defRPr/>
                </a:pPr>
                <a:r>
                  <a:rPr lang="en-US" altLang="zh-CN" sz="199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Lead-in</a:t>
                </a:r>
              </a:p>
            </p:txBody>
          </p:sp>
        </p:grpSp>
      </p:grpSp>
      <p:sp>
        <p:nvSpPr>
          <p:cNvPr id="3" name="矩形 8"/>
          <p:cNvSpPr/>
          <p:nvPr/>
        </p:nvSpPr>
        <p:spPr>
          <a:xfrm>
            <a:off x="1090014" y="1553518"/>
            <a:ext cx="3686810" cy="2031055"/>
          </a:xfrm>
          <a:custGeom>
            <a:avLst/>
            <a:gdLst>
              <a:gd name="connsiteX0" fmla="*/ 0 w 4177405"/>
              <a:gd name="connsiteY0" fmla="*/ 0 h 2827596"/>
              <a:gd name="connsiteX1" fmla="*/ 4177405 w 4177405"/>
              <a:gd name="connsiteY1" fmla="*/ 0 h 2827596"/>
              <a:gd name="connsiteX2" fmla="*/ 4177405 w 4177405"/>
              <a:gd name="connsiteY2" fmla="*/ 2827596 h 2827596"/>
              <a:gd name="connsiteX3" fmla="*/ 0 w 4177405"/>
              <a:gd name="connsiteY3" fmla="*/ 2827596 h 2827596"/>
              <a:gd name="connsiteX4" fmla="*/ 0 w 4177405"/>
              <a:gd name="connsiteY4" fmla="*/ 0 h 2827596"/>
              <a:gd name="connsiteX0-1" fmla="*/ 0 w 4177405"/>
              <a:gd name="connsiteY0-2" fmla="*/ 0 h 2865696"/>
              <a:gd name="connsiteX1-3" fmla="*/ 4177405 w 4177405"/>
              <a:gd name="connsiteY1-4" fmla="*/ 0 h 2865696"/>
              <a:gd name="connsiteX2-5" fmla="*/ 3053455 w 4177405"/>
              <a:gd name="connsiteY2-6" fmla="*/ 2865696 h 2865696"/>
              <a:gd name="connsiteX3-7" fmla="*/ 0 w 4177405"/>
              <a:gd name="connsiteY3-8" fmla="*/ 2827596 h 2865696"/>
              <a:gd name="connsiteX4-9" fmla="*/ 0 w 4177405"/>
              <a:gd name="connsiteY4-10" fmla="*/ 0 h 2865696"/>
              <a:gd name="connsiteX0-11" fmla="*/ 0 w 4177405"/>
              <a:gd name="connsiteY0-12" fmla="*/ 28575 h 2894271"/>
              <a:gd name="connsiteX1-13" fmla="*/ 4177405 w 4177405"/>
              <a:gd name="connsiteY1-14" fmla="*/ 0 h 2894271"/>
              <a:gd name="connsiteX2-15" fmla="*/ 3053455 w 4177405"/>
              <a:gd name="connsiteY2-16" fmla="*/ 2894271 h 2894271"/>
              <a:gd name="connsiteX3-17" fmla="*/ 0 w 4177405"/>
              <a:gd name="connsiteY3-18" fmla="*/ 2856171 h 2894271"/>
              <a:gd name="connsiteX4-19" fmla="*/ 0 w 4177405"/>
              <a:gd name="connsiteY4-20" fmla="*/ 28575 h 2894271"/>
              <a:gd name="connsiteX0-21" fmla="*/ 0 w 4177405"/>
              <a:gd name="connsiteY0-22" fmla="*/ 28575 h 2856171"/>
              <a:gd name="connsiteX1-23" fmla="*/ 4177405 w 4177405"/>
              <a:gd name="connsiteY1-24" fmla="*/ 0 h 2856171"/>
              <a:gd name="connsiteX2-25" fmla="*/ 3276020 w 4177405"/>
              <a:gd name="connsiteY2-26" fmla="*/ 2856171 h 2856171"/>
              <a:gd name="connsiteX3-27" fmla="*/ 0 w 4177405"/>
              <a:gd name="connsiteY3-28" fmla="*/ 2856171 h 2856171"/>
              <a:gd name="connsiteX4-29" fmla="*/ 0 w 4177405"/>
              <a:gd name="connsiteY4-30" fmla="*/ 28575 h 285617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177405" h="2856171">
                <a:moveTo>
                  <a:pt x="0" y="28575"/>
                </a:moveTo>
                <a:lnTo>
                  <a:pt x="4177405" y="0"/>
                </a:lnTo>
                <a:lnTo>
                  <a:pt x="3276020" y="2856171"/>
                </a:lnTo>
                <a:lnTo>
                  <a:pt x="0" y="2856171"/>
                </a:lnTo>
                <a:lnTo>
                  <a:pt x="0" y="28575"/>
                </a:lnTo>
                <a:close/>
              </a:path>
            </a:pathLst>
          </a:custGeom>
          <a:blipFill dpi="0" rotWithShape="1">
            <a:blip r:embed="rId1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0" dirty="0">
              <a:latin typeface="Times New Roman" panose="02020603050405020304" pitchFamily="18" charset="0"/>
              <a:ea typeface="微软雅黑" panose="020B0503020204020204" pitchFamily="34" charset="-122"/>
              <a:sym typeface="Arial" panose="020B0604020202020204" pitchFamily="34" charset="0"/>
            </a:endParaRPr>
          </a:p>
        </p:txBody>
      </p:sp>
      <p:sp>
        <p:nvSpPr>
          <p:cNvPr id="4" name="矩形 3"/>
          <p:cNvSpPr/>
          <p:nvPr/>
        </p:nvSpPr>
        <p:spPr>
          <a:xfrm>
            <a:off x="-11455" y="1009988"/>
            <a:ext cx="3957246" cy="2010736"/>
          </a:xfrm>
          <a:prstGeom prst="rect">
            <a:avLst/>
          </a:prstGeom>
          <a:solidFill>
            <a:schemeClr val="accent1">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0" dirty="0">
              <a:latin typeface="Times New Roman" panose="02020603050405020304" pitchFamily="18" charset="0"/>
              <a:ea typeface="微软雅黑" panose="020B0503020204020204" pitchFamily="34" charset="-122"/>
              <a:sym typeface="Arial" panose="020B0604020202020204" pitchFamily="34" charset="0"/>
            </a:endParaRPr>
          </a:p>
        </p:txBody>
      </p:sp>
      <p:sp>
        <p:nvSpPr>
          <p:cNvPr id="7" name="MH_Others_2"/>
          <p:cNvSpPr txBox="1"/>
          <p:nvPr>
            <p:custDataLst>
              <p:tags r:id="rId1"/>
            </p:custDataLst>
          </p:nvPr>
        </p:nvSpPr>
        <p:spPr>
          <a:xfrm>
            <a:off x="1043816" y="1906416"/>
            <a:ext cx="3905783" cy="787400"/>
          </a:xfrm>
          <a:prstGeom prst="rect">
            <a:avLst/>
          </a:prstGeom>
          <a:noFill/>
        </p:spPr>
        <p:txBody>
          <a:bodyPr wrap="square" lIns="0" tIns="0" rIns="0" bIns="0">
            <a:spAutoFit/>
          </a:bodyPr>
          <a:lstStyle/>
          <a:p>
            <a:pPr algn="ctr">
              <a:defRPr/>
            </a:pPr>
            <a:r>
              <a:rPr lang="en-US" altLang="zh-CN" sz="5120" b="1" dirty="0">
                <a:solidFill>
                  <a:schemeClr val="bg1"/>
                </a:solidFill>
                <a:latin typeface="Times New Roman" panose="02020603050405020304" pitchFamily="18" charset="0"/>
                <a:ea typeface="思源宋体 CN" panose="02020400000000000000" pitchFamily="18" charset="-122"/>
                <a:cs typeface="Times New Roman" panose="02020603050405020304" pitchFamily="18" charset="0"/>
                <a:sym typeface="Arial" panose="020B0604020202020204" pitchFamily="34" charset="0"/>
              </a:rPr>
              <a:t>Contents</a:t>
            </a:r>
          </a:p>
        </p:txBody>
      </p:sp>
    </p:spTree>
  </p:cSld>
  <p:clrMapOvr>
    <a:masterClrMapping/>
  </p:clrMapOvr>
  <mc:AlternateContent xmlns:mc="http://schemas.openxmlformats.org/markup-compatibility/2006" xmlns:p14="http://schemas.microsoft.com/office/powerpoint/2010/main">
    <mc:Choice Requires="p14">
      <p:transition spd="slow" p14:dur="1400" advTm="17">
        <p14:doors dir="vert"/>
      </p:transition>
    </mc:Choice>
    <mc:Fallback xmlns="">
      <p:transition spd="slow" advTm="17">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087118" y="1394631"/>
            <a:ext cx="6056631" cy="2355139"/>
          </a:xfrm>
          <a:prstGeom prst="rect">
            <a:avLst/>
          </a:prstGeom>
          <a:solidFill>
            <a:srgbClr val="FBA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0" dirty="0">
              <a:latin typeface="Times New Roman" panose="02020603050405020304" pitchFamily="18" charset="0"/>
              <a:ea typeface="微软雅黑" panose="020B0503020204020204" pitchFamily="34" charset="-122"/>
              <a:sym typeface="Arial" panose="020B0604020202020204" pitchFamily="34" charset="0"/>
            </a:endParaRPr>
          </a:p>
        </p:txBody>
      </p:sp>
      <p:sp>
        <p:nvSpPr>
          <p:cNvPr id="12" name="矩形 11"/>
          <p:cNvSpPr/>
          <p:nvPr/>
        </p:nvSpPr>
        <p:spPr>
          <a:xfrm>
            <a:off x="251" y="1394631"/>
            <a:ext cx="2984459" cy="2355139"/>
          </a:xfrm>
          <a:prstGeom prst="rect">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20" dirty="0">
              <a:latin typeface="Times New Roman" panose="02020603050405020304" pitchFamily="18" charset="0"/>
              <a:ea typeface="微软雅黑" panose="020B0503020204020204" pitchFamily="34" charset="-122"/>
              <a:sym typeface="Arial" panose="020B0604020202020204" pitchFamily="34" charset="0"/>
            </a:endParaRPr>
          </a:p>
        </p:txBody>
      </p:sp>
      <p:sp>
        <p:nvSpPr>
          <p:cNvPr id="13" name="文本框 12"/>
          <p:cNvSpPr txBox="1"/>
          <p:nvPr/>
        </p:nvSpPr>
        <p:spPr>
          <a:xfrm>
            <a:off x="1187624" y="2029777"/>
            <a:ext cx="1535138" cy="830997"/>
          </a:xfrm>
          <a:prstGeom prst="rect">
            <a:avLst/>
          </a:prstGeom>
          <a:noFill/>
        </p:spPr>
        <p:txBody>
          <a:bodyPr wrap="square" rtlCol="0">
            <a:spAutoFit/>
          </a:bodyPr>
          <a:lstStyle/>
          <a:p>
            <a:pPr algn="ctr"/>
            <a:r>
              <a:rPr lang="en-US" altLang="zh-CN" sz="4800" dirty="0">
                <a:solidFill>
                  <a:schemeClr val="bg1"/>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cs typeface="+mn-ea"/>
                <a:sym typeface="Arial" panose="020B0604020202020204" pitchFamily="34" charset="0"/>
              </a:rPr>
              <a:t>01</a:t>
            </a:r>
            <a:endParaRPr lang="zh-CN" altLang="en-US" sz="4800" dirty="0">
              <a:solidFill>
                <a:schemeClr val="bg1"/>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cs typeface="+mn-ea"/>
              <a:sym typeface="Arial" panose="020B0604020202020204" pitchFamily="34" charset="0"/>
            </a:endParaRPr>
          </a:p>
        </p:txBody>
      </p:sp>
      <p:cxnSp>
        <p:nvCxnSpPr>
          <p:cNvPr id="14" name="直接连接符 13"/>
          <p:cNvCxnSpPr/>
          <p:nvPr/>
        </p:nvCxnSpPr>
        <p:spPr>
          <a:xfrm>
            <a:off x="251" y="1240925"/>
            <a:ext cx="298445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087118" y="3868833"/>
            <a:ext cx="6056631"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3957532" y="2029777"/>
            <a:ext cx="3015298" cy="1115060"/>
          </a:xfrm>
          <a:prstGeom prst="rect">
            <a:avLst/>
          </a:prstGeom>
          <a:noFill/>
        </p:spPr>
        <p:txBody>
          <a:bodyPr wrap="square">
            <a:spAutoFit/>
          </a:bodyPr>
          <a:lstStyle/>
          <a:p>
            <a:pPr marL="0" marR="0" lvl="0" indent="0" algn="l" defTabSz="457200" rtl="0" eaLnBrk="1" fontAlgn="auto" latinLnBrk="0" hangingPunct="1">
              <a:lnSpc>
                <a:spcPct val="130000"/>
              </a:lnSpc>
              <a:spcBef>
                <a:spcPts val="0"/>
              </a:spcBef>
              <a:spcAft>
                <a:spcPts val="0"/>
              </a:spcAft>
              <a:buClrTx/>
              <a:buSzTx/>
              <a:buFontTx/>
              <a:buNone/>
              <a:defRPr/>
            </a:pPr>
            <a:r>
              <a:rPr lang="en-US" altLang="zh-CN" sz="5120" b="1" dirty="0">
                <a:solidFill>
                  <a:schemeClr val="bg1"/>
                </a:solidFill>
                <a:latin typeface="Times New Roman" panose="02020603050405020304" pitchFamily="18" charset="0"/>
                <a:ea typeface="思源宋体 CN" panose="02020400000000000000" pitchFamily="18" charset="-122"/>
                <a:cs typeface="Times New Roman" panose="02020603050405020304" pitchFamily="18" charset="0"/>
                <a:sym typeface="微软雅黑" panose="020B0503020204020204" pitchFamily="34" charset="-122"/>
              </a:rPr>
              <a:t>Lead-in</a:t>
            </a:r>
          </a:p>
        </p:txBody>
      </p:sp>
    </p:spTree>
  </p:cSld>
  <p:clrMapOvr>
    <a:masterClrMapping/>
  </p:clrMapOvr>
  <mc:AlternateContent xmlns:mc="http://schemas.openxmlformats.org/markup-compatibility/2006" xmlns:p14="http://schemas.microsoft.com/office/powerpoint/2010/main">
    <mc:Choice Requires="p14">
      <p:transition spd="slow" p14:dur="1600" advTm="17">
        <p14:conveyor dir="l"/>
      </p:transition>
    </mc:Choice>
    <mc:Fallback xmlns="">
      <p:transition spd="slow" advTm="17">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7DE42E6E-CA95-465D-B82A-F6355810ADF5"/>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PRESENTATION_TITLE" val="140"/>
  <p:tag name="KSO_WPP_MARK_KEY" val="39cacd0d-7327-498f-b4dd-a92053dbbe2f"/>
  <p:tag name="COMMONDATA" val="eyJoZGlkIjoiZmZmNzg4ZGIwZGFjODY2NDc4NzgyYmVmODI3NDY0YjAifQ=="/>
</p:tagLst>
</file>

<file path=ppt/tags/tag10.xml><?xml version="1.0" encoding="utf-8"?>
<p:tagLst xmlns:a="http://schemas.openxmlformats.org/drawingml/2006/main" xmlns:r="http://schemas.openxmlformats.org/officeDocument/2006/relationships" xmlns:p="http://schemas.openxmlformats.org/presentationml/2006/main">
  <p:tag name="PA" val="v3.0.1"/>
  <p:tag name="KSO_WM_UNIT_SUBTYPE" val="a"/>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0226_4*l_h_f*1_1_1"/>
  <p:tag name="KSO_WM_TEMPLATE_CATEGORY" val="custom"/>
  <p:tag name="KSO_WM_TEMPLATE_INDEX" val="20200226"/>
  <p:tag name="KSO_WM_UNIT_LAYERLEVEL" val="1_1_1"/>
  <p:tag name="KSO_WM_TAG_VERSION" val="1.0"/>
  <p:tag name="KSO_WM_BEAUTIFY_FLAG" val="#wm#"/>
  <p:tag name="KSO_WM_UNIT_PRESET_TEXT" val="点击此处添加小标题"/>
  <p:tag name="KSO_WM_UNIT_TEXT_FILL_FORE_SCHEMECOLOR_INDEX" val="14"/>
  <p:tag name="KSO_WM_UNIT_TEXT_FILL_TYPE" val="1"/>
  <p:tag name="KSO_WM_UNIT_USESOURCEFORMAT_APPLY" val="1"/>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PA" val="v3.0.1"/>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custom20200226_4*l_h_i*1_2_2"/>
  <p:tag name="KSO_WM_TEMPLATE_CATEGORY" val="custom"/>
  <p:tag name="KSO_WM_TEMPLATE_INDEX" val="20200226"/>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xml><?xml version="1.0" encoding="utf-8"?>
<p:tagLst xmlns:a="http://schemas.openxmlformats.org/drawingml/2006/main" xmlns:r="http://schemas.openxmlformats.org/officeDocument/2006/relationships" xmlns:p="http://schemas.openxmlformats.org/presentationml/2006/main">
  <p:tag name="TIMING" val="|4.9|3.2|3.7"/>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PA" val="v3.0.1"/>
  <p:tag name="KSO_WM_UNIT_SUBTYPE" val="a"/>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custom20200226_4*l_h_f*1_2_1"/>
  <p:tag name="KSO_WM_TEMPLATE_CATEGORY" val="custom"/>
  <p:tag name="KSO_WM_TEMPLATE_INDEX" val="20200226"/>
  <p:tag name="KSO_WM_UNIT_LAYERLEVEL" val="1_1_1"/>
  <p:tag name="KSO_WM_TAG_VERSION" val="1.0"/>
  <p:tag name="KSO_WM_BEAUTIFY_FLAG" val="#wm#"/>
  <p:tag name="KSO_WM_UNIT_PRESET_TEXT" val="点击此处添加小标题"/>
  <p:tag name="KSO_WM_UNIT_TEXT_FILL_FORE_SCHEMECOLOR_INDEX" val="14"/>
  <p:tag name="KSO_WM_UNIT_TEXT_FILL_TYPE" val="1"/>
  <p:tag name="KSO_WM_UNIT_USESOURCEFORMAT_APPLY" val="1"/>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xml><?xml version="1.0" encoding="utf-8"?>
<p:tagLst xmlns:a="http://schemas.openxmlformats.org/drawingml/2006/main" xmlns:r="http://schemas.openxmlformats.org/officeDocument/2006/relationships" xmlns:p="http://schemas.openxmlformats.org/presentationml/2006/main">
  <p:tag name="TIMING" val="|9.9|7|6.1|9.5|10.2"/>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xml><?xml version="1.0" encoding="utf-8"?>
<p:tagLst xmlns:a="http://schemas.openxmlformats.org/drawingml/2006/main" xmlns:r="http://schemas.openxmlformats.org/officeDocument/2006/relationships" xmlns:p="http://schemas.openxmlformats.org/presentationml/2006/main">
  <p:tag name="TIMING" val="|0.7|5.8|1.6|14.5|3.5|8.9"/>
</p:tagLst>
</file>

<file path=ppt/tags/tag1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6.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SHOW_EDIT_AREA_INDICATION" val="0"/>
  <p:tag name="KSO_WM_UNIT_VALUE" val="9"/>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a"/>
  <p:tag name="KSO_WM_UNIT_INDEX" val="1"/>
  <p:tag name="KSO_WM_UNIT_ID" val="diagram20192264_1*a*1"/>
  <p:tag name="KSO_WM_TEMPLATE_CATEGORY" val="diagram"/>
  <p:tag name="KSO_WM_TEMPLATE_INDEX" val="20192264"/>
  <p:tag name="KSO_WM_UNIT_LAYERLEVEL" val="1"/>
  <p:tag name="KSO_WM_TAG_VERSION" val="1.0"/>
  <p:tag name="KSO_WM_BEAUTIFY_FLAG" val=""/>
  <p:tag name="KSO_WM_UNIT_DIAGRAM_CONTRAST_TITLE_CNT" val="2"/>
  <p:tag name="KSO_WM_UNIT_DIAGRAM_DIMENSION_TITLE_CNT" val="1"/>
  <p:tag name="KSO_WM_UNIT_SHADOW_SCHEMECOLOR_INDEX" val="15"/>
  <p:tag name="KSO_WM_UNIT_TEXT_FILL_FORE_SCHEMECOLOR_INDEX" val="14"/>
  <p:tag name="KSO_WM_UNIT_TEXT_FILL_TYPE" val="1"/>
  <p:tag name="KSO_WM_UNIT_USESOURCEFORMAT_APPLY" val="1"/>
</p:tagLst>
</file>

<file path=ppt/tags/tag1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0.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SHOW_EDIT_AREA_INDICATION" val="0"/>
  <p:tag name="KSO_WM_UNIT_VALUE" val="9"/>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a"/>
  <p:tag name="KSO_WM_UNIT_INDEX" val="1"/>
  <p:tag name="KSO_WM_UNIT_ID" val="diagram20192264_1*a*1"/>
  <p:tag name="KSO_WM_TEMPLATE_CATEGORY" val="diagram"/>
  <p:tag name="KSO_WM_TEMPLATE_INDEX" val="20192264"/>
  <p:tag name="KSO_WM_UNIT_LAYERLEVEL" val="1"/>
  <p:tag name="KSO_WM_TAG_VERSION" val="1.0"/>
  <p:tag name="KSO_WM_BEAUTIFY_FLAG" val=""/>
  <p:tag name="KSO_WM_UNIT_DIAGRAM_CONTRAST_TITLE_CNT" val="2"/>
  <p:tag name="KSO_WM_UNIT_DIAGRAM_DIMENSION_TITLE_CNT" val="1"/>
  <p:tag name="KSO_WM_UNIT_SHADOW_SCHEMECOLOR_INDEX" val="15"/>
  <p:tag name="KSO_WM_UNIT_TEXT_FILL_FORE_SCHEMECOLOR_INDEX" val="14"/>
  <p:tag name="KSO_WM_UNIT_TEXT_FILL_TYPE" val="1"/>
  <p:tag name="KSO_WM_UNIT_USESOURCEFORMAT_APPLY" val="1"/>
</p:tagLst>
</file>

<file path=ppt/tags/tag141.xml><?xml version="1.0" encoding="utf-8"?>
<p:tagLst xmlns:a="http://schemas.openxmlformats.org/drawingml/2006/main" xmlns:r="http://schemas.openxmlformats.org/officeDocument/2006/relationships" xmlns:p="http://schemas.openxmlformats.org/presentationml/2006/main">
  <p:tag name="TIMING" val="|19.3|12"/>
</p:tagLst>
</file>

<file path=ppt/tags/tag1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3.xml><?xml version="1.0" encoding="utf-8"?>
<p:tagLst xmlns:a="http://schemas.openxmlformats.org/drawingml/2006/main" xmlns:r="http://schemas.openxmlformats.org/officeDocument/2006/relationships" xmlns:p="http://schemas.openxmlformats.org/presentationml/2006/main">
  <p:tag name="TIMING" val="|22.9"/>
</p:tagLst>
</file>

<file path=ppt/tags/tag1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9.xml><?xml version="1.0" encoding="utf-8"?>
<p:tagLst xmlns:a="http://schemas.openxmlformats.org/drawingml/2006/main" xmlns:r="http://schemas.openxmlformats.org/officeDocument/2006/relationships" xmlns:p="http://schemas.openxmlformats.org/presentationml/2006/main">
  <p:tag name="TIMING" val="|12|8.8|13.6|1.3"/>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6.xml><?xml version="1.0" encoding="utf-8"?>
<p:tagLst xmlns:a="http://schemas.openxmlformats.org/drawingml/2006/main" xmlns:r="http://schemas.openxmlformats.org/officeDocument/2006/relationships" xmlns:p="http://schemas.openxmlformats.org/presentationml/2006/main">
  <p:tag name="TIMING" val="|28.771|43.963"/>
</p:tagLst>
</file>

<file path=ppt/tags/tag1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UNIT_TABLE_BEAUTIFY" val="smartTable{de93e7eb-3877-4006-bfd9-03a92749032f}"/>
  <p:tag name="TABLE_ENDDRAG_ORIGIN_RECT" val="665*353"/>
  <p:tag name="TABLE_ENDDRAG_RECT" val="32*40*665*353"/>
  <p:tag name="KSO_WM_FULL_TEXT_BEAUTIFY_COPY_ID" val="2"/>
</p:tagLst>
</file>

<file path=ppt/tags/tag1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3.xml><?xml version="1.0" encoding="utf-8"?>
<p:tagLst xmlns:a="http://schemas.openxmlformats.org/drawingml/2006/main" xmlns:r="http://schemas.openxmlformats.org/officeDocument/2006/relationships" xmlns:p="http://schemas.openxmlformats.org/presentationml/2006/main">
  <p:tag name="TIMING" val="|0.6|0.6|0.5"/>
</p:tagLst>
</file>

<file path=ppt/tags/tag1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9.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SHOW_EDIT_AREA_INDICATION" val="0"/>
  <p:tag name="KSO_WM_UNIT_VALUE" val="9"/>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a"/>
  <p:tag name="KSO_WM_UNIT_INDEX" val="1"/>
  <p:tag name="KSO_WM_UNIT_ID" val="diagram20192264_1*a*1"/>
  <p:tag name="KSO_WM_TEMPLATE_CATEGORY" val="diagram"/>
  <p:tag name="KSO_WM_TEMPLATE_INDEX" val="20192264"/>
  <p:tag name="KSO_WM_UNIT_LAYERLEVEL" val="1"/>
  <p:tag name="KSO_WM_TAG_VERSION" val="1.0"/>
  <p:tag name="KSO_WM_BEAUTIFY_FLAG" val=""/>
  <p:tag name="KSO_WM_UNIT_DIAGRAM_CONTRAST_TITLE_CNT" val="2"/>
  <p:tag name="KSO_WM_UNIT_DIAGRAM_DIMENSION_TITLE_CNT" val="1"/>
  <p:tag name="KSO_WM_UNIT_SHADOW_SCHEMECOLOR_INDEX" val="15"/>
  <p:tag name="KSO_WM_UNIT_TEXT_FILL_FORE_SCHEMECOLOR_INDEX" val="14"/>
  <p:tag name="KSO_WM_UNIT_TEXT_FILL_TYPE" val="1"/>
  <p:tag name="KSO_WM_UNIT_USESOURCEFORMAT_APPLY" val="1"/>
</p:tagLst>
</file>

<file path=ppt/tags/tag1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4.xml><?xml version="1.0" encoding="utf-8"?>
<p:tagLst xmlns:a="http://schemas.openxmlformats.org/drawingml/2006/main" xmlns:r="http://schemas.openxmlformats.org/officeDocument/2006/relationships" xmlns:p="http://schemas.openxmlformats.org/presentationml/2006/main">
  <p:tag name="TIMING" val="|8.2"/>
</p:tagLst>
</file>

<file path=ppt/tags/tag1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PA" val="v3.0.1"/>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custom20200226_4*l_h_i*1_1_2"/>
  <p:tag name="KSO_WM_TEMPLATE_CATEGORY" val="custom"/>
  <p:tag name="KSO_WM_TEMPLATE_INDEX" val="20200226"/>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190.xml><?xml version="1.0" encoding="utf-8"?>
<p:tagLst xmlns:a="http://schemas.openxmlformats.org/drawingml/2006/main" xmlns:r="http://schemas.openxmlformats.org/officeDocument/2006/relationships" xmlns:p="http://schemas.openxmlformats.org/presentationml/2006/main">
  <p:tag name="TIMING" val="|2.2"/>
</p:tagLst>
</file>

<file path=ppt/tags/tag1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TIMING" val="|0.9"/>
</p:tagLst>
</file>

<file path=ppt/tags/tag20.xml><?xml version="1.0" encoding="utf-8"?>
<p:tagLst xmlns:a="http://schemas.openxmlformats.org/drawingml/2006/main" xmlns:r="http://schemas.openxmlformats.org/officeDocument/2006/relationships" xmlns:p="http://schemas.openxmlformats.org/presentationml/2006/main">
  <p:tag name="PA" val="v3.0.1"/>
  <p:tag name="KSO_WM_UNIT_SUBTYPE" val="a"/>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custom20200226_4*l_h_f*1_2_1"/>
  <p:tag name="KSO_WM_TEMPLATE_CATEGORY" val="custom"/>
  <p:tag name="KSO_WM_TEMPLATE_INDEX" val="20200226"/>
  <p:tag name="KSO_WM_UNIT_LAYERLEVEL" val="1_1_1"/>
  <p:tag name="KSO_WM_TAG_VERSION" val="1.0"/>
  <p:tag name="KSO_WM_BEAUTIFY_FLAG" val="#wm#"/>
  <p:tag name="KSO_WM_UNIT_PRESET_TEXT" val="点击此处添加小标题"/>
  <p:tag name="KSO_WM_UNIT_TEXT_FILL_FORE_SCHEMECOLOR_INDEX" val="14"/>
  <p:tag name="KSO_WM_UNIT_TEXT_FILL_TYPE" val="1"/>
  <p:tag name="KSO_WM_UNIT_USESOURCEFORMAT_APPLY" val="1"/>
</p:tagLst>
</file>

<file path=ppt/tags/tag200.xml><?xml version="1.0" encoding="utf-8"?>
<p:tagLst xmlns:a="http://schemas.openxmlformats.org/drawingml/2006/main" xmlns:r="http://schemas.openxmlformats.org/officeDocument/2006/relationships" xmlns:p="http://schemas.openxmlformats.org/presentationml/2006/main">
  <p:tag name="TIMING" val="|0.8|8.8"/>
</p:tagLst>
</file>

<file path=ppt/tags/tag2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PA" val="v3.0.1"/>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custom20200226_4*l_h_i*1_1_2"/>
  <p:tag name="KSO_WM_TEMPLATE_CATEGORY" val="custom"/>
  <p:tag name="KSO_WM_TEMPLATE_INDEX" val="20200226"/>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22.xml><?xml version="1.0" encoding="utf-8"?>
<p:tagLst xmlns:a="http://schemas.openxmlformats.org/drawingml/2006/main" xmlns:r="http://schemas.openxmlformats.org/officeDocument/2006/relationships" xmlns:p="http://schemas.openxmlformats.org/presentationml/2006/main">
  <p:tag name="PA" val="v3.0.1"/>
  <p:tag name="KSO_WM_UNIT_SUBTYPE" val="a"/>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0226_4*l_h_f*1_1_1"/>
  <p:tag name="KSO_WM_TEMPLATE_CATEGORY" val="custom"/>
  <p:tag name="KSO_WM_TEMPLATE_INDEX" val="20200226"/>
  <p:tag name="KSO_WM_UNIT_LAYERLEVEL" val="1_1_1"/>
  <p:tag name="KSO_WM_TAG_VERSION" val="1.0"/>
  <p:tag name="KSO_WM_BEAUTIFY_FLAG" val="#wm#"/>
  <p:tag name="KSO_WM_UNIT_PRESET_TEXT" val="点击此处添加小标题"/>
  <p:tag name="KSO_WM_UNIT_TEXT_FILL_FORE_SCHEMECOLOR_INDEX" val="14"/>
  <p:tag name="KSO_WM_UNIT_TEXT_FILL_TYPE" val="1"/>
  <p:tag name="KSO_WM_UNIT_USESOURCEFORMAT_APPLY" val="1"/>
</p:tagLst>
</file>

<file path=ppt/tags/tag23.xml><?xml version="1.0" encoding="utf-8"?>
<p:tagLst xmlns:a="http://schemas.openxmlformats.org/drawingml/2006/main" xmlns:r="http://schemas.openxmlformats.org/officeDocument/2006/relationships" xmlns:p="http://schemas.openxmlformats.org/presentationml/2006/main">
  <p:tag name="PA" val="v3.0.1"/>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custom20200226_4*l_h_i*1_1_2"/>
  <p:tag name="KSO_WM_TEMPLATE_CATEGORY" val="custom"/>
  <p:tag name="KSO_WM_TEMPLATE_INDEX" val="20200226"/>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24.xml><?xml version="1.0" encoding="utf-8"?>
<p:tagLst xmlns:a="http://schemas.openxmlformats.org/drawingml/2006/main" xmlns:r="http://schemas.openxmlformats.org/officeDocument/2006/relationships" xmlns:p="http://schemas.openxmlformats.org/presentationml/2006/main">
  <p:tag name="PA" val="v3.0.1"/>
  <p:tag name="KSO_WM_UNIT_SUBTYPE" val="a"/>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0226_4*l_h_f*1_1_1"/>
  <p:tag name="KSO_WM_TEMPLATE_CATEGORY" val="custom"/>
  <p:tag name="KSO_WM_TEMPLATE_INDEX" val="20200226"/>
  <p:tag name="KSO_WM_UNIT_LAYERLEVEL" val="1_1_1"/>
  <p:tag name="KSO_WM_TAG_VERSION" val="1.0"/>
  <p:tag name="KSO_WM_BEAUTIFY_FLAG" val="#wm#"/>
  <p:tag name="KSO_WM_UNIT_PRESET_TEXT" val="点击此处添加小标题"/>
  <p:tag name="KSO_WM_UNIT_TEXT_FILL_FORE_SCHEMECOLOR_INDEX" val="14"/>
  <p:tag name="KSO_WM_UNIT_TEXT_FILL_TYPE" val="1"/>
  <p:tag name="KSO_WM_UNIT_USESOURCEFORMAT_APPLY" val="1"/>
</p:tagLst>
</file>

<file path=ppt/tags/tag25.xml><?xml version="1.0" encoding="utf-8"?>
<p:tagLst xmlns:a="http://schemas.openxmlformats.org/drawingml/2006/main" xmlns:r="http://schemas.openxmlformats.org/officeDocument/2006/relationships" xmlns:p="http://schemas.openxmlformats.org/presentationml/2006/main">
  <p:tag name="PA" val="v3.0.1"/>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custom20200226_4*l_h_i*1_2_2"/>
  <p:tag name="KSO_WM_TEMPLATE_CATEGORY" val="custom"/>
  <p:tag name="KSO_WM_TEMPLATE_INDEX" val="20200226"/>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26.xml><?xml version="1.0" encoding="utf-8"?>
<p:tagLst xmlns:a="http://schemas.openxmlformats.org/drawingml/2006/main" xmlns:r="http://schemas.openxmlformats.org/officeDocument/2006/relationships" xmlns:p="http://schemas.openxmlformats.org/presentationml/2006/main">
  <p:tag name="PA" val="v3.0.1"/>
  <p:tag name="KSO_WM_UNIT_SUBTYPE" val="a"/>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custom20200226_4*l_h_f*1_2_1"/>
  <p:tag name="KSO_WM_TEMPLATE_CATEGORY" val="custom"/>
  <p:tag name="KSO_WM_TEMPLATE_INDEX" val="20200226"/>
  <p:tag name="KSO_WM_UNIT_LAYERLEVEL" val="1_1_1"/>
  <p:tag name="KSO_WM_TAG_VERSION" val="1.0"/>
  <p:tag name="KSO_WM_BEAUTIFY_FLAG" val="#wm#"/>
  <p:tag name="KSO_WM_UNIT_PRESET_TEXT" val="点击此处添加小标题"/>
  <p:tag name="KSO_WM_UNIT_TEXT_FILL_FORE_SCHEMECOLOR_INDEX" val="14"/>
  <p:tag name="KSO_WM_UNIT_TEXT_FILL_TYPE" val="1"/>
  <p:tag name="KSO_WM_UNIT_USESOURCEFORMAT_APPLY" val="1"/>
</p:tagLst>
</file>

<file path=ppt/tags/tag27.xml><?xml version="1.0" encoding="utf-8"?>
<p:tagLst xmlns:a="http://schemas.openxmlformats.org/drawingml/2006/main" xmlns:r="http://schemas.openxmlformats.org/officeDocument/2006/relationships" xmlns:p="http://schemas.openxmlformats.org/presentationml/2006/main">
  <p:tag name="TIMING" val="|5.6"/>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1390,&quot;width&quot;:12471.116535433071}"/>
</p:tagLst>
</file>

<file path=ppt/tags/tag30.xml><?xml version="1.0" encoding="utf-8"?>
<p:tagLst xmlns:a="http://schemas.openxmlformats.org/drawingml/2006/main" xmlns:r="http://schemas.openxmlformats.org/officeDocument/2006/relationships" xmlns:p="http://schemas.openxmlformats.org/presentationml/2006/main">
  <p:tag name="TIMING" val="|0.6"/>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1380,&quot;width&quot;:11362.51968503937}"/>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TIMING" val="|12.4|10.2|3.2|14.4"/>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1380,&quot;width&quot;:11362.51968503937}"/>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TIMING" val="|10|5.2|2.9|15.3"/>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TIMING" val="|11.3|3.7|1.7|1.7"/>
</p:tagLst>
</file>

<file path=ppt/tags/tag5.xml><?xml version="1.0" encoding="utf-8"?>
<p:tagLst xmlns:a="http://schemas.openxmlformats.org/drawingml/2006/main" xmlns:r="http://schemas.openxmlformats.org/officeDocument/2006/relationships" xmlns:p="http://schemas.openxmlformats.org/presentationml/2006/main">
  <p:tag name="PA" val="v3.0.1"/>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custom20200226_4*l_h_i*1_1_2"/>
  <p:tag name="KSO_WM_TEMPLATE_CATEGORY" val="custom"/>
  <p:tag name="KSO_WM_TEMPLATE_INDEX" val="20200226"/>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PA" val="v3.0.1"/>
  <p:tag name="KSO_WM_UNIT_SUBTYPE" val="a"/>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custom20200226_4*l_h_f*1_2_1"/>
  <p:tag name="KSO_WM_TEMPLATE_CATEGORY" val="custom"/>
  <p:tag name="KSO_WM_TEMPLATE_INDEX" val="20200226"/>
  <p:tag name="KSO_WM_UNIT_LAYERLEVEL" val="1_1_1"/>
  <p:tag name="KSO_WM_TAG_VERSION" val="1.0"/>
  <p:tag name="KSO_WM_BEAUTIFY_FLAG" val="#wm#"/>
  <p:tag name="KSO_WM_UNIT_PRESET_TEXT" val="点击此处添加小标题"/>
  <p:tag name="KSO_WM_UNIT_TEXT_FILL_FORE_SCHEMECOLOR_INDEX" val="14"/>
  <p:tag name="KSO_WM_UNIT_TEXT_FILL_TYPE" val="1"/>
  <p:tag name="KSO_WM_UNIT_USESOURCEFORMAT_APPLY" val="1"/>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xml><?xml version="1.0" encoding="utf-8"?>
<p:tagLst xmlns:a="http://schemas.openxmlformats.org/drawingml/2006/main" xmlns:r="http://schemas.openxmlformats.org/officeDocument/2006/relationships" xmlns:p="http://schemas.openxmlformats.org/presentationml/2006/main">
  <p:tag name="TIMING" val="|10.4|1.1|0.4|0.5|17|1.2"/>
</p:tagLst>
</file>

<file path=ppt/tags/tag62.xml><?xml version="1.0" encoding="utf-8"?>
<p:tagLst xmlns:a="http://schemas.openxmlformats.org/drawingml/2006/main" xmlns:r="http://schemas.openxmlformats.org/officeDocument/2006/relationships" xmlns:p="http://schemas.openxmlformats.org/presentationml/2006/main">
  <p:tag name="KSO_WM_UNIT_TABLE_BEAUTIFY" val="smartTable{e25b427c-a374-402f-8641-d9e24c6d8fcc}"/>
  <p:tag name="TABLE_ENDDRAG_ORIGIN_RECT" val="673*354"/>
  <p:tag name="TABLE_ENDDRAG_RECT" val="21*44*673*354"/>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TIMING" val="|0.3"/>
</p:tagLst>
</file>

<file path=ppt/tags/tag68.xml><?xml version="1.0" encoding="utf-8"?>
<p:tagLst xmlns:a="http://schemas.openxmlformats.org/drawingml/2006/main" xmlns:r="http://schemas.openxmlformats.org/officeDocument/2006/relationships" xmlns:p="http://schemas.openxmlformats.org/presentationml/2006/main">
  <p:tag name="KSO_WM_UNIT_TABLE_BEAUTIFY" val="smartTable{e25b427c-a374-402f-8641-d9e24c6d8fcc}"/>
  <p:tag name="TABLE_ENDDRAG_ORIGIN_RECT" val="673*355"/>
  <p:tag name="TABLE_ENDDRAG_RECT" val="21*44*673*355"/>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PA" val="v3.0.1"/>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custom20200226_4*l_h_i*1_1_2"/>
  <p:tag name="KSO_WM_TEMPLATE_CATEGORY" val="custom"/>
  <p:tag name="KSO_WM_TEMPLATE_INDEX" val="20200226"/>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TIMING" val="|25.6|0.4"/>
</p:tagLst>
</file>

<file path=ppt/tags/tag78.xml><?xml version="1.0" encoding="utf-8"?>
<p:tagLst xmlns:a="http://schemas.openxmlformats.org/drawingml/2006/main" xmlns:r="http://schemas.openxmlformats.org/officeDocument/2006/relationships" xmlns:p="http://schemas.openxmlformats.org/presentationml/2006/main">
  <p:tag name="KSO_WM_UNIT_TABLE_BEAUTIFY" val="smartTable{e25b427c-a374-402f-8641-d9e24c6d8fcc}"/>
  <p:tag name="TABLE_ENDDRAG_ORIGIN_RECT" val="673*359"/>
  <p:tag name="TABLE_ENDDRAG_RECT" val="21*44*673*359"/>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PA" val="v3.0.1"/>
  <p:tag name="KSO_WM_UNIT_SUBTYPE" val="a"/>
  <p:tag name="KSO_WM_UNIT_NOCLEAR" val="0"/>
  <p:tag name="KSO_WM_UNIT_VALUE" val="7"/>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0226_4*l_h_f*1_1_1"/>
  <p:tag name="KSO_WM_TEMPLATE_CATEGORY" val="custom"/>
  <p:tag name="KSO_WM_TEMPLATE_INDEX" val="20200226"/>
  <p:tag name="KSO_WM_UNIT_LAYERLEVEL" val="1_1_1"/>
  <p:tag name="KSO_WM_TAG_VERSION" val="1.0"/>
  <p:tag name="KSO_WM_BEAUTIFY_FLAG" val="#wm#"/>
  <p:tag name="KSO_WM_UNIT_PRESET_TEXT" val="点击此处添加小标题"/>
  <p:tag name="KSO_WM_UNIT_TEXT_FILL_FORE_SCHEMECOLOR_INDEX" val="14"/>
  <p:tag name="KSO_WM_UNIT_TEXT_FILL_TYPE" val="1"/>
  <p:tag name="KSO_WM_UNIT_USESOURCEFORMAT_APPLY" val="1"/>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PA" val="v3.0.1"/>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custom20200226_4*l_h_i*1_1_2"/>
  <p:tag name="KSO_WM_TEMPLATE_CATEGORY" val="custom"/>
  <p:tag name="KSO_WM_TEMPLATE_INDEX" val="20200226"/>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TIMING" val="|0.5"/>
</p:tagLst>
</file>

<file path=ppt/tags/tag93.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SHOW_EDIT_AREA_INDICATION" val="0"/>
  <p:tag name="KSO_WM_UNIT_VALUE" val="9"/>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a"/>
  <p:tag name="KSO_WM_UNIT_INDEX" val="1"/>
  <p:tag name="KSO_WM_UNIT_ID" val="diagram20192264_1*a*1"/>
  <p:tag name="KSO_WM_TEMPLATE_CATEGORY" val="diagram"/>
  <p:tag name="KSO_WM_TEMPLATE_INDEX" val="20192264"/>
  <p:tag name="KSO_WM_UNIT_LAYERLEVEL" val="1"/>
  <p:tag name="KSO_WM_TAG_VERSION" val="1.0"/>
  <p:tag name="KSO_WM_BEAUTIFY_FLAG" val="#wm#"/>
  <p:tag name="KSO_WM_UNIT_DIAGRAM_CONTRAST_TITLE_CNT" val="2"/>
  <p:tag name="KSO_WM_UNIT_DIAGRAM_DIMENSION_TITLE_CNT" val="1"/>
  <p:tag name="KSO_WM_UNIT_SHADOW_SCHEMECOLOR_INDEX" val="15"/>
  <p:tag name="KSO_WM_UNIT_TEXT_FILL_FORE_SCHEMECOLOR_INDEX" val="14"/>
  <p:tag name="KSO_WM_UNIT_TEXT_FILL_TYPE" val="1"/>
  <p:tag name="KSO_WM_UNIT_USESOURCEFORMAT_APPLY" val="1"/>
</p:tagLst>
</file>

<file path=ppt/tags/tag94.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SHOW_EDIT_AREA_INDICATION" val="0"/>
  <p:tag name="KSO_WM_UNIT_VALUE" val="9"/>
  <p:tag name="KSO_WM_UNIT_HIGHLIGHT" val="0"/>
  <p:tag name="KSO_WM_UNIT_COMPATIBLE" val="0"/>
  <p:tag name="KSO_WM_UNIT_DIAGRAM_ISNUMVISUAL" val="0"/>
  <p:tag name="KSO_WM_UNIT_DIAGRAM_IS_NEED_ADD_PATH_ANIM" val="0"/>
  <p:tag name="KSO_WM_UNIT_DIAGRAM_ISREFERUNIT" val="0"/>
  <p:tag name="KSO_WM_DIAGRAM_GROUP_CODE" val="r1-1"/>
  <p:tag name="KSO_WM_UNIT_TYPE" val="a"/>
  <p:tag name="KSO_WM_UNIT_INDEX" val="1"/>
  <p:tag name="KSO_WM_UNIT_ID" val="diagram20192264_1*a*1"/>
  <p:tag name="KSO_WM_TEMPLATE_CATEGORY" val="diagram"/>
  <p:tag name="KSO_WM_TEMPLATE_INDEX" val="20192264"/>
  <p:tag name="KSO_WM_UNIT_LAYERLEVEL" val="1"/>
  <p:tag name="KSO_WM_TAG_VERSION" val="1.0"/>
  <p:tag name="KSO_WM_BEAUTIFY_FLAG" val="#wm#"/>
  <p:tag name="KSO_WM_UNIT_DIAGRAM_CONTRAST_TITLE_CNT" val="2"/>
  <p:tag name="KSO_WM_UNIT_DIAGRAM_DIMENSION_TITLE_CNT" val="1"/>
  <p:tag name="KSO_WM_UNIT_SHADOW_SCHEMECOLOR_INDEX" val="15"/>
  <p:tag name="KSO_WM_UNIT_TEXT_FILL_FORE_SCHEMECOLOR_INDEX" val="14"/>
  <p:tag name="KSO_WM_UNIT_TEXT_FILL_TYPE" val="1"/>
  <p:tag name="KSO_WM_UNIT_USESOURCEFORMAT_APPLY" val="1"/>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xml><?xml version="1.0" encoding="utf-8"?>
<p:tagLst xmlns:a="http://schemas.openxmlformats.org/drawingml/2006/main" xmlns:r="http://schemas.openxmlformats.org/officeDocument/2006/relationships" xmlns:p="http://schemas.openxmlformats.org/presentationml/2006/main">
  <p:tag name="KSO_WM_UNIT_TABLE_BEAUTIFY" val="smartTable{a01a1932-0487-497a-b8fd-a9dbbaa4b2b1}"/>
  <p:tag name="TABLE_ENDDRAG_ORIGIN_RECT" val="494*72"/>
  <p:tag name="TABLE_ENDDRAG_RECT" val="114*247*494*72"/>
</p:tagLst>
</file>

<file path=ppt/tags/tag99.xml><?xml version="1.0" encoding="utf-8"?>
<p:tagLst xmlns:a="http://schemas.openxmlformats.org/drawingml/2006/main" xmlns:r="http://schemas.openxmlformats.org/officeDocument/2006/relationships" xmlns:p="http://schemas.openxmlformats.org/presentationml/2006/main">
  <p:tag name="TIMING" val="|47.3|15.7|0.2|6.9|3.9|7.8|7.2"/>
</p:tagLst>
</file>

<file path=ppt/theme/theme1.xml><?xml version="1.0" encoding="utf-8"?>
<a:theme xmlns:a="http://schemas.openxmlformats.org/drawingml/2006/main" name="第一PPT，www.1ppt.com">
  <a:themeElements>
    <a:clrScheme name="自定义 330">
      <a:dk1>
        <a:sysClr val="windowText" lastClr="000000"/>
      </a:dk1>
      <a:lt1>
        <a:sysClr val="window" lastClr="FFFFFF"/>
      </a:lt1>
      <a:dk2>
        <a:srgbClr val="44546A"/>
      </a:dk2>
      <a:lt2>
        <a:srgbClr val="E7E6E6"/>
      </a:lt2>
      <a:accent1>
        <a:srgbClr val="FD9E24"/>
      </a:accent1>
      <a:accent2>
        <a:srgbClr val="585858"/>
      </a:accent2>
      <a:accent3>
        <a:srgbClr val="FD9E24"/>
      </a:accent3>
      <a:accent4>
        <a:srgbClr val="585858"/>
      </a:accent4>
      <a:accent5>
        <a:srgbClr val="FD9E24"/>
      </a:accent5>
      <a:accent6>
        <a:srgbClr val="585858"/>
      </a:accent6>
      <a:hlink>
        <a:srgbClr val="FD9E24"/>
      </a:hlink>
      <a:folHlink>
        <a:srgbClr val="585858"/>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2784</Words>
  <Application>Microsoft Office PowerPoint</Application>
  <PresentationFormat>全屏显示(16:9)</PresentationFormat>
  <Paragraphs>422</Paragraphs>
  <Slides>38</Slides>
  <Notes>33</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38</vt:i4>
      </vt:variant>
    </vt:vector>
  </HeadingPairs>
  <TitlesOfParts>
    <vt:vector size="48" baseType="lpstr">
      <vt:lpstr>宋体</vt:lpstr>
      <vt:lpstr>Calibri Light</vt:lpstr>
      <vt:lpstr>思源宋体 CN</vt:lpstr>
      <vt:lpstr>Calibri</vt:lpstr>
      <vt:lpstr>Times New Roman</vt:lpstr>
      <vt:lpstr>思源宋体 CN Heavy</vt:lpstr>
      <vt:lpstr>times</vt:lpstr>
      <vt:lpstr>微软雅黑</vt:lpstr>
      <vt:lpstr>Arial</vt:lpstr>
      <vt:lpstr>第一PPT，www.1ppt.com</vt:lpstr>
      <vt:lpstr>Adventure and Exploration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Please select your protagonist.</vt:lpstr>
      <vt:lpstr>Your protagonist is ____.</vt:lpstr>
      <vt:lpstr>Your protagonist is ________. </vt:lpstr>
      <vt:lpstr>Your protagonist is __________. </vt:lpstr>
      <vt:lpstr>Your protagonist is ______.</vt:lpstr>
      <vt:lpstr>Your protagonist is  _____. </vt:lpstr>
      <vt:lpstr>Reading:  A Walk on Thin Ice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Conflicts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Strike a balance between exploration, human development and eco-system.</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述职报告</dc:title>
  <dc:creator/>
  <cp:keywords>www.1ppt.com</cp:keywords>
  <cp:lastModifiedBy/>
  <cp:revision>134</cp:revision>
  <dcterms:created xsi:type="dcterms:W3CDTF">2016-10-17T14:00:00Z</dcterms:created>
  <dcterms:modified xsi:type="dcterms:W3CDTF">2023-03-02T05:14:38Z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ICV">
    <vt:lpwstr>492FCA7959E04BB2B5E37F70887BE08A</vt:lpwstr>
  </property>
</Properties>
</file>