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1549" r:id="rId2"/>
    <p:sldId id="1532" r:id="rId3"/>
    <p:sldId id="1524" r:id="rId4"/>
    <p:sldId id="1530" r:id="rId5"/>
    <p:sldId id="1533" r:id="rId6"/>
    <p:sldId id="410" r:id="rId7"/>
    <p:sldId id="1534" r:id="rId8"/>
    <p:sldId id="1531" r:id="rId9"/>
    <p:sldId id="1535" r:id="rId10"/>
    <p:sldId id="1558" r:id="rId11"/>
    <p:sldId id="1537" r:id="rId12"/>
    <p:sldId id="1539" r:id="rId13"/>
    <p:sldId id="1540" r:id="rId14"/>
    <p:sldId id="1554" r:id="rId15"/>
    <p:sldId id="1541" r:id="rId16"/>
    <p:sldId id="1543" r:id="rId17"/>
    <p:sldId id="1544" r:id="rId18"/>
    <p:sldId id="1545" r:id="rId19"/>
    <p:sldId id="1551" r:id="rId20"/>
    <p:sldId id="1546" r:id="rId21"/>
    <p:sldId id="1547" r:id="rId22"/>
    <p:sldId id="1548" r:id="rId23"/>
    <p:sldId id="1552" r:id="rId24"/>
    <p:sldId id="155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8FAADD"/>
    <a:srgbClr val="FFC000"/>
    <a:srgbClr val="F5ED88"/>
    <a:srgbClr val="CC7F7B"/>
    <a:srgbClr val="E38D88"/>
    <a:srgbClr val="FA9B95"/>
    <a:srgbClr val="85BCF1"/>
    <a:srgbClr val="A7CEF5"/>
    <a:srgbClr val="FDD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86277"/>
  </p:normalViewPr>
  <p:slideViewPr>
    <p:cSldViewPr snapToGrid="0" snapToObjects="1">
      <p:cViewPr varScale="1">
        <p:scale>
          <a:sx n="102" d="100"/>
          <a:sy n="102" d="100"/>
        </p:scale>
        <p:origin x="824" y="168"/>
      </p:cViewPr>
      <p:guideLst>
        <p:guide orient="horz" pos="2160"/>
        <p:guide pos="37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B912A-9B4F-0542-9D28-5788E5947006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64FA7C-578C-A641-8681-7D3DD0829CA4}">
      <dgm:prSet phldrT="[文本]" custT="1"/>
      <dgm:spPr>
        <a:solidFill>
          <a:srgbClr val="D0DFE7"/>
        </a:solidFill>
      </dgm:spPr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Target Students</a:t>
          </a:r>
          <a:endParaRPr lang="zh-CN" altLang="en-US" sz="2400" b="1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25401D1-B52F-3E4E-AE0C-DB2A6B026743}" type="parTrans" cxnId="{FD481A0A-D2C7-D148-A95C-DCCABAF811CA}">
      <dgm:prSet/>
      <dgm:spPr/>
      <dgm:t>
        <a:bodyPr/>
        <a:lstStyle/>
        <a:p>
          <a:endParaRPr lang="zh-CN" altLang="en-US"/>
        </a:p>
      </dgm:t>
    </dgm:pt>
    <dgm:pt modelId="{DDAA6C75-07ED-684A-9660-EE1807F96CB2}" type="sibTrans" cxnId="{FD481A0A-D2C7-D148-A95C-DCCABAF811CA}">
      <dgm:prSet/>
      <dgm:spPr/>
      <dgm:t>
        <a:bodyPr/>
        <a:lstStyle/>
        <a:p>
          <a:endParaRPr lang="zh-CN" altLang="en-US"/>
        </a:p>
      </dgm:t>
    </dgm:pt>
    <dgm:pt modelId="{E2FA680C-14C6-A042-8EDB-0DFB964AC252}">
      <dgm:prSet phldrT="[文本]" custT="1"/>
      <dgm:spPr>
        <a:solidFill>
          <a:srgbClr val="D0DFE7"/>
        </a:solidFill>
      </dgm:spPr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Learning Objectives</a:t>
          </a:r>
          <a:endParaRPr lang="zh-CN" altLang="en-US" sz="2400" b="1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77E309E-EA5B-D343-9DC4-E08FE3DAB3D5}" type="parTrans" cxnId="{6F4FFD82-15F0-2840-B2AA-C53ED40CDFEC}">
      <dgm:prSet/>
      <dgm:spPr/>
      <dgm:t>
        <a:bodyPr/>
        <a:lstStyle/>
        <a:p>
          <a:endParaRPr lang="zh-CN" altLang="en-US"/>
        </a:p>
      </dgm:t>
    </dgm:pt>
    <dgm:pt modelId="{3030EC32-6F64-2E4A-82E8-4D7917966C1B}" type="sibTrans" cxnId="{6F4FFD82-15F0-2840-B2AA-C53ED40CDFEC}">
      <dgm:prSet/>
      <dgm:spPr/>
      <dgm:t>
        <a:bodyPr/>
        <a:lstStyle/>
        <a:p>
          <a:endParaRPr lang="zh-CN" altLang="en-US"/>
        </a:p>
      </dgm:t>
    </dgm:pt>
    <dgm:pt modelId="{451E04AE-3339-EA46-B4E2-D1CAAF13DB8C}">
      <dgm:prSet phldrT="[文本]" custT="1"/>
      <dgm:spPr>
        <a:solidFill>
          <a:srgbClr val="D0DFE7"/>
        </a:solidFill>
      </dgm:spPr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Teaching Arrangement</a:t>
          </a:r>
          <a:endParaRPr lang="zh-CN" altLang="en-US" sz="2400" b="1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32EC3FF-F3F6-B245-A323-6B9E0A0D2B70}" type="parTrans" cxnId="{154D00AA-7599-D843-A924-A90EE5B7B4C2}">
      <dgm:prSet/>
      <dgm:spPr/>
      <dgm:t>
        <a:bodyPr/>
        <a:lstStyle/>
        <a:p>
          <a:endParaRPr lang="zh-CN" altLang="en-US"/>
        </a:p>
      </dgm:t>
    </dgm:pt>
    <dgm:pt modelId="{18FFAAD2-EF56-A54D-B6CC-4D2483121212}" type="sibTrans" cxnId="{154D00AA-7599-D843-A924-A90EE5B7B4C2}">
      <dgm:prSet/>
      <dgm:spPr/>
      <dgm:t>
        <a:bodyPr/>
        <a:lstStyle/>
        <a:p>
          <a:endParaRPr lang="zh-CN" altLang="en-US"/>
        </a:p>
      </dgm:t>
    </dgm:pt>
    <dgm:pt modelId="{B207E31F-FF5D-6348-85BC-73B2FCB5B581}">
      <dgm:prSet custT="1"/>
      <dgm:spPr>
        <a:solidFill>
          <a:srgbClr val="D0DFE7"/>
        </a:solidFill>
      </dgm:spPr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Teaching Philosophy</a:t>
          </a:r>
          <a:endParaRPr lang="zh-CN" altLang="en-US" sz="2400" b="1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56D915F-C818-4E4E-9EE1-59D42E1E87C5}" type="parTrans" cxnId="{90B92E43-6E0F-1545-87F5-AE44473F216C}">
      <dgm:prSet/>
      <dgm:spPr/>
      <dgm:t>
        <a:bodyPr/>
        <a:lstStyle/>
        <a:p>
          <a:endParaRPr lang="zh-CN" altLang="en-US"/>
        </a:p>
      </dgm:t>
    </dgm:pt>
    <dgm:pt modelId="{E77F347C-1029-C44A-B5FF-62E8803919B4}" type="sibTrans" cxnId="{90B92E43-6E0F-1545-87F5-AE44473F216C}">
      <dgm:prSet/>
      <dgm:spPr/>
      <dgm:t>
        <a:bodyPr/>
        <a:lstStyle/>
        <a:p>
          <a:endParaRPr lang="zh-CN" altLang="en-US"/>
        </a:p>
      </dgm:t>
    </dgm:pt>
    <dgm:pt modelId="{D240A3C7-BA39-D346-ABE5-0442928EF1BF}" type="pres">
      <dgm:prSet presAssocID="{E10B912A-9B4F-0542-9D28-5788E5947006}" presName="Name0" presStyleCnt="0">
        <dgm:presLayoutVars>
          <dgm:chMax val="7"/>
          <dgm:chPref val="7"/>
          <dgm:dir/>
        </dgm:presLayoutVars>
      </dgm:prSet>
      <dgm:spPr/>
    </dgm:pt>
    <dgm:pt modelId="{65A2437F-E7B3-8847-9F76-72398CD90E87}" type="pres">
      <dgm:prSet presAssocID="{E10B912A-9B4F-0542-9D28-5788E5947006}" presName="Name1" presStyleCnt="0"/>
      <dgm:spPr/>
    </dgm:pt>
    <dgm:pt modelId="{BAB54A64-91EC-734C-AB85-84B21833628E}" type="pres">
      <dgm:prSet presAssocID="{E10B912A-9B4F-0542-9D28-5788E5947006}" presName="cycle" presStyleCnt="0"/>
      <dgm:spPr/>
    </dgm:pt>
    <dgm:pt modelId="{E2AFA6A5-0532-1A41-B1E0-615F160F8599}" type="pres">
      <dgm:prSet presAssocID="{E10B912A-9B4F-0542-9D28-5788E5947006}" presName="srcNode" presStyleLbl="node1" presStyleIdx="0" presStyleCnt="4"/>
      <dgm:spPr/>
    </dgm:pt>
    <dgm:pt modelId="{6EAC3AE3-66C0-F347-B41E-10EFD07A3D50}" type="pres">
      <dgm:prSet presAssocID="{E10B912A-9B4F-0542-9D28-5788E5947006}" presName="conn" presStyleLbl="parChTrans1D2" presStyleIdx="0" presStyleCnt="1"/>
      <dgm:spPr/>
    </dgm:pt>
    <dgm:pt modelId="{B4BAF7D6-5203-4D47-A3C3-7308BF65A618}" type="pres">
      <dgm:prSet presAssocID="{E10B912A-9B4F-0542-9D28-5788E5947006}" presName="extraNode" presStyleLbl="node1" presStyleIdx="0" presStyleCnt="4"/>
      <dgm:spPr/>
    </dgm:pt>
    <dgm:pt modelId="{1B883C49-42B2-A442-A49B-8FAEBD37F79B}" type="pres">
      <dgm:prSet presAssocID="{E10B912A-9B4F-0542-9D28-5788E5947006}" presName="dstNode" presStyleLbl="node1" presStyleIdx="0" presStyleCnt="4"/>
      <dgm:spPr/>
    </dgm:pt>
    <dgm:pt modelId="{327DE084-EADF-4C4F-B154-60731352E4D1}" type="pres">
      <dgm:prSet presAssocID="{6F64FA7C-578C-A641-8681-7D3DD0829CA4}" presName="text_1" presStyleLbl="node1" presStyleIdx="0" presStyleCnt="4">
        <dgm:presLayoutVars>
          <dgm:bulletEnabled val="1"/>
        </dgm:presLayoutVars>
      </dgm:prSet>
      <dgm:spPr/>
    </dgm:pt>
    <dgm:pt modelId="{74960AFB-EAA0-0743-AD64-90944FE50E37}" type="pres">
      <dgm:prSet presAssocID="{6F64FA7C-578C-A641-8681-7D3DD0829CA4}" presName="accent_1" presStyleCnt="0"/>
      <dgm:spPr/>
    </dgm:pt>
    <dgm:pt modelId="{4D466E5F-395F-2149-8BA0-24E88266E616}" type="pres">
      <dgm:prSet presAssocID="{6F64FA7C-578C-A641-8681-7D3DD0829CA4}" presName="accentRepeatNode" presStyleLbl="solidFgAcc1" presStyleIdx="0" presStyleCnt="4"/>
      <dgm:spPr>
        <a:solidFill>
          <a:srgbClr val="91CBEA"/>
        </a:solidFill>
      </dgm:spPr>
    </dgm:pt>
    <dgm:pt modelId="{723FBC9B-ECBC-0947-BB10-128678087873}" type="pres">
      <dgm:prSet presAssocID="{B207E31F-FF5D-6348-85BC-73B2FCB5B581}" presName="text_2" presStyleLbl="node1" presStyleIdx="1" presStyleCnt="4">
        <dgm:presLayoutVars>
          <dgm:bulletEnabled val="1"/>
        </dgm:presLayoutVars>
      </dgm:prSet>
      <dgm:spPr/>
    </dgm:pt>
    <dgm:pt modelId="{C1E147F9-EB5A-ED43-98E5-B60BB1DEEEE4}" type="pres">
      <dgm:prSet presAssocID="{B207E31F-FF5D-6348-85BC-73B2FCB5B581}" presName="accent_2" presStyleCnt="0"/>
      <dgm:spPr/>
    </dgm:pt>
    <dgm:pt modelId="{14CB1F74-9EC3-874C-AAA7-B8AD5E26BCB1}" type="pres">
      <dgm:prSet presAssocID="{B207E31F-FF5D-6348-85BC-73B2FCB5B581}" presName="accentRepeatNode" presStyleLbl="solidFgAcc1" presStyleIdx="1" presStyleCnt="4"/>
      <dgm:spPr>
        <a:solidFill>
          <a:srgbClr val="91CBEA"/>
        </a:solidFill>
      </dgm:spPr>
    </dgm:pt>
    <dgm:pt modelId="{7B339EA5-B67A-E14B-9144-92F2C8139D59}" type="pres">
      <dgm:prSet presAssocID="{E2FA680C-14C6-A042-8EDB-0DFB964AC252}" presName="text_3" presStyleLbl="node1" presStyleIdx="2" presStyleCnt="4">
        <dgm:presLayoutVars>
          <dgm:bulletEnabled val="1"/>
        </dgm:presLayoutVars>
      </dgm:prSet>
      <dgm:spPr/>
    </dgm:pt>
    <dgm:pt modelId="{144E149B-5D1C-3343-AE39-ED63944E23B3}" type="pres">
      <dgm:prSet presAssocID="{E2FA680C-14C6-A042-8EDB-0DFB964AC252}" presName="accent_3" presStyleCnt="0"/>
      <dgm:spPr/>
    </dgm:pt>
    <dgm:pt modelId="{CA5D868E-362E-1B4E-B972-EEF54D7CB081}" type="pres">
      <dgm:prSet presAssocID="{E2FA680C-14C6-A042-8EDB-0DFB964AC252}" presName="accentRepeatNode" presStyleLbl="solidFgAcc1" presStyleIdx="2" presStyleCnt="4"/>
      <dgm:spPr>
        <a:solidFill>
          <a:srgbClr val="91CBEA"/>
        </a:solidFill>
      </dgm:spPr>
    </dgm:pt>
    <dgm:pt modelId="{ED0F80CE-81B6-DE44-99D5-1EA41FC99E1E}" type="pres">
      <dgm:prSet presAssocID="{451E04AE-3339-EA46-B4E2-D1CAAF13DB8C}" presName="text_4" presStyleLbl="node1" presStyleIdx="3" presStyleCnt="4">
        <dgm:presLayoutVars>
          <dgm:bulletEnabled val="1"/>
        </dgm:presLayoutVars>
      </dgm:prSet>
      <dgm:spPr/>
    </dgm:pt>
    <dgm:pt modelId="{2568E9D5-6773-4F45-8341-2DBC91A3431A}" type="pres">
      <dgm:prSet presAssocID="{451E04AE-3339-EA46-B4E2-D1CAAF13DB8C}" presName="accent_4" presStyleCnt="0"/>
      <dgm:spPr/>
    </dgm:pt>
    <dgm:pt modelId="{97A3FDE2-2FCC-BD46-89AF-BF9D167F41B6}" type="pres">
      <dgm:prSet presAssocID="{451E04AE-3339-EA46-B4E2-D1CAAF13DB8C}" presName="accentRepeatNode" presStyleLbl="solidFgAcc1" presStyleIdx="3" presStyleCnt="4"/>
      <dgm:spPr>
        <a:solidFill>
          <a:srgbClr val="91CBEA"/>
        </a:solidFill>
      </dgm:spPr>
    </dgm:pt>
  </dgm:ptLst>
  <dgm:cxnLst>
    <dgm:cxn modelId="{711E1808-E6EB-5A43-9676-EEA2B3E69251}" type="presOf" srcId="{DDAA6C75-07ED-684A-9660-EE1807F96CB2}" destId="{6EAC3AE3-66C0-F347-B41E-10EFD07A3D50}" srcOrd="0" destOrd="0" presId="urn:microsoft.com/office/officeart/2008/layout/VerticalCurvedList"/>
    <dgm:cxn modelId="{FD481A0A-D2C7-D148-A95C-DCCABAF811CA}" srcId="{E10B912A-9B4F-0542-9D28-5788E5947006}" destId="{6F64FA7C-578C-A641-8681-7D3DD0829CA4}" srcOrd="0" destOrd="0" parTransId="{625401D1-B52F-3E4E-AE0C-DB2A6B026743}" sibTransId="{DDAA6C75-07ED-684A-9660-EE1807F96CB2}"/>
    <dgm:cxn modelId="{15E26528-9DA2-2A4A-B7E0-011BCBCCD3B7}" type="presOf" srcId="{B207E31F-FF5D-6348-85BC-73B2FCB5B581}" destId="{723FBC9B-ECBC-0947-BB10-128678087873}" srcOrd="0" destOrd="0" presId="urn:microsoft.com/office/officeart/2008/layout/VerticalCurvedList"/>
    <dgm:cxn modelId="{90B92E43-6E0F-1545-87F5-AE44473F216C}" srcId="{E10B912A-9B4F-0542-9D28-5788E5947006}" destId="{B207E31F-FF5D-6348-85BC-73B2FCB5B581}" srcOrd="1" destOrd="0" parTransId="{756D915F-C818-4E4E-9EE1-59D42E1E87C5}" sibTransId="{E77F347C-1029-C44A-B5FF-62E8803919B4}"/>
    <dgm:cxn modelId="{88571D4F-30B6-9245-A77F-5174903F2E6B}" type="presOf" srcId="{E2FA680C-14C6-A042-8EDB-0DFB964AC252}" destId="{7B339EA5-B67A-E14B-9144-92F2C8139D59}" srcOrd="0" destOrd="0" presId="urn:microsoft.com/office/officeart/2008/layout/VerticalCurvedList"/>
    <dgm:cxn modelId="{E6F67479-2189-6647-834B-975C020E132C}" type="presOf" srcId="{6F64FA7C-578C-A641-8681-7D3DD0829CA4}" destId="{327DE084-EADF-4C4F-B154-60731352E4D1}" srcOrd="0" destOrd="0" presId="urn:microsoft.com/office/officeart/2008/layout/VerticalCurvedList"/>
    <dgm:cxn modelId="{6F4FFD82-15F0-2840-B2AA-C53ED40CDFEC}" srcId="{E10B912A-9B4F-0542-9D28-5788E5947006}" destId="{E2FA680C-14C6-A042-8EDB-0DFB964AC252}" srcOrd="2" destOrd="0" parTransId="{977E309E-EA5B-D343-9DC4-E08FE3DAB3D5}" sibTransId="{3030EC32-6F64-2E4A-82E8-4D7917966C1B}"/>
    <dgm:cxn modelId="{C1625C88-4C58-934E-A46E-615D45629463}" type="presOf" srcId="{E10B912A-9B4F-0542-9D28-5788E5947006}" destId="{D240A3C7-BA39-D346-ABE5-0442928EF1BF}" srcOrd="0" destOrd="0" presId="urn:microsoft.com/office/officeart/2008/layout/VerticalCurvedList"/>
    <dgm:cxn modelId="{154D00AA-7599-D843-A924-A90EE5B7B4C2}" srcId="{E10B912A-9B4F-0542-9D28-5788E5947006}" destId="{451E04AE-3339-EA46-B4E2-D1CAAF13DB8C}" srcOrd="3" destOrd="0" parTransId="{932EC3FF-F3F6-B245-A323-6B9E0A0D2B70}" sibTransId="{18FFAAD2-EF56-A54D-B6CC-4D2483121212}"/>
    <dgm:cxn modelId="{113D4DD8-7DD3-1A48-AC09-6C351A7DD355}" type="presOf" srcId="{451E04AE-3339-EA46-B4E2-D1CAAF13DB8C}" destId="{ED0F80CE-81B6-DE44-99D5-1EA41FC99E1E}" srcOrd="0" destOrd="0" presId="urn:microsoft.com/office/officeart/2008/layout/VerticalCurvedList"/>
    <dgm:cxn modelId="{F60E78A2-4AC1-EC4B-B94C-EC0AD94C719E}" type="presParOf" srcId="{D240A3C7-BA39-D346-ABE5-0442928EF1BF}" destId="{65A2437F-E7B3-8847-9F76-72398CD90E87}" srcOrd="0" destOrd="0" presId="urn:microsoft.com/office/officeart/2008/layout/VerticalCurvedList"/>
    <dgm:cxn modelId="{EB403B6A-3F90-7048-9FFA-4AC06E45F00E}" type="presParOf" srcId="{65A2437F-E7B3-8847-9F76-72398CD90E87}" destId="{BAB54A64-91EC-734C-AB85-84B21833628E}" srcOrd="0" destOrd="0" presId="urn:microsoft.com/office/officeart/2008/layout/VerticalCurvedList"/>
    <dgm:cxn modelId="{F7F1BFEF-8B8E-944A-AA43-06286187722C}" type="presParOf" srcId="{BAB54A64-91EC-734C-AB85-84B21833628E}" destId="{E2AFA6A5-0532-1A41-B1E0-615F160F8599}" srcOrd="0" destOrd="0" presId="urn:microsoft.com/office/officeart/2008/layout/VerticalCurvedList"/>
    <dgm:cxn modelId="{5843BF93-B5DF-7643-ABEB-8EA76921EC65}" type="presParOf" srcId="{BAB54A64-91EC-734C-AB85-84B21833628E}" destId="{6EAC3AE3-66C0-F347-B41E-10EFD07A3D50}" srcOrd="1" destOrd="0" presId="urn:microsoft.com/office/officeart/2008/layout/VerticalCurvedList"/>
    <dgm:cxn modelId="{B3666628-266F-6847-8E6D-07A5A60CD3BE}" type="presParOf" srcId="{BAB54A64-91EC-734C-AB85-84B21833628E}" destId="{B4BAF7D6-5203-4D47-A3C3-7308BF65A618}" srcOrd="2" destOrd="0" presId="urn:microsoft.com/office/officeart/2008/layout/VerticalCurvedList"/>
    <dgm:cxn modelId="{018C8B76-DAE8-3D44-B5F8-B77247837965}" type="presParOf" srcId="{BAB54A64-91EC-734C-AB85-84B21833628E}" destId="{1B883C49-42B2-A442-A49B-8FAEBD37F79B}" srcOrd="3" destOrd="0" presId="urn:microsoft.com/office/officeart/2008/layout/VerticalCurvedList"/>
    <dgm:cxn modelId="{C8FE1C3F-9C35-9D4A-932B-60F997985469}" type="presParOf" srcId="{65A2437F-E7B3-8847-9F76-72398CD90E87}" destId="{327DE084-EADF-4C4F-B154-60731352E4D1}" srcOrd="1" destOrd="0" presId="urn:microsoft.com/office/officeart/2008/layout/VerticalCurvedList"/>
    <dgm:cxn modelId="{32647933-81C7-5F49-9E2C-24905111406D}" type="presParOf" srcId="{65A2437F-E7B3-8847-9F76-72398CD90E87}" destId="{74960AFB-EAA0-0743-AD64-90944FE50E37}" srcOrd="2" destOrd="0" presId="urn:microsoft.com/office/officeart/2008/layout/VerticalCurvedList"/>
    <dgm:cxn modelId="{00B46CEC-3EBC-2B45-97B2-A1FAD9C63575}" type="presParOf" srcId="{74960AFB-EAA0-0743-AD64-90944FE50E37}" destId="{4D466E5F-395F-2149-8BA0-24E88266E616}" srcOrd="0" destOrd="0" presId="urn:microsoft.com/office/officeart/2008/layout/VerticalCurvedList"/>
    <dgm:cxn modelId="{640E29D8-2B62-3A49-B8B7-2CF6FCA817A6}" type="presParOf" srcId="{65A2437F-E7B3-8847-9F76-72398CD90E87}" destId="{723FBC9B-ECBC-0947-BB10-128678087873}" srcOrd="3" destOrd="0" presId="urn:microsoft.com/office/officeart/2008/layout/VerticalCurvedList"/>
    <dgm:cxn modelId="{E48F53E1-0236-3F47-82A2-AB3FF48ECB08}" type="presParOf" srcId="{65A2437F-E7B3-8847-9F76-72398CD90E87}" destId="{C1E147F9-EB5A-ED43-98E5-B60BB1DEEEE4}" srcOrd="4" destOrd="0" presId="urn:microsoft.com/office/officeart/2008/layout/VerticalCurvedList"/>
    <dgm:cxn modelId="{D098B7AD-9589-EB43-8661-45827BC9337D}" type="presParOf" srcId="{C1E147F9-EB5A-ED43-98E5-B60BB1DEEEE4}" destId="{14CB1F74-9EC3-874C-AAA7-B8AD5E26BCB1}" srcOrd="0" destOrd="0" presId="urn:microsoft.com/office/officeart/2008/layout/VerticalCurvedList"/>
    <dgm:cxn modelId="{FB786ECC-CF73-5345-AA09-0B0301B3798E}" type="presParOf" srcId="{65A2437F-E7B3-8847-9F76-72398CD90E87}" destId="{7B339EA5-B67A-E14B-9144-92F2C8139D59}" srcOrd="5" destOrd="0" presId="urn:microsoft.com/office/officeart/2008/layout/VerticalCurvedList"/>
    <dgm:cxn modelId="{8184101A-58C7-AD4F-8752-D7AD7649971B}" type="presParOf" srcId="{65A2437F-E7B3-8847-9F76-72398CD90E87}" destId="{144E149B-5D1C-3343-AE39-ED63944E23B3}" srcOrd="6" destOrd="0" presId="urn:microsoft.com/office/officeart/2008/layout/VerticalCurvedList"/>
    <dgm:cxn modelId="{582E424B-4C52-AD47-A539-BF58A9EB832E}" type="presParOf" srcId="{144E149B-5D1C-3343-AE39-ED63944E23B3}" destId="{CA5D868E-362E-1B4E-B972-EEF54D7CB081}" srcOrd="0" destOrd="0" presId="urn:microsoft.com/office/officeart/2008/layout/VerticalCurvedList"/>
    <dgm:cxn modelId="{D327E3BF-C9A1-834A-87D5-7CA58BDCAB10}" type="presParOf" srcId="{65A2437F-E7B3-8847-9F76-72398CD90E87}" destId="{ED0F80CE-81B6-DE44-99D5-1EA41FC99E1E}" srcOrd="7" destOrd="0" presId="urn:microsoft.com/office/officeart/2008/layout/VerticalCurvedList"/>
    <dgm:cxn modelId="{188E2C3C-25D2-554E-8D07-DDF26C2D5AB5}" type="presParOf" srcId="{65A2437F-E7B3-8847-9F76-72398CD90E87}" destId="{2568E9D5-6773-4F45-8341-2DBC91A3431A}" srcOrd="8" destOrd="0" presId="urn:microsoft.com/office/officeart/2008/layout/VerticalCurvedList"/>
    <dgm:cxn modelId="{BCCAFD39-A564-F24F-A38D-EF22C90DDCC2}" type="presParOf" srcId="{2568E9D5-6773-4F45-8341-2DBC91A3431A}" destId="{97A3FDE2-2FCC-BD46-89AF-BF9D167F41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A87B4-205C-42AA-93A2-B27FC303620D}" type="doc">
      <dgm:prSet loTypeId="urn:microsoft.com/office/officeart/2005/8/layout/cycle6#1" loCatId="cycle" qsTypeId="urn:microsoft.com/office/officeart/2005/8/quickstyle/simple3#1" qsCatId="simple" csTypeId="urn:microsoft.com/office/officeart/2005/8/colors/colorful1#1" csCatId="accent1" phldr="1"/>
      <dgm:spPr/>
      <dgm:t>
        <a:bodyPr/>
        <a:lstStyle/>
        <a:p>
          <a:endParaRPr lang="zh-CN" altLang="en-US"/>
        </a:p>
      </dgm:t>
    </dgm:pt>
    <dgm:pt modelId="{2747EF35-EB19-40B2-B72B-1D28E27677E0}">
      <dgm:prSet phldrT="[文本]" phldr="0" custT="1"/>
      <dgm:spPr>
        <a:gradFill rotWithShape="0">
          <a:gsLst>
            <a:gs pos="42000">
              <a:srgbClr val="87BFB2"/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rgbClr val="92D050"/>
            </a:gs>
          </a:gsLst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collaborate</a:t>
          </a:r>
          <a:endParaRPr lang="en-US" altLang="zh-CN" sz="19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8C0C942-F96C-429E-AD44-E4BA5D9680C7}" type="parTrans" cxnId="{A9E0DC0A-2E9A-48A2-9D4C-793B1924EF6C}">
      <dgm:prSet/>
      <dgm:spPr/>
      <dgm:t>
        <a:bodyPr/>
        <a:lstStyle/>
        <a:p>
          <a:endParaRPr lang="zh-CN" altLang="en-US"/>
        </a:p>
      </dgm:t>
    </dgm:pt>
    <dgm:pt modelId="{BFFDCB46-D59E-46B2-9C53-DB1ADB0299CC}" type="sibTrans" cxnId="{A9E0DC0A-2E9A-48A2-9D4C-793B1924EF6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/>
        </a:p>
      </dgm:t>
    </dgm:pt>
    <dgm:pt modelId="{2B78A2B5-DCEA-4AFC-B14F-1F24A1DED97A}">
      <dgm:prSet phldrT="[文本]" phldr="0" custT="0"/>
      <dgm:spPr>
        <a:gradFill rotWithShape="0">
          <a:gsLst>
            <a:gs pos="68000">
              <a:srgbClr val="BBA8F9"/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evaluate</a:t>
          </a:r>
        </a:p>
      </dgm:t>
    </dgm:pt>
    <dgm:pt modelId="{3E7F7A29-9086-4454-9597-B1A82629FFC8}" type="parTrans" cxnId="{FFD1E669-F349-4DF0-ACD2-0816FBA09A2B}">
      <dgm:prSet/>
      <dgm:spPr/>
      <dgm:t>
        <a:bodyPr/>
        <a:lstStyle/>
        <a:p>
          <a:endParaRPr lang="zh-CN" altLang="en-US"/>
        </a:p>
      </dgm:t>
    </dgm:pt>
    <dgm:pt modelId="{70BDE6F6-3261-4753-9D1B-53909242F67D}" type="sibTrans" cxnId="{FFD1E669-F349-4DF0-ACD2-0816FBA09A2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/>
        </a:p>
      </dgm:t>
    </dgm:pt>
    <dgm:pt modelId="{40AFDA9D-288C-4D29-8AFA-37C0C30C8FF6}">
      <dgm:prSet phldrT="[文本]" phldr="0" custT="0"/>
      <dgm:spPr>
        <a:gradFill rotWithShape="0">
          <a:gsLst>
            <a:gs pos="63000">
              <a:srgbClr val="91CBEA"/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rPr>
            <a:t>assimilate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C1C0800-F64C-44F0-9787-17FB1271D0FC}" type="parTrans" cxnId="{71C8A51B-B150-4636-B2EA-70B39CD58393}">
      <dgm:prSet/>
      <dgm:spPr/>
      <dgm:t>
        <a:bodyPr/>
        <a:lstStyle/>
        <a:p>
          <a:endParaRPr lang="zh-CN" altLang="en-US"/>
        </a:p>
      </dgm:t>
    </dgm:pt>
    <dgm:pt modelId="{7FCDBF79-0B4F-4621-8364-C0B41DDF9713}" type="sibTrans" cxnId="{71C8A51B-B150-4636-B2EA-70B39CD58393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/>
        </a:p>
      </dgm:t>
    </dgm:pt>
    <dgm:pt modelId="{4A5601E1-C638-A14C-BB25-05388C4CE4A3}">
      <dgm:prSet/>
      <dgm:spPr>
        <a:gradFill rotWithShape="0">
          <a:gsLst>
            <a:gs pos="49000">
              <a:srgbClr val="FFBD4B"/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cultivate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AFF8F57-83B7-E440-A583-16BD095BB3C8}" type="parTrans" cxnId="{881430E1-5479-7B4C-B7E6-37D115071562}">
      <dgm:prSet/>
      <dgm:spPr/>
      <dgm:t>
        <a:bodyPr/>
        <a:lstStyle/>
        <a:p>
          <a:endParaRPr lang="zh-CN" altLang="en-US"/>
        </a:p>
      </dgm:t>
    </dgm:pt>
    <dgm:pt modelId="{1D06FD82-FAB1-9746-BCBE-C3FBACE04EEB}" type="sibTrans" cxnId="{881430E1-5479-7B4C-B7E6-37D11507156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zh-CN" altLang="en-US"/>
        </a:p>
      </dgm:t>
    </dgm:pt>
    <dgm:pt modelId="{2984A8B6-85E9-40AE-8B81-BA8B58477DF2}" type="pres">
      <dgm:prSet presAssocID="{CC2A87B4-205C-42AA-93A2-B27FC303620D}" presName="cycle" presStyleCnt="0">
        <dgm:presLayoutVars>
          <dgm:dir/>
          <dgm:resizeHandles val="exact"/>
        </dgm:presLayoutVars>
      </dgm:prSet>
      <dgm:spPr/>
    </dgm:pt>
    <dgm:pt modelId="{5B56F173-CF60-49FA-B101-E6B505C28F2C}" type="pres">
      <dgm:prSet presAssocID="{2747EF35-EB19-40B2-B72B-1D28E27677E0}" presName="node" presStyleLbl="node1" presStyleIdx="0" presStyleCnt="4" custScaleX="105307">
        <dgm:presLayoutVars>
          <dgm:bulletEnabled val="1"/>
        </dgm:presLayoutVars>
      </dgm:prSet>
      <dgm:spPr/>
    </dgm:pt>
    <dgm:pt modelId="{FA1B1F1F-4290-44F6-B614-7DA04C6968EA}" type="pres">
      <dgm:prSet presAssocID="{2747EF35-EB19-40B2-B72B-1D28E27677E0}" presName="spNode" presStyleCnt="0"/>
      <dgm:spPr/>
    </dgm:pt>
    <dgm:pt modelId="{890F09E1-A5FD-4242-968C-AD8148ADBA80}" type="pres">
      <dgm:prSet presAssocID="{BFFDCB46-D59E-46B2-9C53-DB1ADB0299CC}" presName="sibTrans" presStyleLbl="sibTrans1D1" presStyleIdx="0" presStyleCnt="4"/>
      <dgm:spPr/>
    </dgm:pt>
    <dgm:pt modelId="{4A533BBB-6BEA-429E-8541-03477BCE8622}" type="pres">
      <dgm:prSet presAssocID="{40AFDA9D-288C-4D29-8AFA-37C0C30C8FF6}" presName="node" presStyleLbl="node1" presStyleIdx="1" presStyleCnt="4">
        <dgm:presLayoutVars>
          <dgm:bulletEnabled val="1"/>
        </dgm:presLayoutVars>
      </dgm:prSet>
      <dgm:spPr/>
    </dgm:pt>
    <dgm:pt modelId="{E2DD3598-5153-4C35-949B-5E7B3A92DCE7}" type="pres">
      <dgm:prSet presAssocID="{40AFDA9D-288C-4D29-8AFA-37C0C30C8FF6}" presName="spNode" presStyleCnt="0"/>
      <dgm:spPr/>
    </dgm:pt>
    <dgm:pt modelId="{80375E59-737B-41DF-B3C9-E8361D136FF9}" type="pres">
      <dgm:prSet presAssocID="{7FCDBF79-0B4F-4621-8364-C0B41DDF9713}" presName="sibTrans" presStyleLbl="sibTrans1D1" presStyleIdx="1" presStyleCnt="4"/>
      <dgm:spPr/>
    </dgm:pt>
    <dgm:pt modelId="{9B1E3B87-CFEF-48C3-B3ED-22B7722DA4B2}" type="pres">
      <dgm:prSet presAssocID="{2B78A2B5-DCEA-4AFC-B14F-1F24A1DED97A}" presName="node" presStyleLbl="node1" presStyleIdx="2" presStyleCnt="4">
        <dgm:presLayoutVars>
          <dgm:bulletEnabled val="1"/>
        </dgm:presLayoutVars>
      </dgm:prSet>
      <dgm:spPr/>
    </dgm:pt>
    <dgm:pt modelId="{5DA43FA6-2782-48E4-882C-5BEA84898403}" type="pres">
      <dgm:prSet presAssocID="{2B78A2B5-DCEA-4AFC-B14F-1F24A1DED97A}" presName="spNode" presStyleCnt="0"/>
      <dgm:spPr/>
    </dgm:pt>
    <dgm:pt modelId="{D354920F-3C18-4773-98FE-F5105B0C4655}" type="pres">
      <dgm:prSet presAssocID="{70BDE6F6-3261-4753-9D1B-53909242F67D}" presName="sibTrans" presStyleLbl="sibTrans1D1" presStyleIdx="2" presStyleCnt="4"/>
      <dgm:spPr/>
    </dgm:pt>
    <dgm:pt modelId="{89D8D72A-0A3A-B340-BC07-B23C803C97ED}" type="pres">
      <dgm:prSet presAssocID="{4A5601E1-C638-A14C-BB25-05388C4CE4A3}" presName="node" presStyleLbl="node1" presStyleIdx="3" presStyleCnt="4">
        <dgm:presLayoutVars>
          <dgm:bulletEnabled val="1"/>
        </dgm:presLayoutVars>
      </dgm:prSet>
      <dgm:spPr/>
    </dgm:pt>
    <dgm:pt modelId="{AC076A21-2F58-CF43-B8B2-67A37E6FF2B6}" type="pres">
      <dgm:prSet presAssocID="{4A5601E1-C638-A14C-BB25-05388C4CE4A3}" presName="spNode" presStyleCnt="0"/>
      <dgm:spPr/>
    </dgm:pt>
    <dgm:pt modelId="{A4647A6F-A877-1A4A-9A08-ACCDD92A7611}" type="pres">
      <dgm:prSet presAssocID="{1D06FD82-FAB1-9746-BCBE-C3FBACE04EEB}" presName="sibTrans" presStyleLbl="sibTrans1D1" presStyleIdx="3" presStyleCnt="4"/>
      <dgm:spPr/>
    </dgm:pt>
  </dgm:ptLst>
  <dgm:cxnLst>
    <dgm:cxn modelId="{67C1C005-E540-4F4B-964E-F3B162D591F2}" type="presOf" srcId="{7FCDBF79-0B4F-4621-8364-C0B41DDF9713}" destId="{80375E59-737B-41DF-B3C9-E8361D136FF9}" srcOrd="0" destOrd="0" presId="urn:microsoft.com/office/officeart/2005/8/layout/cycle6#1"/>
    <dgm:cxn modelId="{A9E0DC0A-2E9A-48A2-9D4C-793B1924EF6C}" srcId="{CC2A87B4-205C-42AA-93A2-B27FC303620D}" destId="{2747EF35-EB19-40B2-B72B-1D28E27677E0}" srcOrd="0" destOrd="0" parTransId="{E8C0C942-F96C-429E-AD44-E4BA5D9680C7}" sibTransId="{BFFDCB46-D59E-46B2-9C53-DB1ADB0299CC}"/>
    <dgm:cxn modelId="{71C8A51B-B150-4636-B2EA-70B39CD58393}" srcId="{CC2A87B4-205C-42AA-93A2-B27FC303620D}" destId="{40AFDA9D-288C-4D29-8AFA-37C0C30C8FF6}" srcOrd="1" destOrd="0" parTransId="{4C1C0800-F64C-44F0-9787-17FB1271D0FC}" sibTransId="{7FCDBF79-0B4F-4621-8364-C0B41DDF9713}"/>
    <dgm:cxn modelId="{A947442A-2E2A-F644-85B7-127F65ED6CD9}" type="presOf" srcId="{2B78A2B5-DCEA-4AFC-B14F-1F24A1DED97A}" destId="{9B1E3B87-CFEF-48C3-B3ED-22B7722DA4B2}" srcOrd="0" destOrd="0" presId="urn:microsoft.com/office/officeart/2005/8/layout/cycle6#1"/>
    <dgm:cxn modelId="{9FCE2F38-9189-2545-8307-3FECC7CC4F78}" type="presOf" srcId="{70BDE6F6-3261-4753-9D1B-53909242F67D}" destId="{D354920F-3C18-4773-98FE-F5105B0C4655}" srcOrd="0" destOrd="0" presId="urn:microsoft.com/office/officeart/2005/8/layout/cycle6#1"/>
    <dgm:cxn modelId="{451CB364-1991-8D43-8EE8-9A449D8B3BB6}" type="presOf" srcId="{40AFDA9D-288C-4D29-8AFA-37C0C30C8FF6}" destId="{4A533BBB-6BEA-429E-8541-03477BCE8622}" srcOrd="0" destOrd="0" presId="urn:microsoft.com/office/officeart/2005/8/layout/cycle6#1"/>
    <dgm:cxn modelId="{FFD1E669-F349-4DF0-ACD2-0816FBA09A2B}" srcId="{CC2A87B4-205C-42AA-93A2-B27FC303620D}" destId="{2B78A2B5-DCEA-4AFC-B14F-1F24A1DED97A}" srcOrd="2" destOrd="0" parTransId="{3E7F7A29-9086-4454-9597-B1A82629FFC8}" sibTransId="{70BDE6F6-3261-4753-9D1B-53909242F67D}"/>
    <dgm:cxn modelId="{85951981-D2CB-4D85-BD48-9B00F6CFE2BD}" type="presOf" srcId="{CC2A87B4-205C-42AA-93A2-B27FC303620D}" destId="{2984A8B6-85E9-40AE-8B81-BA8B58477DF2}" srcOrd="0" destOrd="0" presId="urn:microsoft.com/office/officeart/2005/8/layout/cycle6#1"/>
    <dgm:cxn modelId="{89594DA3-F978-3C4F-85D4-CB89FEE277E4}" type="presOf" srcId="{BFFDCB46-D59E-46B2-9C53-DB1ADB0299CC}" destId="{890F09E1-A5FD-4242-968C-AD8148ADBA80}" srcOrd="0" destOrd="0" presId="urn:microsoft.com/office/officeart/2005/8/layout/cycle6#1"/>
    <dgm:cxn modelId="{20B024BA-CBA4-6F49-908D-E7B8F9134A4B}" type="presOf" srcId="{4A5601E1-C638-A14C-BB25-05388C4CE4A3}" destId="{89D8D72A-0A3A-B340-BC07-B23C803C97ED}" srcOrd="0" destOrd="0" presId="urn:microsoft.com/office/officeart/2005/8/layout/cycle6#1"/>
    <dgm:cxn modelId="{4D6287CF-7B4D-F44D-957F-4CCF9980168E}" type="presOf" srcId="{1D06FD82-FAB1-9746-BCBE-C3FBACE04EEB}" destId="{A4647A6F-A877-1A4A-9A08-ACCDD92A7611}" srcOrd="0" destOrd="0" presId="urn:microsoft.com/office/officeart/2005/8/layout/cycle6#1"/>
    <dgm:cxn modelId="{7264A1DE-0FFE-BB40-B21F-8D2D2AA1428E}" type="presOf" srcId="{2747EF35-EB19-40B2-B72B-1D28E27677E0}" destId="{5B56F173-CF60-49FA-B101-E6B505C28F2C}" srcOrd="0" destOrd="0" presId="urn:microsoft.com/office/officeart/2005/8/layout/cycle6#1"/>
    <dgm:cxn modelId="{881430E1-5479-7B4C-B7E6-37D115071562}" srcId="{CC2A87B4-205C-42AA-93A2-B27FC303620D}" destId="{4A5601E1-C638-A14C-BB25-05388C4CE4A3}" srcOrd="3" destOrd="0" parTransId="{3AFF8F57-83B7-E440-A583-16BD095BB3C8}" sibTransId="{1D06FD82-FAB1-9746-BCBE-C3FBACE04EEB}"/>
    <dgm:cxn modelId="{333700B6-9E80-E74A-99C7-8F4E09C5F5EA}" type="presParOf" srcId="{2984A8B6-85E9-40AE-8B81-BA8B58477DF2}" destId="{5B56F173-CF60-49FA-B101-E6B505C28F2C}" srcOrd="0" destOrd="0" presId="urn:microsoft.com/office/officeart/2005/8/layout/cycle6#1"/>
    <dgm:cxn modelId="{4E3A2509-F41D-FF42-B0C1-E41A5A271DA5}" type="presParOf" srcId="{2984A8B6-85E9-40AE-8B81-BA8B58477DF2}" destId="{FA1B1F1F-4290-44F6-B614-7DA04C6968EA}" srcOrd="1" destOrd="0" presId="urn:microsoft.com/office/officeart/2005/8/layout/cycle6#1"/>
    <dgm:cxn modelId="{E3D5C812-4635-9E41-AF84-EE5FCFB98519}" type="presParOf" srcId="{2984A8B6-85E9-40AE-8B81-BA8B58477DF2}" destId="{890F09E1-A5FD-4242-968C-AD8148ADBA80}" srcOrd="2" destOrd="0" presId="urn:microsoft.com/office/officeart/2005/8/layout/cycle6#1"/>
    <dgm:cxn modelId="{CE175CA8-D121-E749-A6DE-3312F3C762A9}" type="presParOf" srcId="{2984A8B6-85E9-40AE-8B81-BA8B58477DF2}" destId="{4A533BBB-6BEA-429E-8541-03477BCE8622}" srcOrd="3" destOrd="0" presId="urn:microsoft.com/office/officeart/2005/8/layout/cycle6#1"/>
    <dgm:cxn modelId="{B34596F0-0F4E-844D-B5F5-CB6B8F01BE52}" type="presParOf" srcId="{2984A8B6-85E9-40AE-8B81-BA8B58477DF2}" destId="{E2DD3598-5153-4C35-949B-5E7B3A92DCE7}" srcOrd="4" destOrd="0" presId="urn:microsoft.com/office/officeart/2005/8/layout/cycle6#1"/>
    <dgm:cxn modelId="{14B044A4-D94F-C74E-85E6-50D0A85A13D3}" type="presParOf" srcId="{2984A8B6-85E9-40AE-8B81-BA8B58477DF2}" destId="{80375E59-737B-41DF-B3C9-E8361D136FF9}" srcOrd="5" destOrd="0" presId="urn:microsoft.com/office/officeart/2005/8/layout/cycle6#1"/>
    <dgm:cxn modelId="{FE472D61-3C22-3F4F-B66F-003DAC825AF7}" type="presParOf" srcId="{2984A8B6-85E9-40AE-8B81-BA8B58477DF2}" destId="{9B1E3B87-CFEF-48C3-B3ED-22B7722DA4B2}" srcOrd="6" destOrd="0" presId="urn:microsoft.com/office/officeart/2005/8/layout/cycle6#1"/>
    <dgm:cxn modelId="{B228DD8D-F380-974C-9A55-099EF21EC0FA}" type="presParOf" srcId="{2984A8B6-85E9-40AE-8B81-BA8B58477DF2}" destId="{5DA43FA6-2782-48E4-882C-5BEA84898403}" srcOrd="7" destOrd="0" presId="urn:microsoft.com/office/officeart/2005/8/layout/cycle6#1"/>
    <dgm:cxn modelId="{9D9452CB-2EFE-AF49-AB17-84C0CE7EFED6}" type="presParOf" srcId="{2984A8B6-85E9-40AE-8B81-BA8B58477DF2}" destId="{D354920F-3C18-4773-98FE-F5105B0C4655}" srcOrd="8" destOrd="0" presId="urn:microsoft.com/office/officeart/2005/8/layout/cycle6#1"/>
    <dgm:cxn modelId="{7455D1B7-0B49-1E42-A692-B4AEEF2E5339}" type="presParOf" srcId="{2984A8B6-85E9-40AE-8B81-BA8B58477DF2}" destId="{89D8D72A-0A3A-B340-BC07-B23C803C97ED}" srcOrd="9" destOrd="0" presId="urn:microsoft.com/office/officeart/2005/8/layout/cycle6#1"/>
    <dgm:cxn modelId="{7DAA0338-8B15-5D4D-989A-43082F8D335F}" type="presParOf" srcId="{2984A8B6-85E9-40AE-8B81-BA8B58477DF2}" destId="{AC076A21-2F58-CF43-B8B2-67A37E6FF2B6}" srcOrd="10" destOrd="0" presId="urn:microsoft.com/office/officeart/2005/8/layout/cycle6#1"/>
    <dgm:cxn modelId="{BF18958A-676D-6444-B174-95BAC947D3BA}" type="presParOf" srcId="{2984A8B6-85E9-40AE-8B81-BA8B58477DF2}" destId="{A4647A6F-A877-1A4A-9A08-ACCDD92A7611}" srcOrd="11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2EE79-64BA-2643-9377-6E3451EA418F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7314B861-B11E-224C-BB86-E235C12F93F2}">
      <dgm:prSet phldrT="[文本]"/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4969B92-4BC3-6443-A1BE-C8D5E01E33F8}" type="parTrans" cxnId="{C0E62D21-80B3-C842-BCF7-27AA7ACA0365}">
      <dgm:prSet/>
      <dgm:spPr/>
      <dgm:t>
        <a:bodyPr/>
        <a:lstStyle/>
        <a:p>
          <a:endParaRPr lang="zh-CN" altLang="en-US"/>
        </a:p>
      </dgm:t>
    </dgm:pt>
    <dgm:pt modelId="{93A78F92-1641-CC41-B3FE-09E7ACB4FE12}" type="sibTrans" cxnId="{C0E62D21-80B3-C842-BCF7-27AA7ACA0365}">
      <dgm:prSet/>
      <dgm:spPr/>
      <dgm:t>
        <a:bodyPr/>
        <a:lstStyle/>
        <a:p>
          <a:endParaRPr lang="zh-CN" altLang="en-US"/>
        </a:p>
      </dgm:t>
    </dgm:pt>
    <dgm:pt modelId="{9D662298-ED44-C94C-87FE-56438B67495A}">
      <dgm:prSet phldrT="[文本]"/>
      <dgm:spPr>
        <a:solidFill>
          <a:srgbClr val="0083E3">
            <a:alpha val="55000"/>
          </a:srgbClr>
        </a:solidFill>
        <a:ln>
          <a:noFill/>
        </a:ln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9C21D7A4-0602-D843-AD44-A83279E3F8FD}" type="parTrans" cxnId="{F3DB7560-BFFF-AB4E-9355-3199C9F63CDB}">
      <dgm:prSet/>
      <dgm:spPr/>
      <dgm:t>
        <a:bodyPr/>
        <a:lstStyle/>
        <a:p>
          <a:endParaRPr lang="zh-CN" altLang="en-US"/>
        </a:p>
      </dgm:t>
    </dgm:pt>
    <dgm:pt modelId="{D8168589-C51B-E548-97A4-2CE7CFA51977}" type="sibTrans" cxnId="{F3DB7560-BFFF-AB4E-9355-3199C9F63CDB}">
      <dgm:prSet/>
      <dgm:spPr/>
      <dgm:t>
        <a:bodyPr/>
        <a:lstStyle/>
        <a:p>
          <a:endParaRPr lang="zh-CN" altLang="en-US"/>
        </a:p>
      </dgm:t>
    </dgm:pt>
    <dgm:pt modelId="{94393AC7-400F-1F45-B3A6-2E33E1FBB52E}">
      <dgm:prSet custT="1"/>
      <dgm:spPr>
        <a:solidFill>
          <a:srgbClr val="FFBD4B">
            <a:alpha val="60000"/>
          </a:srgbClr>
        </a:solidFill>
        <a:ln>
          <a:noFill/>
        </a:ln>
      </dgm:spPr>
      <dgm:t>
        <a:bodyPr/>
        <a:lstStyle/>
        <a:p>
          <a:r>
            <a:rPr lang="en-US" altLang="zh-CN" sz="2400" dirty="0"/>
            <a:t> </a:t>
          </a:r>
          <a:endParaRPr lang="zh-CN" altLang="en-US" sz="2400" dirty="0"/>
        </a:p>
      </dgm:t>
    </dgm:pt>
    <dgm:pt modelId="{BD83944D-B97D-7C45-AF4D-3BD4CEFD8C6F}" type="parTrans" cxnId="{3C82EE20-6FE8-F041-8FF6-76F81E7F3EDB}">
      <dgm:prSet/>
      <dgm:spPr/>
      <dgm:t>
        <a:bodyPr/>
        <a:lstStyle/>
        <a:p>
          <a:endParaRPr lang="zh-CN" altLang="en-US"/>
        </a:p>
      </dgm:t>
    </dgm:pt>
    <dgm:pt modelId="{60E4538E-CAB0-C84A-BE1D-F2B65F640F3E}" type="sibTrans" cxnId="{3C82EE20-6FE8-F041-8FF6-76F81E7F3EDB}">
      <dgm:prSet/>
      <dgm:spPr/>
      <dgm:t>
        <a:bodyPr/>
        <a:lstStyle/>
        <a:p>
          <a:endParaRPr lang="zh-CN" altLang="en-US"/>
        </a:p>
      </dgm:t>
    </dgm:pt>
    <dgm:pt modelId="{803AA669-7E93-4540-B389-2C4853782E3B}">
      <dgm:prSet phldrT="[文本]"/>
      <dgm:spPr>
        <a:solidFill>
          <a:srgbClr val="92D050">
            <a:alpha val="50000"/>
          </a:srgbClr>
        </a:solidFill>
        <a:ln>
          <a:noFill/>
        </a:ln>
      </dgm:spPr>
      <dgm:t>
        <a:bodyPr/>
        <a:lstStyle/>
        <a:p>
          <a:r>
            <a:rPr lang="en-US" altLang="zh-CN"/>
            <a:t> </a:t>
          </a:r>
          <a:endParaRPr lang="zh-CN" altLang="en-US" dirty="0"/>
        </a:p>
      </dgm:t>
    </dgm:pt>
    <dgm:pt modelId="{7B7C3086-B8D0-0145-AFE1-F2169657E3BD}" type="sibTrans" cxnId="{AE2E794A-F7A0-7C42-AF7D-68580CC659FC}">
      <dgm:prSet/>
      <dgm:spPr/>
      <dgm:t>
        <a:bodyPr/>
        <a:lstStyle/>
        <a:p>
          <a:endParaRPr lang="zh-CN" altLang="en-US"/>
        </a:p>
      </dgm:t>
    </dgm:pt>
    <dgm:pt modelId="{E825400F-4EAA-F746-A7FB-F660CFEB8691}" type="parTrans" cxnId="{AE2E794A-F7A0-7C42-AF7D-68580CC659FC}">
      <dgm:prSet/>
      <dgm:spPr/>
      <dgm:t>
        <a:bodyPr/>
        <a:lstStyle/>
        <a:p>
          <a:endParaRPr lang="zh-CN" altLang="en-US"/>
        </a:p>
      </dgm:t>
    </dgm:pt>
    <dgm:pt modelId="{228728C4-4710-9945-81C2-602DA2C60332}" type="pres">
      <dgm:prSet presAssocID="{DDD2EE79-64BA-2643-9377-6E3451EA418F}" presName="compositeShape" presStyleCnt="0">
        <dgm:presLayoutVars>
          <dgm:chMax val="7"/>
          <dgm:dir/>
          <dgm:resizeHandles val="exact"/>
        </dgm:presLayoutVars>
      </dgm:prSet>
      <dgm:spPr/>
    </dgm:pt>
    <dgm:pt modelId="{2BB4F6EB-C4AF-BE4D-B4BF-B10648403A61}" type="pres">
      <dgm:prSet presAssocID="{803AA669-7E93-4540-B389-2C4853782E3B}" presName="circ1" presStyleLbl="vennNode1" presStyleIdx="0" presStyleCnt="4"/>
      <dgm:spPr/>
    </dgm:pt>
    <dgm:pt modelId="{2C6BA8E2-1942-7B4F-AB94-3DF639AB0FFA}" type="pres">
      <dgm:prSet presAssocID="{803AA669-7E93-4540-B389-2C4853782E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3EAC6A-F8E8-C748-929E-A53260AB3B2B}" type="pres">
      <dgm:prSet presAssocID="{7314B861-B11E-224C-BB86-E235C12F93F2}" presName="circ2" presStyleLbl="vennNode1" presStyleIdx="1" presStyleCnt="4"/>
      <dgm:spPr/>
    </dgm:pt>
    <dgm:pt modelId="{E3A1A017-F581-104E-80CF-3B6730A0A1CD}" type="pres">
      <dgm:prSet presAssocID="{7314B861-B11E-224C-BB86-E235C12F93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D3F90F-D38A-FF43-A4F4-1B63965852FD}" type="pres">
      <dgm:prSet presAssocID="{9D662298-ED44-C94C-87FE-56438B67495A}" presName="circ3" presStyleLbl="vennNode1" presStyleIdx="2" presStyleCnt="4"/>
      <dgm:spPr/>
    </dgm:pt>
    <dgm:pt modelId="{5BBBD1A7-9F22-7C4D-B968-E0C744F10824}" type="pres">
      <dgm:prSet presAssocID="{9D662298-ED44-C94C-87FE-56438B6749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4431AF-40D6-744F-9A08-72343221CD56}" type="pres">
      <dgm:prSet presAssocID="{94393AC7-400F-1F45-B3A6-2E33E1FBB52E}" presName="circ4" presStyleLbl="vennNode1" presStyleIdx="3" presStyleCnt="4"/>
      <dgm:spPr/>
    </dgm:pt>
    <dgm:pt modelId="{533C945A-FCBB-1F44-91F2-0360685CA7D9}" type="pres">
      <dgm:prSet presAssocID="{94393AC7-400F-1F45-B3A6-2E33E1FBB52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6EC5C0B-4089-E342-AC96-E6A7677F1265}" type="presOf" srcId="{9D662298-ED44-C94C-87FE-56438B67495A}" destId="{5BBBD1A7-9F22-7C4D-B968-E0C744F10824}" srcOrd="1" destOrd="0" presId="urn:microsoft.com/office/officeart/2005/8/layout/venn1"/>
    <dgm:cxn modelId="{07E7BD0E-5217-1E4E-92C4-E1B77B5A3D50}" type="presOf" srcId="{9D662298-ED44-C94C-87FE-56438B67495A}" destId="{03D3F90F-D38A-FF43-A4F4-1B63965852FD}" srcOrd="0" destOrd="0" presId="urn:microsoft.com/office/officeart/2005/8/layout/venn1"/>
    <dgm:cxn modelId="{3C82EE20-6FE8-F041-8FF6-76F81E7F3EDB}" srcId="{DDD2EE79-64BA-2643-9377-6E3451EA418F}" destId="{94393AC7-400F-1F45-B3A6-2E33E1FBB52E}" srcOrd="3" destOrd="0" parTransId="{BD83944D-B97D-7C45-AF4D-3BD4CEFD8C6F}" sibTransId="{60E4538E-CAB0-C84A-BE1D-F2B65F640F3E}"/>
    <dgm:cxn modelId="{C0E62D21-80B3-C842-BCF7-27AA7ACA0365}" srcId="{DDD2EE79-64BA-2643-9377-6E3451EA418F}" destId="{7314B861-B11E-224C-BB86-E235C12F93F2}" srcOrd="1" destOrd="0" parTransId="{D4969B92-4BC3-6443-A1BE-C8D5E01E33F8}" sibTransId="{93A78F92-1641-CC41-B3FE-09E7ACB4FE12}"/>
    <dgm:cxn modelId="{AE2E794A-F7A0-7C42-AF7D-68580CC659FC}" srcId="{DDD2EE79-64BA-2643-9377-6E3451EA418F}" destId="{803AA669-7E93-4540-B389-2C4853782E3B}" srcOrd="0" destOrd="0" parTransId="{E825400F-4EAA-F746-A7FB-F660CFEB8691}" sibTransId="{7B7C3086-B8D0-0145-AFE1-F2169657E3BD}"/>
    <dgm:cxn modelId="{D6398157-FEEF-F540-8ECE-B1ACE21E1E63}" type="presOf" srcId="{803AA669-7E93-4540-B389-2C4853782E3B}" destId="{2C6BA8E2-1942-7B4F-AB94-3DF639AB0FFA}" srcOrd="1" destOrd="0" presId="urn:microsoft.com/office/officeart/2005/8/layout/venn1"/>
    <dgm:cxn modelId="{F3DB7560-BFFF-AB4E-9355-3199C9F63CDB}" srcId="{DDD2EE79-64BA-2643-9377-6E3451EA418F}" destId="{9D662298-ED44-C94C-87FE-56438B67495A}" srcOrd="2" destOrd="0" parTransId="{9C21D7A4-0602-D843-AD44-A83279E3F8FD}" sibTransId="{D8168589-C51B-E548-97A4-2CE7CFA51977}"/>
    <dgm:cxn modelId="{FAD6F87D-87B4-664A-BE66-C023B6360EE4}" type="presOf" srcId="{803AA669-7E93-4540-B389-2C4853782E3B}" destId="{2BB4F6EB-C4AF-BE4D-B4BF-B10648403A61}" srcOrd="0" destOrd="0" presId="urn:microsoft.com/office/officeart/2005/8/layout/venn1"/>
    <dgm:cxn modelId="{310F2486-4CBC-024A-A3F1-60BE8046298B}" type="presOf" srcId="{7314B861-B11E-224C-BB86-E235C12F93F2}" destId="{4A3EAC6A-F8E8-C748-929E-A53260AB3B2B}" srcOrd="0" destOrd="0" presId="urn:microsoft.com/office/officeart/2005/8/layout/venn1"/>
    <dgm:cxn modelId="{A80932AB-246B-9C4D-B7F7-08DD6653AA64}" type="presOf" srcId="{7314B861-B11E-224C-BB86-E235C12F93F2}" destId="{E3A1A017-F581-104E-80CF-3B6730A0A1CD}" srcOrd="1" destOrd="0" presId="urn:microsoft.com/office/officeart/2005/8/layout/venn1"/>
    <dgm:cxn modelId="{082B3EB1-C30A-0F40-B5EF-4CAE28C759D9}" type="presOf" srcId="{94393AC7-400F-1F45-B3A6-2E33E1FBB52E}" destId="{A24431AF-40D6-744F-9A08-72343221CD56}" srcOrd="0" destOrd="0" presId="urn:microsoft.com/office/officeart/2005/8/layout/venn1"/>
    <dgm:cxn modelId="{420E75DF-68D3-5B45-B3F2-4BE523BAFE1E}" type="presOf" srcId="{94393AC7-400F-1F45-B3A6-2E33E1FBB52E}" destId="{533C945A-FCBB-1F44-91F2-0360685CA7D9}" srcOrd="1" destOrd="0" presId="urn:microsoft.com/office/officeart/2005/8/layout/venn1"/>
    <dgm:cxn modelId="{2301B8F3-FB56-A645-BC16-51FF334D0C49}" type="presOf" srcId="{DDD2EE79-64BA-2643-9377-6E3451EA418F}" destId="{228728C4-4710-9945-81C2-602DA2C60332}" srcOrd="0" destOrd="0" presId="urn:microsoft.com/office/officeart/2005/8/layout/venn1"/>
    <dgm:cxn modelId="{1F3D8088-CDCB-A748-B19D-6B943D7938F6}" type="presParOf" srcId="{228728C4-4710-9945-81C2-602DA2C60332}" destId="{2BB4F6EB-C4AF-BE4D-B4BF-B10648403A61}" srcOrd="0" destOrd="0" presId="urn:microsoft.com/office/officeart/2005/8/layout/venn1"/>
    <dgm:cxn modelId="{F96A08A4-76A5-6E40-A177-01903FD1DD49}" type="presParOf" srcId="{228728C4-4710-9945-81C2-602DA2C60332}" destId="{2C6BA8E2-1942-7B4F-AB94-3DF639AB0FFA}" srcOrd="1" destOrd="0" presId="urn:microsoft.com/office/officeart/2005/8/layout/venn1"/>
    <dgm:cxn modelId="{911F4AE0-0B8F-AB49-ADCE-933C5AADEFAC}" type="presParOf" srcId="{228728C4-4710-9945-81C2-602DA2C60332}" destId="{4A3EAC6A-F8E8-C748-929E-A53260AB3B2B}" srcOrd="2" destOrd="0" presId="urn:microsoft.com/office/officeart/2005/8/layout/venn1"/>
    <dgm:cxn modelId="{DEF2C389-CEA5-0049-B505-FB9059649A51}" type="presParOf" srcId="{228728C4-4710-9945-81C2-602DA2C60332}" destId="{E3A1A017-F581-104E-80CF-3B6730A0A1CD}" srcOrd="3" destOrd="0" presId="urn:microsoft.com/office/officeart/2005/8/layout/venn1"/>
    <dgm:cxn modelId="{DB89BA56-C2BC-DC48-815B-7BF6FFA6DEE8}" type="presParOf" srcId="{228728C4-4710-9945-81C2-602DA2C60332}" destId="{03D3F90F-D38A-FF43-A4F4-1B63965852FD}" srcOrd="4" destOrd="0" presId="urn:microsoft.com/office/officeart/2005/8/layout/venn1"/>
    <dgm:cxn modelId="{F5A32636-05A6-4B46-B2D9-7C56EAE40C2C}" type="presParOf" srcId="{228728C4-4710-9945-81C2-602DA2C60332}" destId="{5BBBD1A7-9F22-7C4D-B968-E0C744F10824}" srcOrd="5" destOrd="0" presId="urn:microsoft.com/office/officeart/2005/8/layout/venn1"/>
    <dgm:cxn modelId="{79351A70-56B0-DD46-AEE9-542AAB698AEF}" type="presParOf" srcId="{228728C4-4710-9945-81C2-602DA2C60332}" destId="{A24431AF-40D6-744F-9A08-72343221CD56}" srcOrd="6" destOrd="0" presId="urn:microsoft.com/office/officeart/2005/8/layout/venn1"/>
    <dgm:cxn modelId="{48A1ACF7-21BD-2144-86C1-7E93DD035AE5}" type="presParOf" srcId="{228728C4-4710-9945-81C2-602DA2C60332}" destId="{533C945A-FCBB-1F44-91F2-0360685CA7D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494E2-C40F-4677-B160-F1D71A712F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E8D8AC-17BC-4008-A257-03D71AF367F5}">
      <dgm:prSet/>
      <dgm:spPr/>
      <dgm:t>
        <a:bodyPr/>
        <a:lstStyle/>
        <a:p>
          <a:pPr algn="ctr"/>
          <a:r>
            <a:rPr lang="en-AU" b="1" dirty="0"/>
            <a:t>Willingness to accept new things</a:t>
          </a:r>
          <a:r>
            <a:rPr lang="zh-CN" b="1" dirty="0"/>
            <a:t> </a:t>
          </a:r>
          <a:endParaRPr lang="en-US" dirty="0"/>
        </a:p>
      </dgm:t>
    </dgm:pt>
    <dgm:pt modelId="{13A7C07E-898B-4A0F-B7D0-C5113945EA48}" type="parTrans" cxnId="{85828D65-B7DF-48AE-AB34-E1028E2F1770}">
      <dgm:prSet/>
      <dgm:spPr/>
      <dgm:t>
        <a:bodyPr/>
        <a:lstStyle/>
        <a:p>
          <a:endParaRPr lang="en-US"/>
        </a:p>
      </dgm:t>
    </dgm:pt>
    <dgm:pt modelId="{182E57C1-4E06-4D35-B571-FF911DE71951}" type="sibTrans" cxnId="{85828D65-B7DF-48AE-AB34-E1028E2F1770}">
      <dgm:prSet/>
      <dgm:spPr/>
      <dgm:t>
        <a:bodyPr/>
        <a:lstStyle/>
        <a:p>
          <a:endParaRPr lang="en-US"/>
        </a:p>
      </dgm:t>
    </dgm:pt>
    <dgm:pt modelId="{63D0F919-FEA5-48A9-BBEF-4787624E24C3}">
      <dgm:prSet/>
      <dgm:spPr/>
      <dgm:t>
        <a:bodyPr/>
        <a:lstStyle/>
        <a:p>
          <a:pPr algn="ctr"/>
          <a:r>
            <a:rPr lang="en-US" b="1" dirty="0"/>
            <a:t>Love of freedom</a:t>
          </a:r>
          <a:endParaRPr lang="en-US" dirty="0"/>
        </a:p>
      </dgm:t>
    </dgm:pt>
    <dgm:pt modelId="{30831EFC-6F48-4ED2-BB6F-8A1AD7A24440}" type="parTrans" cxnId="{73B34B42-5F1D-4EC8-9172-387744317802}">
      <dgm:prSet/>
      <dgm:spPr/>
      <dgm:t>
        <a:bodyPr/>
        <a:lstStyle/>
        <a:p>
          <a:endParaRPr lang="en-US"/>
        </a:p>
      </dgm:t>
    </dgm:pt>
    <dgm:pt modelId="{954120FF-26FA-4DB9-8A80-B316B94803EC}" type="sibTrans" cxnId="{73B34B42-5F1D-4EC8-9172-387744317802}">
      <dgm:prSet/>
      <dgm:spPr/>
      <dgm:t>
        <a:bodyPr/>
        <a:lstStyle/>
        <a:p>
          <a:endParaRPr lang="en-US"/>
        </a:p>
      </dgm:t>
    </dgm:pt>
    <dgm:pt modelId="{F1AEE718-24E5-458E-8672-DE877D710A1D}">
      <dgm:prSet/>
      <dgm:spPr/>
      <dgm:t>
        <a:bodyPr/>
        <a:lstStyle/>
        <a:p>
          <a:pPr algn="ctr"/>
          <a:r>
            <a:rPr lang="en-US" b="1" dirty="0"/>
            <a:t>Respect for the rights of others</a:t>
          </a:r>
          <a:endParaRPr lang="en-US" dirty="0"/>
        </a:p>
      </dgm:t>
    </dgm:pt>
    <dgm:pt modelId="{087CAD88-4769-4055-A19B-70E87D065D64}" type="parTrans" cxnId="{9F5FBD7C-E28A-4DB4-88D4-BB7FB5EE4947}">
      <dgm:prSet/>
      <dgm:spPr/>
      <dgm:t>
        <a:bodyPr/>
        <a:lstStyle/>
        <a:p>
          <a:endParaRPr lang="en-US"/>
        </a:p>
      </dgm:t>
    </dgm:pt>
    <dgm:pt modelId="{91C03D57-0D1D-4BB2-932B-226BE0119CBE}" type="sibTrans" cxnId="{9F5FBD7C-E28A-4DB4-88D4-BB7FB5EE4947}">
      <dgm:prSet/>
      <dgm:spPr/>
      <dgm:t>
        <a:bodyPr/>
        <a:lstStyle/>
        <a:p>
          <a:endParaRPr lang="en-US"/>
        </a:p>
      </dgm:t>
    </dgm:pt>
    <dgm:pt modelId="{DA8FFD4C-C599-46D0-A7D5-A513095C5FFC}">
      <dgm:prSet/>
      <dgm:spPr/>
      <dgm:t>
        <a:bodyPr/>
        <a:lstStyle/>
        <a:p>
          <a:pPr algn="ctr"/>
          <a:r>
            <a:rPr lang="en-US" b="1" dirty="0"/>
            <a:t>Tolerance</a:t>
          </a:r>
          <a:r>
            <a:rPr lang="zh-CN" altLang="en-US" b="1" dirty="0"/>
            <a:t> </a:t>
          </a:r>
          <a:r>
            <a:rPr lang="en-US" altLang="zh-CN" b="1" dirty="0"/>
            <a:t>for change</a:t>
          </a:r>
          <a:endParaRPr lang="en-US" dirty="0"/>
        </a:p>
      </dgm:t>
    </dgm:pt>
    <dgm:pt modelId="{E79BE17B-7FCC-4B44-A91F-9486ED2B6057}" type="sibTrans" cxnId="{1174485F-3640-42C2-84D2-9039A1D7194B}">
      <dgm:prSet/>
      <dgm:spPr/>
      <dgm:t>
        <a:bodyPr/>
        <a:lstStyle/>
        <a:p>
          <a:endParaRPr lang="en-US"/>
        </a:p>
      </dgm:t>
    </dgm:pt>
    <dgm:pt modelId="{90CF4F11-E5AA-4041-A3CC-CA58A132991F}" type="parTrans" cxnId="{1174485F-3640-42C2-84D2-9039A1D7194B}">
      <dgm:prSet/>
      <dgm:spPr/>
      <dgm:t>
        <a:bodyPr/>
        <a:lstStyle/>
        <a:p>
          <a:endParaRPr lang="en-US"/>
        </a:p>
      </dgm:t>
    </dgm:pt>
    <dgm:pt modelId="{34047D58-4F01-BB43-BB4A-069694109EB1}" type="pres">
      <dgm:prSet presAssocID="{A27494E2-C40F-4677-B160-F1D71A712F7F}" presName="linear" presStyleCnt="0">
        <dgm:presLayoutVars>
          <dgm:animLvl val="lvl"/>
          <dgm:resizeHandles val="exact"/>
        </dgm:presLayoutVars>
      </dgm:prSet>
      <dgm:spPr/>
    </dgm:pt>
    <dgm:pt modelId="{69163AF9-A576-1E41-91BE-604C070EAA07}" type="pres">
      <dgm:prSet presAssocID="{DA8FFD4C-C599-46D0-A7D5-A513095C5F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D89BE2-65B1-E543-A6E0-497764BAD51A}" type="pres">
      <dgm:prSet presAssocID="{E79BE17B-7FCC-4B44-A91F-9486ED2B6057}" presName="spacer" presStyleCnt="0"/>
      <dgm:spPr/>
    </dgm:pt>
    <dgm:pt modelId="{F0552ABF-9EDD-A846-968D-86C606385857}" type="pres">
      <dgm:prSet presAssocID="{49E8D8AC-17BC-4008-A257-03D71AF367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9CA1D1-0D7C-6F4C-BDBF-AD52112E5D97}" type="pres">
      <dgm:prSet presAssocID="{182E57C1-4E06-4D35-B571-FF911DE71951}" presName="spacer" presStyleCnt="0"/>
      <dgm:spPr/>
    </dgm:pt>
    <dgm:pt modelId="{FAEB5688-F302-9247-A4B3-9EFC6F64C3FB}" type="pres">
      <dgm:prSet presAssocID="{63D0F919-FEA5-48A9-BBEF-4787624E24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40A3D0-57F2-8E47-A69A-C030C6CB4B7D}" type="pres">
      <dgm:prSet presAssocID="{954120FF-26FA-4DB9-8A80-B316B94803EC}" presName="spacer" presStyleCnt="0"/>
      <dgm:spPr/>
    </dgm:pt>
    <dgm:pt modelId="{17B7C577-19C0-E241-B168-D09E8BFB3E3F}" type="pres">
      <dgm:prSet presAssocID="{F1AEE718-24E5-458E-8672-DE877D710A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B34B42-5F1D-4EC8-9172-387744317802}" srcId="{A27494E2-C40F-4677-B160-F1D71A712F7F}" destId="{63D0F919-FEA5-48A9-BBEF-4787624E24C3}" srcOrd="2" destOrd="0" parTransId="{30831EFC-6F48-4ED2-BB6F-8A1AD7A24440}" sibTransId="{954120FF-26FA-4DB9-8A80-B316B94803EC}"/>
    <dgm:cxn modelId="{7DE16557-7F1F-BC47-9A26-29E6BEE91441}" type="presOf" srcId="{63D0F919-FEA5-48A9-BBEF-4787624E24C3}" destId="{FAEB5688-F302-9247-A4B3-9EFC6F64C3FB}" srcOrd="0" destOrd="0" presId="urn:microsoft.com/office/officeart/2005/8/layout/vList2"/>
    <dgm:cxn modelId="{1174485F-3640-42C2-84D2-9039A1D7194B}" srcId="{A27494E2-C40F-4677-B160-F1D71A712F7F}" destId="{DA8FFD4C-C599-46D0-A7D5-A513095C5FFC}" srcOrd="0" destOrd="0" parTransId="{90CF4F11-E5AA-4041-A3CC-CA58A132991F}" sibTransId="{E79BE17B-7FCC-4B44-A91F-9486ED2B6057}"/>
    <dgm:cxn modelId="{85828D65-B7DF-48AE-AB34-E1028E2F1770}" srcId="{A27494E2-C40F-4677-B160-F1D71A712F7F}" destId="{49E8D8AC-17BC-4008-A257-03D71AF367F5}" srcOrd="1" destOrd="0" parTransId="{13A7C07E-898B-4A0F-B7D0-C5113945EA48}" sibTransId="{182E57C1-4E06-4D35-B571-FF911DE71951}"/>
    <dgm:cxn modelId="{9F5FBD7C-E28A-4DB4-88D4-BB7FB5EE4947}" srcId="{A27494E2-C40F-4677-B160-F1D71A712F7F}" destId="{F1AEE718-24E5-458E-8672-DE877D710A1D}" srcOrd="3" destOrd="0" parTransId="{087CAD88-4769-4055-A19B-70E87D065D64}" sibTransId="{91C03D57-0D1D-4BB2-932B-226BE0119CBE}"/>
    <dgm:cxn modelId="{E46F838C-D77B-C040-9224-811F06AEC19C}" type="presOf" srcId="{A27494E2-C40F-4677-B160-F1D71A712F7F}" destId="{34047D58-4F01-BB43-BB4A-069694109EB1}" srcOrd="0" destOrd="0" presId="urn:microsoft.com/office/officeart/2005/8/layout/vList2"/>
    <dgm:cxn modelId="{70B2F39F-757C-D846-A0E1-B5B631D7E4AF}" type="presOf" srcId="{DA8FFD4C-C599-46D0-A7D5-A513095C5FFC}" destId="{69163AF9-A576-1E41-91BE-604C070EAA07}" srcOrd="0" destOrd="0" presId="urn:microsoft.com/office/officeart/2005/8/layout/vList2"/>
    <dgm:cxn modelId="{C181ACD0-F7BE-7146-BCD6-FD8088B52D74}" type="presOf" srcId="{F1AEE718-24E5-458E-8672-DE877D710A1D}" destId="{17B7C577-19C0-E241-B168-D09E8BFB3E3F}" srcOrd="0" destOrd="0" presId="urn:microsoft.com/office/officeart/2005/8/layout/vList2"/>
    <dgm:cxn modelId="{74FCE6F8-F56A-A546-B501-CA8EAC1EC832}" type="presOf" srcId="{49E8D8AC-17BC-4008-A257-03D71AF367F5}" destId="{F0552ABF-9EDD-A846-968D-86C606385857}" srcOrd="0" destOrd="0" presId="urn:microsoft.com/office/officeart/2005/8/layout/vList2"/>
    <dgm:cxn modelId="{2CE6291B-B137-7443-9A4D-602BBB6035AB}" type="presParOf" srcId="{34047D58-4F01-BB43-BB4A-069694109EB1}" destId="{69163AF9-A576-1E41-91BE-604C070EAA07}" srcOrd="0" destOrd="0" presId="urn:microsoft.com/office/officeart/2005/8/layout/vList2"/>
    <dgm:cxn modelId="{8F76D3BF-0ED3-024E-BC12-179491B76DA1}" type="presParOf" srcId="{34047D58-4F01-BB43-BB4A-069694109EB1}" destId="{B3D89BE2-65B1-E543-A6E0-497764BAD51A}" srcOrd="1" destOrd="0" presId="urn:microsoft.com/office/officeart/2005/8/layout/vList2"/>
    <dgm:cxn modelId="{7BB2285E-57E8-3C49-95BD-E47290348B87}" type="presParOf" srcId="{34047D58-4F01-BB43-BB4A-069694109EB1}" destId="{F0552ABF-9EDD-A846-968D-86C606385857}" srcOrd="2" destOrd="0" presId="urn:microsoft.com/office/officeart/2005/8/layout/vList2"/>
    <dgm:cxn modelId="{66DA8350-3943-FC45-A09E-67E927DEF6FB}" type="presParOf" srcId="{34047D58-4F01-BB43-BB4A-069694109EB1}" destId="{679CA1D1-0D7C-6F4C-BDBF-AD52112E5D97}" srcOrd="3" destOrd="0" presId="urn:microsoft.com/office/officeart/2005/8/layout/vList2"/>
    <dgm:cxn modelId="{18BFA4E6-3249-F843-A205-57DDDAFFEBD2}" type="presParOf" srcId="{34047D58-4F01-BB43-BB4A-069694109EB1}" destId="{FAEB5688-F302-9247-A4B3-9EFC6F64C3FB}" srcOrd="4" destOrd="0" presId="urn:microsoft.com/office/officeart/2005/8/layout/vList2"/>
    <dgm:cxn modelId="{B3CCCFE8-75CC-3345-BF49-90E6E352C23A}" type="presParOf" srcId="{34047D58-4F01-BB43-BB4A-069694109EB1}" destId="{F140A3D0-57F2-8E47-A69A-C030C6CB4B7D}" srcOrd="5" destOrd="0" presId="urn:microsoft.com/office/officeart/2005/8/layout/vList2"/>
    <dgm:cxn modelId="{368D148C-0C89-9A4E-BCCA-488B2C35617F}" type="presParOf" srcId="{34047D58-4F01-BB43-BB4A-069694109EB1}" destId="{17B7C577-19C0-E241-B168-D09E8BFB3E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32F48-49F9-437C-800C-CD328F698B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F659E4-7374-4CC5-BEF2-69A976C809F1}">
      <dgm:prSet custT="1"/>
      <dgm:spPr/>
      <dgm:t>
        <a:bodyPr/>
        <a:lstStyle/>
        <a:p>
          <a:r>
            <a:rPr lang="en-AU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Have the tolerance for other cultures and the willingness to embrace the good parts of other cultures.</a:t>
          </a:r>
          <a:endParaRPr 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17BE2D4-F81A-4839-8378-46B0BFBB377C}" type="parTrans" cxnId="{5D52F3CF-F728-475B-87D5-9F467A9F3DFA}">
      <dgm:prSet/>
      <dgm:spPr/>
      <dgm:t>
        <a:bodyPr/>
        <a:lstStyle/>
        <a:p>
          <a:endParaRPr lang="en-US"/>
        </a:p>
      </dgm:t>
    </dgm:pt>
    <dgm:pt modelId="{8CCBFDC9-AEAF-4C95-A22B-B2A5329065E4}" type="sibTrans" cxnId="{5D52F3CF-F728-475B-87D5-9F467A9F3DFA}">
      <dgm:prSet/>
      <dgm:spPr/>
      <dgm:t>
        <a:bodyPr/>
        <a:lstStyle/>
        <a:p>
          <a:endParaRPr lang="en-US"/>
        </a:p>
      </dgm:t>
    </dgm:pt>
    <dgm:pt modelId="{A82B87C7-4122-4B28-977C-6D85461C86B4}">
      <dgm:prSet custT="1"/>
      <dgm:spPr/>
      <dgm:t>
        <a:bodyPr/>
        <a:lstStyle/>
        <a:p>
          <a:r>
            <a:rPr lang="en-AU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Preserve and promote our Chinese culture.</a:t>
          </a:r>
        </a:p>
        <a:p>
          <a:r>
            <a:rPr lang="en-AU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Have confidence in the glorious and profound Chinese culture.</a:t>
          </a:r>
          <a:endParaRPr 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75EFC2B-7A1C-4FFA-A559-F06F35F2DB70}" type="parTrans" cxnId="{E1E4038B-E0D5-4766-B8DC-475605839E46}">
      <dgm:prSet/>
      <dgm:spPr/>
      <dgm:t>
        <a:bodyPr/>
        <a:lstStyle/>
        <a:p>
          <a:endParaRPr lang="en-US"/>
        </a:p>
      </dgm:t>
    </dgm:pt>
    <dgm:pt modelId="{EF498FE0-2A40-4714-97A8-89FA56C1988B}" type="sibTrans" cxnId="{E1E4038B-E0D5-4766-B8DC-475605839E46}">
      <dgm:prSet/>
      <dgm:spPr/>
      <dgm:t>
        <a:bodyPr/>
        <a:lstStyle/>
        <a:p>
          <a:endParaRPr lang="en-US"/>
        </a:p>
      </dgm:t>
    </dgm:pt>
    <dgm:pt modelId="{FC56A4AB-2F35-0F42-8244-B1B89DD1A57B}" type="pres">
      <dgm:prSet presAssocID="{85632F48-49F9-437C-800C-CD328F698B0B}" presName="linear" presStyleCnt="0">
        <dgm:presLayoutVars>
          <dgm:animLvl val="lvl"/>
          <dgm:resizeHandles val="exact"/>
        </dgm:presLayoutVars>
      </dgm:prSet>
      <dgm:spPr/>
    </dgm:pt>
    <dgm:pt modelId="{B419C45C-6581-C14F-BD68-2FED92DD11F2}" type="pres">
      <dgm:prSet presAssocID="{22F659E4-7374-4CC5-BEF2-69A976C809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D44132-74A4-6B44-B23A-764731CD9EB3}" type="pres">
      <dgm:prSet presAssocID="{8CCBFDC9-AEAF-4C95-A22B-B2A5329065E4}" presName="spacer" presStyleCnt="0"/>
      <dgm:spPr/>
    </dgm:pt>
    <dgm:pt modelId="{DE37C96C-A5E7-6848-BF6C-75D56214CE89}" type="pres">
      <dgm:prSet presAssocID="{A82B87C7-4122-4B28-977C-6D85461C86B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68AC4B-0897-8F43-90F9-F51D28C93CE5}" type="presOf" srcId="{22F659E4-7374-4CC5-BEF2-69A976C809F1}" destId="{B419C45C-6581-C14F-BD68-2FED92DD11F2}" srcOrd="0" destOrd="0" presId="urn:microsoft.com/office/officeart/2005/8/layout/vList2"/>
    <dgm:cxn modelId="{79BCE37D-0A3A-2946-9CAE-5821C5EDAA72}" type="presOf" srcId="{85632F48-49F9-437C-800C-CD328F698B0B}" destId="{FC56A4AB-2F35-0F42-8244-B1B89DD1A57B}" srcOrd="0" destOrd="0" presId="urn:microsoft.com/office/officeart/2005/8/layout/vList2"/>
    <dgm:cxn modelId="{6023567E-0A24-744B-BDAD-F59FE4CEDF2F}" type="presOf" srcId="{A82B87C7-4122-4B28-977C-6D85461C86B4}" destId="{DE37C96C-A5E7-6848-BF6C-75D56214CE89}" srcOrd="0" destOrd="0" presId="urn:microsoft.com/office/officeart/2005/8/layout/vList2"/>
    <dgm:cxn modelId="{E1E4038B-E0D5-4766-B8DC-475605839E46}" srcId="{85632F48-49F9-437C-800C-CD328F698B0B}" destId="{A82B87C7-4122-4B28-977C-6D85461C86B4}" srcOrd="1" destOrd="0" parTransId="{B75EFC2B-7A1C-4FFA-A559-F06F35F2DB70}" sibTransId="{EF498FE0-2A40-4714-97A8-89FA56C1988B}"/>
    <dgm:cxn modelId="{5D52F3CF-F728-475B-87D5-9F467A9F3DFA}" srcId="{85632F48-49F9-437C-800C-CD328F698B0B}" destId="{22F659E4-7374-4CC5-BEF2-69A976C809F1}" srcOrd="0" destOrd="0" parTransId="{E17BE2D4-F81A-4839-8378-46B0BFBB377C}" sibTransId="{8CCBFDC9-AEAF-4C95-A22B-B2A5329065E4}"/>
    <dgm:cxn modelId="{AE6A7C57-E92E-2141-9073-1637E55B9FA7}" type="presParOf" srcId="{FC56A4AB-2F35-0F42-8244-B1B89DD1A57B}" destId="{B419C45C-6581-C14F-BD68-2FED92DD11F2}" srcOrd="0" destOrd="0" presId="urn:microsoft.com/office/officeart/2005/8/layout/vList2"/>
    <dgm:cxn modelId="{4036D229-44BD-1F4E-B88C-CDBD88BBA946}" type="presParOf" srcId="{FC56A4AB-2F35-0F42-8244-B1B89DD1A57B}" destId="{9BD44132-74A4-6B44-B23A-764731CD9EB3}" srcOrd="1" destOrd="0" presId="urn:microsoft.com/office/officeart/2005/8/layout/vList2"/>
    <dgm:cxn modelId="{2472923F-ED06-4140-81A7-B205E7DBF7FE}" type="presParOf" srcId="{FC56A4AB-2F35-0F42-8244-B1B89DD1A57B}" destId="{DE37C96C-A5E7-6848-BF6C-75D56214CE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C3AE3-66C0-F347-B41E-10EFD07A3D50}">
      <dsp:nvSpPr>
        <dsp:cNvPr id="0" name=""/>
        <dsp:cNvSpPr/>
      </dsp:nvSpPr>
      <dsp:spPr>
        <a:xfrm>
          <a:off x="-5652225" y="-865235"/>
          <a:ext cx="6729512" cy="672951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DE084-EADF-4C4F-B154-60731352E4D1}">
      <dsp:nvSpPr>
        <dsp:cNvPr id="0" name=""/>
        <dsp:cNvSpPr/>
      </dsp:nvSpPr>
      <dsp:spPr>
        <a:xfrm>
          <a:off x="563923" y="384326"/>
          <a:ext cx="4518069" cy="769052"/>
        </a:xfrm>
        <a:prstGeom prst="rect">
          <a:avLst/>
        </a:prstGeom>
        <a:solidFill>
          <a:srgbClr val="D0DF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4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Target Students</a:t>
          </a:r>
          <a:endParaRPr lang="zh-CN" altLang="en-US" sz="2400" b="1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63923" y="384326"/>
        <a:ext cx="4518069" cy="769052"/>
      </dsp:txXfrm>
    </dsp:sp>
    <dsp:sp modelId="{4D466E5F-395F-2149-8BA0-24E88266E616}">
      <dsp:nvSpPr>
        <dsp:cNvPr id="0" name=""/>
        <dsp:cNvSpPr/>
      </dsp:nvSpPr>
      <dsp:spPr>
        <a:xfrm>
          <a:off x="83266" y="288194"/>
          <a:ext cx="961315" cy="961315"/>
        </a:xfrm>
        <a:prstGeom prst="ellipse">
          <a:avLst/>
        </a:prstGeom>
        <a:solidFill>
          <a:srgbClr val="91CBE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FBC9B-ECBC-0947-BB10-128678087873}">
      <dsp:nvSpPr>
        <dsp:cNvPr id="0" name=""/>
        <dsp:cNvSpPr/>
      </dsp:nvSpPr>
      <dsp:spPr>
        <a:xfrm>
          <a:off x="1004839" y="1538105"/>
          <a:ext cx="4077153" cy="769052"/>
        </a:xfrm>
        <a:prstGeom prst="rect">
          <a:avLst/>
        </a:prstGeom>
        <a:solidFill>
          <a:srgbClr val="D0DF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4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Teaching Philosophy</a:t>
          </a:r>
          <a:endParaRPr lang="zh-CN" altLang="en-US" sz="2400" b="1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004839" y="1538105"/>
        <a:ext cx="4077153" cy="769052"/>
      </dsp:txXfrm>
    </dsp:sp>
    <dsp:sp modelId="{14CB1F74-9EC3-874C-AAA7-B8AD5E26BCB1}">
      <dsp:nvSpPr>
        <dsp:cNvPr id="0" name=""/>
        <dsp:cNvSpPr/>
      </dsp:nvSpPr>
      <dsp:spPr>
        <a:xfrm>
          <a:off x="524181" y="1441973"/>
          <a:ext cx="961315" cy="961315"/>
        </a:xfrm>
        <a:prstGeom prst="ellipse">
          <a:avLst/>
        </a:prstGeom>
        <a:solidFill>
          <a:srgbClr val="91CBE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39EA5-B67A-E14B-9144-92F2C8139D59}">
      <dsp:nvSpPr>
        <dsp:cNvPr id="0" name=""/>
        <dsp:cNvSpPr/>
      </dsp:nvSpPr>
      <dsp:spPr>
        <a:xfrm>
          <a:off x="1004839" y="2691884"/>
          <a:ext cx="4077153" cy="769052"/>
        </a:xfrm>
        <a:prstGeom prst="rect">
          <a:avLst/>
        </a:prstGeom>
        <a:solidFill>
          <a:srgbClr val="D0DF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4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Learning Objectives</a:t>
          </a:r>
          <a:endParaRPr lang="zh-CN" altLang="en-US" sz="2400" b="1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004839" y="2691884"/>
        <a:ext cx="4077153" cy="769052"/>
      </dsp:txXfrm>
    </dsp:sp>
    <dsp:sp modelId="{CA5D868E-362E-1B4E-B972-EEF54D7CB081}">
      <dsp:nvSpPr>
        <dsp:cNvPr id="0" name=""/>
        <dsp:cNvSpPr/>
      </dsp:nvSpPr>
      <dsp:spPr>
        <a:xfrm>
          <a:off x="524181" y="2595752"/>
          <a:ext cx="961315" cy="961315"/>
        </a:xfrm>
        <a:prstGeom prst="ellipse">
          <a:avLst/>
        </a:prstGeom>
        <a:solidFill>
          <a:srgbClr val="91CBE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F80CE-81B6-DE44-99D5-1EA41FC99E1E}">
      <dsp:nvSpPr>
        <dsp:cNvPr id="0" name=""/>
        <dsp:cNvSpPr/>
      </dsp:nvSpPr>
      <dsp:spPr>
        <a:xfrm>
          <a:off x="563923" y="3845663"/>
          <a:ext cx="4518069" cy="769052"/>
        </a:xfrm>
        <a:prstGeom prst="rect">
          <a:avLst/>
        </a:prstGeom>
        <a:solidFill>
          <a:srgbClr val="D0DF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4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Teaching Arrangement</a:t>
          </a:r>
          <a:endParaRPr lang="zh-CN" altLang="en-US" sz="2400" b="1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63923" y="3845663"/>
        <a:ext cx="4518069" cy="769052"/>
      </dsp:txXfrm>
    </dsp:sp>
    <dsp:sp modelId="{97A3FDE2-2FCC-BD46-89AF-BF9D167F41B6}">
      <dsp:nvSpPr>
        <dsp:cNvPr id="0" name=""/>
        <dsp:cNvSpPr/>
      </dsp:nvSpPr>
      <dsp:spPr>
        <a:xfrm>
          <a:off x="83266" y="3749531"/>
          <a:ext cx="961315" cy="961315"/>
        </a:xfrm>
        <a:prstGeom prst="ellipse">
          <a:avLst/>
        </a:prstGeom>
        <a:solidFill>
          <a:srgbClr val="91CBE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F173-CF60-49FA-B101-E6B505C28F2C}">
      <dsp:nvSpPr>
        <dsp:cNvPr id="0" name=""/>
        <dsp:cNvSpPr/>
      </dsp:nvSpPr>
      <dsp:spPr>
        <a:xfrm>
          <a:off x="3549114" y="1524"/>
          <a:ext cx="1757720" cy="1084940"/>
        </a:xfrm>
        <a:prstGeom prst="roundRect">
          <a:avLst/>
        </a:prstGeom>
        <a:gradFill rotWithShape="0">
          <a:gsLst>
            <a:gs pos="42000">
              <a:srgbClr val="87BFB2"/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rgbClr val="92D05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collaborate</a:t>
          </a:r>
          <a:endParaRPr lang="en-US" altLang="zh-CN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602076" y="54486"/>
        <a:ext cx="1651796" cy="979016"/>
      </dsp:txXfrm>
    </dsp:sp>
    <dsp:sp modelId="{890F09E1-A5FD-4242-968C-AD8148ADBA80}">
      <dsp:nvSpPr>
        <dsp:cNvPr id="0" name=""/>
        <dsp:cNvSpPr/>
      </dsp:nvSpPr>
      <dsp:spPr>
        <a:xfrm>
          <a:off x="2633270" y="543994"/>
          <a:ext cx="3589408" cy="3589408"/>
        </a:xfrm>
        <a:custGeom>
          <a:avLst/>
          <a:gdLst/>
          <a:ahLst/>
          <a:cxnLst/>
          <a:rect l="0" t="0" r="0" b="0"/>
          <a:pathLst>
            <a:path>
              <a:moveTo>
                <a:pt x="2685031" y="236410"/>
              </a:moveTo>
              <a:arcTo wR="1794704" hR="1794704" stAng="17984484" swAng="2534660"/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4A533BBB-6BEA-429E-8541-03477BCE8622}">
      <dsp:nvSpPr>
        <dsp:cNvPr id="0" name=""/>
        <dsp:cNvSpPr/>
      </dsp:nvSpPr>
      <dsp:spPr>
        <a:xfrm>
          <a:off x="5388109" y="1796228"/>
          <a:ext cx="1669138" cy="1084940"/>
        </a:xfrm>
        <a:prstGeom prst="roundRect">
          <a:avLst/>
        </a:prstGeom>
        <a:gradFill rotWithShape="0">
          <a:gsLst>
            <a:gs pos="63000">
              <a:srgbClr val="91CBEA"/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rPr>
            <a:t>assimilate</a:t>
          </a:r>
          <a:endParaRPr lang="en-US" altLang="zh-CN" sz="21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441071" y="1849190"/>
        <a:ext cx="1563214" cy="979016"/>
      </dsp:txXfrm>
    </dsp:sp>
    <dsp:sp modelId="{80375E59-737B-41DF-B3C9-E8361D136FF9}">
      <dsp:nvSpPr>
        <dsp:cNvPr id="0" name=""/>
        <dsp:cNvSpPr/>
      </dsp:nvSpPr>
      <dsp:spPr>
        <a:xfrm>
          <a:off x="2633270" y="543994"/>
          <a:ext cx="3589408" cy="3589408"/>
        </a:xfrm>
        <a:custGeom>
          <a:avLst/>
          <a:gdLst/>
          <a:ahLst/>
          <a:cxnLst/>
          <a:rect l="0" t="0" r="0" b="0"/>
          <a:pathLst>
            <a:path>
              <a:moveTo>
                <a:pt x="3501286" y="2350167"/>
              </a:moveTo>
              <a:arcTo wR="1794704" hR="1794704" stAng="1081752" swAng="2629423"/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B1E3B87-CFEF-48C3-B3ED-22B7722DA4B2}">
      <dsp:nvSpPr>
        <dsp:cNvPr id="0" name=""/>
        <dsp:cNvSpPr/>
      </dsp:nvSpPr>
      <dsp:spPr>
        <a:xfrm>
          <a:off x="3593405" y="3590932"/>
          <a:ext cx="1669138" cy="1084940"/>
        </a:xfrm>
        <a:prstGeom prst="roundRect">
          <a:avLst/>
        </a:prstGeom>
        <a:gradFill rotWithShape="0">
          <a:gsLst>
            <a:gs pos="68000">
              <a:srgbClr val="BBA8F9"/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evaluate</a:t>
          </a:r>
        </a:p>
      </dsp:txBody>
      <dsp:txXfrm>
        <a:off x="3646367" y="3643894"/>
        <a:ext cx="1563214" cy="979016"/>
      </dsp:txXfrm>
    </dsp:sp>
    <dsp:sp modelId="{D354920F-3C18-4773-98FE-F5105B0C4655}">
      <dsp:nvSpPr>
        <dsp:cNvPr id="0" name=""/>
        <dsp:cNvSpPr/>
      </dsp:nvSpPr>
      <dsp:spPr>
        <a:xfrm>
          <a:off x="2633270" y="543994"/>
          <a:ext cx="3589408" cy="3589408"/>
        </a:xfrm>
        <a:custGeom>
          <a:avLst/>
          <a:gdLst/>
          <a:ahLst/>
          <a:cxnLst/>
          <a:rect l="0" t="0" r="0" b="0"/>
          <a:pathLst>
            <a:path>
              <a:moveTo>
                <a:pt x="948076" y="3377165"/>
              </a:moveTo>
              <a:arcTo wR="1794704" hR="1794704" stAng="7088825" swAng="2629423"/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9D8D72A-0A3A-B340-BC07-B23C803C97ED}">
      <dsp:nvSpPr>
        <dsp:cNvPr id="0" name=""/>
        <dsp:cNvSpPr/>
      </dsp:nvSpPr>
      <dsp:spPr>
        <a:xfrm>
          <a:off x="1798701" y="1796228"/>
          <a:ext cx="1669138" cy="1084940"/>
        </a:xfrm>
        <a:prstGeom prst="roundRect">
          <a:avLst/>
        </a:prstGeom>
        <a:gradFill rotWithShape="0">
          <a:gsLst>
            <a:gs pos="49000">
              <a:srgbClr val="FFBD4B"/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cultivate</a:t>
          </a:r>
          <a:endParaRPr lang="zh-CN" altLang="en-US" sz="21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51663" y="1849190"/>
        <a:ext cx="1563214" cy="979016"/>
      </dsp:txXfrm>
    </dsp:sp>
    <dsp:sp modelId="{A4647A6F-A877-1A4A-9A08-ACCDD92A7611}">
      <dsp:nvSpPr>
        <dsp:cNvPr id="0" name=""/>
        <dsp:cNvSpPr/>
      </dsp:nvSpPr>
      <dsp:spPr>
        <a:xfrm>
          <a:off x="2633270" y="543994"/>
          <a:ext cx="3589408" cy="3589408"/>
        </a:xfrm>
        <a:custGeom>
          <a:avLst/>
          <a:gdLst/>
          <a:ahLst/>
          <a:cxnLst/>
          <a:rect l="0" t="0" r="0" b="0"/>
          <a:pathLst>
            <a:path>
              <a:moveTo>
                <a:pt x="87977" y="1239684"/>
              </a:moveTo>
              <a:arcTo wR="1794704" hR="1794704" stAng="11880856" swAng="2534660"/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4F6EB-C4AF-BE4D-B4BF-B10648403A61}">
      <dsp:nvSpPr>
        <dsp:cNvPr id="0" name=""/>
        <dsp:cNvSpPr/>
      </dsp:nvSpPr>
      <dsp:spPr>
        <a:xfrm>
          <a:off x="2615873" y="44834"/>
          <a:ext cx="2331407" cy="233140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300" kern="1200"/>
            <a:t> </a:t>
          </a:r>
          <a:endParaRPr lang="zh-CN" altLang="en-US" sz="5300" kern="1200" dirty="0"/>
        </a:p>
      </dsp:txBody>
      <dsp:txXfrm>
        <a:off x="2884882" y="358677"/>
        <a:ext cx="1793390" cy="739773"/>
      </dsp:txXfrm>
    </dsp:sp>
    <dsp:sp modelId="{4A3EAC6A-F8E8-C748-929E-A53260AB3B2B}">
      <dsp:nvSpPr>
        <dsp:cNvPr id="0" name=""/>
        <dsp:cNvSpPr/>
      </dsp:nvSpPr>
      <dsp:spPr>
        <a:xfrm>
          <a:off x="3647073" y="1076033"/>
          <a:ext cx="2331407" cy="2331407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300" kern="1200" dirty="0"/>
            <a:t> </a:t>
          </a:r>
          <a:endParaRPr lang="zh-CN" altLang="en-US" sz="5300" kern="1200" dirty="0"/>
        </a:p>
      </dsp:txBody>
      <dsp:txXfrm>
        <a:off x="4902446" y="1345042"/>
        <a:ext cx="896695" cy="1793390"/>
      </dsp:txXfrm>
    </dsp:sp>
    <dsp:sp modelId="{03D3F90F-D38A-FF43-A4F4-1B63965852FD}">
      <dsp:nvSpPr>
        <dsp:cNvPr id="0" name=""/>
        <dsp:cNvSpPr/>
      </dsp:nvSpPr>
      <dsp:spPr>
        <a:xfrm>
          <a:off x="2615873" y="2107233"/>
          <a:ext cx="2331407" cy="2331407"/>
        </a:xfrm>
        <a:prstGeom prst="ellipse">
          <a:avLst/>
        </a:prstGeom>
        <a:solidFill>
          <a:srgbClr val="0083E3">
            <a:alpha val="5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300" kern="1200" dirty="0"/>
            <a:t> </a:t>
          </a:r>
          <a:endParaRPr lang="zh-CN" altLang="en-US" sz="5300" kern="1200" dirty="0"/>
        </a:p>
      </dsp:txBody>
      <dsp:txXfrm>
        <a:off x="2884882" y="3385023"/>
        <a:ext cx="1793390" cy="739773"/>
      </dsp:txXfrm>
    </dsp:sp>
    <dsp:sp modelId="{A24431AF-40D6-744F-9A08-72343221CD56}">
      <dsp:nvSpPr>
        <dsp:cNvPr id="0" name=""/>
        <dsp:cNvSpPr/>
      </dsp:nvSpPr>
      <dsp:spPr>
        <a:xfrm>
          <a:off x="1584674" y="1076033"/>
          <a:ext cx="2331407" cy="2331407"/>
        </a:xfrm>
        <a:prstGeom prst="ellipse">
          <a:avLst/>
        </a:prstGeom>
        <a:solidFill>
          <a:srgbClr val="FFBD4B">
            <a:alpha val="6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 </a:t>
          </a:r>
          <a:endParaRPr lang="zh-CN" altLang="en-US" sz="2400" kern="1200" dirty="0"/>
        </a:p>
      </dsp:txBody>
      <dsp:txXfrm>
        <a:off x="1764013" y="1345042"/>
        <a:ext cx="896695" cy="1793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3AF9-A576-1E41-91BE-604C070EAA07}">
      <dsp:nvSpPr>
        <dsp:cNvPr id="0" name=""/>
        <dsp:cNvSpPr/>
      </dsp:nvSpPr>
      <dsp:spPr>
        <a:xfrm>
          <a:off x="0" y="1016813"/>
          <a:ext cx="6245265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Tolerance</a:t>
          </a:r>
          <a:r>
            <a:rPr lang="zh-CN" altLang="en-US" sz="3400" b="1" kern="1200" dirty="0"/>
            <a:t> </a:t>
          </a:r>
          <a:r>
            <a:rPr lang="en-US" altLang="zh-CN" sz="3400" b="1" kern="1200" dirty="0"/>
            <a:t>for change</a:t>
          </a:r>
          <a:endParaRPr lang="en-US" sz="3400" kern="1200" dirty="0"/>
        </a:p>
      </dsp:txBody>
      <dsp:txXfrm>
        <a:off x="39809" y="1056622"/>
        <a:ext cx="6165647" cy="735872"/>
      </dsp:txXfrm>
    </dsp:sp>
    <dsp:sp modelId="{F0552ABF-9EDD-A846-968D-86C606385857}">
      <dsp:nvSpPr>
        <dsp:cNvPr id="0" name=""/>
        <dsp:cNvSpPr/>
      </dsp:nvSpPr>
      <dsp:spPr>
        <a:xfrm>
          <a:off x="0" y="1930223"/>
          <a:ext cx="6245265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b="1" kern="1200" dirty="0"/>
            <a:t>Willingness to accept new things</a:t>
          </a:r>
          <a:r>
            <a:rPr lang="zh-CN" sz="3400" b="1" kern="1200" dirty="0"/>
            <a:t> </a:t>
          </a:r>
          <a:endParaRPr lang="en-US" sz="3400" kern="1200" dirty="0"/>
        </a:p>
      </dsp:txBody>
      <dsp:txXfrm>
        <a:off x="39809" y="1970032"/>
        <a:ext cx="6165647" cy="735872"/>
      </dsp:txXfrm>
    </dsp:sp>
    <dsp:sp modelId="{FAEB5688-F302-9247-A4B3-9EFC6F64C3FB}">
      <dsp:nvSpPr>
        <dsp:cNvPr id="0" name=""/>
        <dsp:cNvSpPr/>
      </dsp:nvSpPr>
      <dsp:spPr>
        <a:xfrm>
          <a:off x="0" y="2843633"/>
          <a:ext cx="6245265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Love of freedom</a:t>
          </a:r>
          <a:endParaRPr lang="en-US" sz="3400" kern="1200" dirty="0"/>
        </a:p>
      </dsp:txBody>
      <dsp:txXfrm>
        <a:off x="39809" y="2883442"/>
        <a:ext cx="6165647" cy="735872"/>
      </dsp:txXfrm>
    </dsp:sp>
    <dsp:sp modelId="{17B7C577-19C0-E241-B168-D09E8BFB3E3F}">
      <dsp:nvSpPr>
        <dsp:cNvPr id="0" name=""/>
        <dsp:cNvSpPr/>
      </dsp:nvSpPr>
      <dsp:spPr>
        <a:xfrm>
          <a:off x="0" y="3757043"/>
          <a:ext cx="6245265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Respect for the rights of others</a:t>
          </a:r>
          <a:endParaRPr lang="en-US" sz="3400" kern="1200" dirty="0"/>
        </a:p>
      </dsp:txBody>
      <dsp:txXfrm>
        <a:off x="39809" y="3796852"/>
        <a:ext cx="6165647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C45C-6581-C14F-BD68-2FED92DD11F2}">
      <dsp:nvSpPr>
        <dsp:cNvPr id="0" name=""/>
        <dsp:cNvSpPr/>
      </dsp:nvSpPr>
      <dsp:spPr>
        <a:xfrm>
          <a:off x="0" y="164451"/>
          <a:ext cx="8197025" cy="23201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Have the tolerance for other cultures and the willingness to embrace the good parts of other cultures.</a:t>
          </a:r>
          <a:endParaRPr 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13259" y="277710"/>
        <a:ext cx="7970507" cy="2093601"/>
      </dsp:txXfrm>
    </dsp:sp>
    <dsp:sp modelId="{DE37C96C-A5E7-6848-BF6C-75D56214CE89}">
      <dsp:nvSpPr>
        <dsp:cNvPr id="0" name=""/>
        <dsp:cNvSpPr/>
      </dsp:nvSpPr>
      <dsp:spPr>
        <a:xfrm>
          <a:off x="0" y="2671770"/>
          <a:ext cx="8197025" cy="23201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Preserve and promote our Chinese culture.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Have confidence in the glorious and profound Chinese culture.</a:t>
          </a:r>
          <a:endParaRPr 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13259" y="2785029"/>
        <a:ext cx="7970507" cy="209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3573-8A7B-4AC0-AC22-F14B9BF111C6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5313-BAC0-4633-81A9-7B3A35A75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C5CB-E606-0048-96DB-EDF03B4C2C11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33F58-A0CE-0E41-A4A7-F46ACC7D52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219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031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8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993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17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33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584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574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033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37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33F58-A0CE-0E41-A4A7-F46ACC7D52B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037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19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637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599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45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61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573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84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83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30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2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37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2FA8-D806-2549-9CA1-E648D2269562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B246-C845-BD49-AC22-720C3083A9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33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3A1F0-6DAF-02C3-4FB0-D3356552A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77" b="121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CB15C0-1046-516C-C660-19F46A84D0C2}"/>
              </a:ext>
            </a:extLst>
          </p:cNvPr>
          <p:cNvSpPr txBox="1"/>
          <p:nvPr/>
        </p:nvSpPr>
        <p:spPr>
          <a:xfrm>
            <a:off x="1524000" y="2551839"/>
            <a:ext cx="9144000" cy="175432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279400" cap="sq" cmpd="thinThick">
            <a:solidFill>
              <a:schemeClr val="accent5">
                <a:alpha val="90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Learning about English</a:t>
            </a:r>
            <a:endParaRPr lang="en-US" altLang="zh-CN" sz="54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128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图片 4" descr="水中的海豚&#10;&#10;描述已自动生成">
            <a:extLst>
              <a:ext uri="{FF2B5EF4-FFF2-40B4-BE49-F238E27FC236}">
                <a16:creationId xmlns:a16="http://schemas.microsoft.com/office/drawing/2014/main" id="{1AAA6DF0-54B9-7CDB-1CB9-C13FD9901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0" b="-1"/>
          <a:stretch/>
        </p:blipFill>
        <p:spPr>
          <a:xfrm>
            <a:off x="2871999" y="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B6DA6D-31CE-ADFD-F855-907797B576EA}"/>
              </a:ext>
            </a:extLst>
          </p:cNvPr>
          <p:cNvSpPr txBox="1"/>
          <p:nvPr/>
        </p:nvSpPr>
        <p:spPr>
          <a:xfrm>
            <a:off x="315508" y="954468"/>
            <a:ext cx="248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stronaut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E135E5-E0E9-943A-0C81-E706758E830C}"/>
              </a:ext>
            </a:extLst>
          </p:cNvPr>
          <p:cNvSpPr txBox="1"/>
          <p:nvPr/>
        </p:nvSpPr>
        <p:spPr>
          <a:xfrm>
            <a:off x="178022" y="4687815"/>
            <a:ext cx="2756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aikonaut 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(China)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321850-69EB-8C7E-2E15-2A18316DD165}"/>
              </a:ext>
            </a:extLst>
          </p:cNvPr>
          <p:cNvSpPr txBox="1"/>
          <p:nvPr/>
        </p:nvSpPr>
        <p:spPr>
          <a:xfrm>
            <a:off x="-442816" y="2715967"/>
            <a:ext cx="3532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osmonaut 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(Russia, Greek)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1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FB9942-3DAB-7E39-2261-2B58BC3CC340}"/>
              </a:ext>
            </a:extLst>
          </p:cNvPr>
          <p:cNvSpPr txBox="1"/>
          <p:nvPr/>
        </p:nvSpPr>
        <p:spPr>
          <a:xfrm>
            <a:off x="1138247" y="744287"/>
            <a:ext cx="9915505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The Glorious Messiness of English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28EE81A3-3547-CB9C-7E39-D85504A8B74D}"/>
              </a:ext>
            </a:extLst>
          </p:cNvPr>
          <p:cNvCxnSpPr/>
          <p:nvPr/>
        </p:nvCxnSpPr>
        <p:spPr>
          <a:xfrm>
            <a:off x="3136900" y="2336800"/>
            <a:ext cx="1980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B0DE3A4-5C1F-E353-3E08-1094F376E8E9}"/>
              </a:ext>
            </a:extLst>
          </p:cNvPr>
          <p:cNvCxnSpPr>
            <a:cxnSpLocks/>
          </p:cNvCxnSpPr>
          <p:nvPr/>
        </p:nvCxnSpPr>
        <p:spPr>
          <a:xfrm>
            <a:off x="5282692" y="2336800"/>
            <a:ext cx="232511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 descr="图片包含 游戏机, 水果, 食物&#10;&#10;描述已自动生成">
            <a:extLst>
              <a:ext uri="{FF2B5EF4-FFF2-40B4-BE49-F238E27FC236}">
                <a16:creationId xmlns:a16="http://schemas.microsoft.com/office/drawing/2014/main" id="{8200537C-CC4C-57B5-9145-72E5AC7E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11" y="3573277"/>
            <a:ext cx="3857289" cy="3284723"/>
          </a:xfrm>
          <a:prstGeom prst="rect">
            <a:avLst/>
          </a:prstGeom>
        </p:spPr>
      </p:pic>
      <p:pic>
        <p:nvPicPr>
          <p:cNvPr id="12" name="图片 11" descr="图片包含 游戏机&#10;&#10;描述已自动生成">
            <a:extLst>
              <a:ext uri="{FF2B5EF4-FFF2-40B4-BE49-F238E27FC236}">
                <a16:creationId xmlns:a16="http://schemas.microsoft.com/office/drawing/2014/main" id="{B8C84ED3-FE53-8898-D278-42E7146C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221" y="3573277"/>
            <a:ext cx="3850779" cy="32847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C84AC48-2C76-50BB-0E03-A0AF1FB92AC1}"/>
              </a:ext>
            </a:extLst>
          </p:cNvPr>
          <p:cNvSpPr txBox="1"/>
          <p:nvPr/>
        </p:nvSpPr>
        <p:spPr>
          <a:xfrm>
            <a:off x="1446026" y="3109213"/>
            <a:ext cx="8820584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Why is English messy? </a:t>
            </a:r>
          </a:p>
          <a:p>
            <a:pPr>
              <a:lnSpc>
                <a:spcPct val="150000"/>
              </a:lnSpc>
            </a:pPr>
            <a:r>
              <a:rPr lang="en-AU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Why is the messiness of English glorious? 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1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412CAF-2FC7-970E-E559-12ABF976BC4B}"/>
              </a:ext>
            </a:extLst>
          </p:cNvPr>
          <p:cNvSpPr txBox="1"/>
          <p:nvPr/>
        </p:nvSpPr>
        <p:spPr>
          <a:xfrm>
            <a:off x="660715" y="595761"/>
            <a:ext cx="9279635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Task 1 : Why is English messy?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1A0CD124-E127-F10E-4E7E-27111B9E54D5}"/>
              </a:ext>
            </a:extLst>
          </p:cNvPr>
          <p:cNvCxnSpPr>
            <a:cxnSpLocks/>
          </p:cNvCxnSpPr>
          <p:nvPr/>
        </p:nvCxnSpPr>
        <p:spPr>
          <a:xfrm>
            <a:off x="267367" y="3609911"/>
            <a:ext cx="11491817" cy="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33165928-2271-AC54-4DE4-683E5090D52F}"/>
              </a:ext>
            </a:extLst>
          </p:cNvPr>
          <p:cNvCxnSpPr/>
          <p:nvPr/>
        </p:nvCxnSpPr>
        <p:spPr>
          <a:xfrm>
            <a:off x="1248823" y="328072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9A77B508-2ECA-F7AE-ABE6-3B02D89ADF44}"/>
              </a:ext>
            </a:extLst>
          </p:cNvPr>
          <p:cNvCxnSpPr/>
          <p:nvPr/>
        </p:nvCxnSpPr>
        <p:spPr>
          <a:xfrm>
            <a:off x="2754535" y="328072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6F42BAED-E8C0-0FB4-C3A6-DCB44D7E81A2}"/>
              </a:ext>
            </a:extLst>
          </p:cNvPr>
          <p:cNvCxnSpPr/>
          <p:nvPr/>
        </p:nvCxnSpPr>
        <p:spPr>
          <a:xfrm>
            <a:off x="4327303" y="325786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6C8D5EB8-C0B8-B96B-C935-94C80CA4F47E}"/>
              </a:ext>
            </a:extLst>
          </p:cNvPr>
          <p:cNvCxnSpPr/>
          <p:nvPr/>
        </p:nvCxnSpPr>
        <p:spPr>
          <a:xfrm>
            <a:off x="5973223" y="325786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8A60D884-685F-ED37-CEA6-F9D814D6A1D6}"/>
              </a:ext>
            </a:extLst>
          </p:cNvPr>
          <p:cNvCxnSpPr/>
          <p:nvPr/>
        </p:nvCxnSpPr>
        <p:spPr>
          <a:xfrm>
            <a:off x="7545991" y="325786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9B584961-40D1-3982-737D-E455C698ECE7}"/>
              </a:ext>
            </a:extLst>
          </p:cNvPr>
          <p:cNvCxnSpPr/>
          <p:nvPr/>
        </p:nvCxnSpPr>
        <p:spPr>
          <a:xfrm>
            <a:off x="9145086" y="325786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260E1492-A278-0424-4E42-BA93A136BE5D}"/>
              </a:ext>
            </a:extLst>
          </p:cNvPr>
          <p:cNvCxnSpPr/>
          <p:nvPr/>
        </p:nvCxnSpPr>
        <p:spPr>
          <a:xfrm>
            <a:off x="10712161" y="3280727"/>
            <a:ext cx="0" cy="7040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8F4E2260-51E5-7AF9-9255-259DE04B0C75}"/>
              </a:ext>
            </a:extLst>
          </p:cNvPr>
          <p:cNvSpPr txBox="1"/>
          <p:nvPr/>
        </p:nvSpPr>
        <p:spPr>
          <a:xfrm>
            <a:off x="499778" y="5474478"/>
            <a:ext cx="1498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Paras. 4–9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2716199-D8DB-247C-624E-F38799B8E374}"/>
              </a:ext>
            </a:extLst>
          </p:cNvPr>
          <p:cNvSpPr txBox="1"/>
          <p:nvPr/>
        </p:nvSpPr>
        <p:spPr>
          <a:xfrm>
            <a:off x="1997867" y="5474478"/>
            <a:ext cx="174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Paras. 10–11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34A6A3A-9DE3-1EAF-ECE8-EB2FA967F0FB}"/>
              </a:ext>
            </a:extLst>
          </p:cNvPr>
          <p:cNvSpPr txBox="1"/>
          <p:nvPr/>
        </p:nvSpPr>
        <p:spPr>
          <a:xfrm>
            <a:off x="3796676" y="5474478"/>
            <a:ext cx="115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Para. 12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E68A887-E8EE-C4DF-C172-6704555AEE5E}"/>
              </a:ext>
            </a:extLst>
          </p:cNvPr>
          <p:cNvSpPr txBox="1"/>
          <p:nvPr/>
        </p:nvSpPr>
        <p:spPr>
          <a:xfrm>
            <a:off x="5369527" y="5469820"/>
            <a:ext cx="12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Para. 13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2B39031-3218-2238-B293-5D5B9EA1060F}"/>
              </a:ext>
            </a:extLst>
          </p:cNvPr>
          <p:cNvSpPr txBox="1"/>
          <p:nvPr/>
        </p:nvSpPr>
        <p:spPr>
          <a:xfrm>
            <a:off x="6994896" y="5473527"/>
            <a:ext cx="130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Para. 14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ACD8691-E23E-305D-ECD6-A8B76A0871F6}"/>
              </a:ext>
            </a:extLst>
          </p:cNvPr>
          <p:cNvSpPr txBox="1"/>
          <p:nvPr/>
        </p:nvSpPr>
        <p:spPr>
          <a:xfrm>
            <a:off x="8567498" y="5476789"/>
            <a:ext cx="1155171" cy="369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Para. 15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B7F7B3B-0C1D-A792-003E-92AF5D1A1952}"/>
              </a:ext>
            </a:extLst>
          </p:cNvPr>
          <p:cNvSpPr txBox="1"/>
          <p:nvPr/>
        </p:nvSpPr>
        <p:spPr>
          <a:xfrm>
            <a:off x="10134083" y="5469820"/>
            <a:ext cx="1155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Para. 16</a:t>
            </a:r>
            <a:endParaRPr lang="zh-CN" altLang="zh-CN" sz="18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B7B8558-FBE9-8E26-1A64-3B9B7CAD493A}"/>
              </a:ext>
            </a:extLst>
          </p:cNvPr>
          <p:cNvSpPr txBox="1"/>
          <p:nvPr/>
        </p:nvSpPr>
        <p:spPr>
          <a:xfrm>
            <a:off x="105985" y="3173272"/>
            <a:ext cx="120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Events</a:t>
            </a:r>
            <a:endParaRPr kumimoji="1" lang="zh-CN" altLang="en-US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A70B6FE-25AB-F456-17B9-261118CD6BC7}"/>
              </a:ext>
            </a:extLst>
          </p:cNvPr>
          <p:cNvSpPr txBox="1"/>
          <p:nvPr/>
        </p:nvSpPr>
        <p:spPr>
          <a:xfrm>
            <a:off x="18333" y="3682970"/>
            <a:ext cx="1461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chemeClr val="accent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Changes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AEBA554-D216-B0C4-144E-4F768DA1D052}"/>
              </a:ext>
            </a:extLst>
          </p:cNvPr>
          <p:cNvSpPr txBox="1"/>
          <p:nvPr/>
        </p:nvSpPr>
        <p:spPr>
          <a:xfrm>
            <a:off x="373554" y="2262439"/>
            <a:ext cx="170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parent language of English</a:t>
            </a:r>
            <a:endParaRPr lang="zh-CN" altLang="en-US" sz="2000" b="1" kern="1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A69414D-9ABB-5EDD-9F95-B3FA998BD89B}"/>
              </a:ext>
            </a:extLst>
          </p:cNvPr>
          <p:cNvSpPr txBox="1"/>
          <p:nvPr/>
        </p:nvSpPr>
        <p:spPr>
          <a:xfrm>
            <a:off x="1748209" y="2423533"/>
            <a:ext cx="2150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Germanic Settlements</a:t>
            </a:r>
            <a:endParaRPr lang="zh-CN" altLang="en-US" sz="2000" b="1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C2DFEC7-9B0A-E039-E67B-75130E343DD8}"/>
              </a:ext>
            </a:extLst>
          </p:cNvPr>
          <p:cNvSpPr txBox="1"/>
          <p:nvPr/>
        </p:nvSpPr>
        <p:spPr>
          <a:xfrm>
            <a:off x="1878532" y="4175462"/>
            <a:ext cx="1889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Anglo-Saxon</a:t>
            </a:r>
          </a:p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(Old English)</a:t>
            </a:r>
            <a:endParaRPr lang="zh-CN" altLang="en-US" sz="2000" b="1" dirty="0">
              <a:solidFill>
                <a:srgbClr val="E38D88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CBBE129-D3E4-3ACD-2E8E-C95B474FFEC7}"/>
              </a:ext>
            </a:extLst>
          </p:cNvPr>
          <p:cNvSpPr txBox="1"/>
          <p:nvPr/>
        </p:nvSpPr>
        <p:spPr>
          <a:xfrm>
            <a:off x="5266589" y="2411035"/>
            <a:ext cx="1413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Vikings</a:t>
            </a:r>
          </a:p>
          <a:p>
            <a:pPr algn="ctr"/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Invasions</a:t>
            </a:r>
            <a:endParaRPr lang="zh-CN" altLang="en-US" sz="2000" b="1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F118B77-ACDC-B361-3CE3-6EC996437C8D}"/>
              </a:ext>
            </a:extLst>
          </p:cNvPr>
          <p:cNvSpPr txBox="1"/>
          <p:nvPr/>
        </p:nvSpPr>
        <p:spPr>
          <a:xfrm>
            <a:off x="5334443" y="4150933"/>
            <a:ext cx="1229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Old Norse</a:t>
            </a:r>
            <a:endParaRPr lang="zh-CN" altLang="en-US" sz="2000" b="1" kern="1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E9AECD2-3439-787F-2938-FC2F20A3FE8F}"/>
              </a:ext>
            </a:extLst>
          </p:cNvPr>
          <p:cNvSpPr txBox="1"/>
          <p:nvPr/>
        </p:nvSpPr>
        <p:spPr>
          <a:xfrm>
            <a:off x="6503160" y="2409329"/>
            <a:ext cx="2085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Norman Conquest</a:t>
            </a:r>
            <a:endParaRPr lang="zh-CN" altLang="en-US" sz="2000" b="1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EE6ADC2-6986-BB13-66A9-4ED8C4D1B8A3}"/>
              </a:ext>
            </a:extLst>
          </p:cNvPr>
          <p:cNvSpPr txBox="1"/>
          <p:nvPr/>
        </p:nvSpPr>
        <p:spPr>
          <a:xfrm>
            <a:off x="6875525" y="4043356"/>
            <a:ext cx="1461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French</a:t>
            </a:r>
          </a:p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(Middle English)</a:t>
            </a:r>
            <a:endParaRPr lang="zh-CN" altLang="en-US" b="1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835A6F7-F0E2-EC96-EBE9-5FBABFF042CD}"/>
              </a:ext>
            </a:extLst>
          </p:cNvPr>
          <p:cNvSpPr txBox="1"/>
          <p:nvPr/>
        </p:nvSpPr>
        <p:spPr>
          <a:xfrm>
            <a:off x="8032758" y="1963510"/>
            <a:ext cx="21288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European Renaissance &amp;</a:t>
            </a:r>
          </a:p>
          <a:p>
            <a:pPr algn="ctr"/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Printing Press</a:t>
            </a:r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000" b="1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443CBF5-F3FB-8228-A1E8-4DEB05B01D1E}"/>
              </a:ext>
            </a:extLst>
          </p:cNvPr>
          <p:cNvSpPr txBox="1"/>
          <p:nvPr/>
        </p:nvSpPr>
        <p:spPr>
          <a:xfrm>
            <a:off x="7898263" y="4116869"/>
            <a:ext cx="2493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Latin</a:t>
            </a:r>
          </a:p>
          <a:p>
            <a:pPr algn="ctr"/>
            <a:r>
              <a:rPr lang="en-US" altLang="zh-CN" sz="2000" b="1" u="none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Greek</a:t>
            </a:r>
            <a:endParaRPr lang="zh-CN" altLang="en-US" sz="2000" b="1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C0EEC5-CA81-81D2-00CB-62EDD1F92532}"/>
              </a:ext>
            </a:extLst>
          </p:cNvPr>
          <p:cNvSpPr txBox="1"/>
          <p:nvPr/>
        </p:nvSpPr>
        <p:spPr>
          <a:xfrm>
            <a:off x="9764451" y="1944917"/>
            <a:ext cx="24495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Settlement in America &amp; </a:t>
            </a:r>
          </a:p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 Founding of the United States</a:t>
            </a:r>
            <a:endParaRPr lang="zh-CN" altLang="zh-CN" sz="2000" b="1" u="none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BA1BAE5-08E4-642E-6182-93C3CC3352EA}"/>
              </a:ext>
            </a:extLst>
          </p:cNvPr>
          <p:cNvSpPr txBox="1"/>
          <p:nvPr/>
        </p:nvSpPr>
        <p:spPr>
          <a:xfrm>
            <a:off x="9703408" y="4120978"/>
            <a:ext cx="2016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American English</a:t>
            </a:r>
            <a:endParaRPr lang="zh-CN" altLang="en-US" sz="2000" b="1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DD3B9EC-0D89-B9AD-70AF-04D60C9D6DF0}"/>
              </a:ext>
            </a:extLst>
          </p:cNvPr>
          <p:cNvSpPr txBox="1"/>
          <p:nvPr/>
        </p:nvSpPr>
        <p:spPr>
          <a:xfrm>
            <a:off x="3332561" y="2438875"/>
            <a:ext cx="2090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none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Christian Religion</a:t>
            </a:r>
            <a:endParaRPr lang="zh-CN" altLang="en-US" sz="2000" b="1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7BFD0D3-DBB7-3D5C-E898-255E79D2EA73}"/>
              </a:ext>
            </a:extLst>
          </p:cNvPr>
          <p:cNvSpPr txBox="1"/>
          <p:nvPr/>
        </p:nvSpPr>
        <p:spPr>
          <a:xfrm>
            <a:off x="3100102" y="4191017"/>
            <a:ext cx="2493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Greek</a:t>
            </a:r>
            <a:endParaRPr lang="zh-CN" altLang="en-US" sz="2000" b="1" kern="1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Latin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5B27007-3B60-82C0-DAD2-4D1AF163F8B9}"/>
              </a:ext>
            </a:extLst>
          </p:cNvPr>
          <p:cNvSpPr txBox="1"/>
          <p:nvPr/>
        </p:nvSpPr>
        <p:spPr>
          <a:xfrm>
            <a:off x="2831158" y="6145337"/>
            <a:ext cx="6395911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History of the English Language</a:t>
            </a:r>
            <a:endParaRPr kumimoji="1" lang="zh-CN" altLang="en-US" sz="20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313922D-AEE4-9F3A-9FA0-A38A6A50236C}"/>
              </a:ext>
            </a:extLst>
          </p:cNvPr>
          <p:cNvSpPr txBox="1"/>
          <p:nvPr/>
        </p:nvSpPr>
        <p:spPr>
          <a:xfrm>
            <a:off x="106587" y="4083946"/>
            <a:ext cx="2284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Indo-European </a:t>
            </a:r>
          </a:p>
          <a:p>
            <a:pPr algn="ctr"/>
            <a:r>
              <a:rPr lang="en-US" altLang="zh-CN" sz="2000" b="1" kern="1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language</a:t>
            </a:r>
            <a:endParaRPr lang="zh-CN" altLang="en-US" sz="2000" b="1" kern="1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矩形: 圆角 4">
            <a:extLst>
              <a:ext uri="{FF2B5EF4-FFF2-40B4-BE49-F238E27FC236}">
                <a16:creationId xmlns:a16="http://schemas.microsoft.com/office/drawing/2014/main" id="{84D3CAAF-5043-4E86-6F10-439B643A982B}"/>
              </a:ext>
            </a:extLst>
          </p:cNvPr>
          <p:cNvSpPr/>
          <p:nvPr/>
        </p:nvSpPr>
        <p:spPr>
          <a:xfrm>
            <a:off x="502346" y="4072752"/>
            <a:ext cx="10964229" cy="1025718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D359D8-5E08-5CD4-385E-375D792A54E7}"/>
              </a:ext>
            </a:extLst>
          </p:cNvPr>
          <p:cNvSpPr txBox="1"/>
          <p:nvPr/>
        </p:nvSpPr>
        <p:spPr>
          <a:xfrm>
            <a:off x="2605080" y="4211495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6012CF-911D-B7FD-D2B7-A31F9A825B47}"/>
              </a:ext>
            </a:extLst>
          </p:cNvPr>
          <p:cNvSpPr txBox="1"/>
          <p:nvPr/>
        </p:nvSpPr>
        <p:spPr>
          <a:xfrm>
            <a:off x="4171279" y="4216529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3FD359D8-5E08-5CD4-385E-375D792A54E7}"/>
              </a:ext>
            </a:extLst>
          </p:cNvPr>
          <p:cNvSpPr txBox="1"/>
          <p:nvPr/>
        </p:nvSpPr>
        <p:spPr>
          <a:xfrm>
            <a:off x="5781288" y="2532439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FD359D8-5E08-5CD4-385E-375D792A54E7}"/>
              </a:ext>
            </a:extLst>
          </p:cNvPr>
          <p:cNvSpPr txBox="1"/>
          <p:nvPr/>
        </p:nvSpPr>
        <p:spPr>
          <a:xfrm>
            <a:off x="7424537" y="4216529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3FD359D8-5E08-5CD4-385E-375D792A54E7}"/>
              </a:ext>
            </a:extLst>
          </p:cNvPr>
          <p:cNvSpPr txBox="1"/>
          <p:nvPr/>
        </p:nvSpPr>
        <p:spPr>
          <a:xfrm>
            <a:off x="8963346" y="2507890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3FD359D8-5E08-5CD4-385E-375D792A54E7}"/>
              </a:ext>
            </a:extLst>
          </p:cNvPr>
          <p:cNvSpPr txBox="1"/>
          <p:nvPr/>
        </p:nvSpPr>
        <p:spPr>
          <a:xfrm>
            <a:off x="10575598" y="2509663"/>
            <a:ext cx="3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上箭头 9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1162266" y="5239294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上箭头 11">
            <a:extLst>
              <a:ext uri="{FF2B5EF4-FFF2-40B4-BE49-F238E27FC236}">
                <a16:creationId xmlns:a16="http://schemas.microsoft.com/office/drawing/2014/main" id="{2719D09E-91F7-58D7-E868-16B06774AD70}"/>
              </a:ext>
            </a:extLst>
          </p:cNvPr>
          <p:cNvSpPr/>
          <p:nvPr/>
        </p:nvSpPr>
        <p:spPr>
          <a:xfrm>
            <a:off x="2702664" y="5243594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上箭头 13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4257407" y="5239294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5" name="上箭头 14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5876469" y="5261601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6" name="上箭头 15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7524011" y="5264376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7" name="上箭头 16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9006790" y="5239294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8" name="上箭头 17">
            <a:extLst>
              <a:ext uri="{FF2B5EF4-FFF2-40B4-BE49-F238E27FC236}">
                <a16:creationId xmlns:a16="http://schemas.microsoft.com/office/drawing/2014/main" id="{569BD39F-5EAE-CF47-7800-CD8C15A65BDE}"/>
              </a:ext>
            </a:extLst>
          </p:cNvPr>
          <p:cNvSpPr/>
          <p:nvPr/>
        </p:nvSpPr>
        <p:spPr>
          <a:xfrm>
            <a:off x="10616882" y="5239294"/>
            <a:ext cx="173114" cy="265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72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2" grpId="0" animBg="1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F60891-6D21-4F70-29FC-DE0FE076669F}"/>
              </a:ext>
            </a:extLst>
          </p:cNvPr>
          <p:cNvSpPr txBox="1"/>
          <p:nvPr/>
        </p:nvSpPr>
        <p:spPr>
          <a:xfrm>
            <a:off x="1043631" y="809898"/>
            <a:ext cx="10173010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What does </a:t>
            </a:r>
            <a:r>
              <a:rPr lang="en-US" altLang="zh-CN" sz="4000" b="1" dirty="0">
                <a:effectLst/>
                <a:ea typeface="Microsoft YaHei" panose="020B0503020204020204" pitchFamily="34" charset="-122"/>
                <a:cs typeface="+mj-cs"/>
              </a:rPr>
              <a:t>“</a:t>
            </a:r>
            <a:r>
              <a:rPr lang="en-US" altLang="zh-CN" sz="4000" b="1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messiness</a:t>
            </a:r>
            <a:r>
              <a:rPr lang="en-US" altLang="zh-CN" sz="4000" b="1" kern="1200" dirty="0">
                <a:solidFill>
                  <a:schemeClr val="tx1"/>
                </a:solidFill>
                <a:ea typeface="Microsoft YaHei" panose="020B0503020204020204" pitchFamily="34" charset="-122"/>
                <a:cs typeface="+mj-cs"/>
              </a:rPr>
              <a:t>”</a:t>
            </a:r>
            <a:r>
              <a:rPr lang="en-US" altLang="zh-CN" sz="4000" b="1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mean in the text?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5927424-CDBB-0403-4A1D-1AC070539315}"/>
              </a:ext>
            </a:extLst>
          </p:cNvPr>
          <p:cNvSpPr txBox="1"/>
          <p:nvPr/>
        </p:nvSpPr>
        <p:spPr>
          <a:xfrm>
            <a:off x="1043631" y="2851970"/>
            <a:ext cx="9307377" cy="243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ts val="3660"/>
              </a:lnSpc>
              <a:buAutoNum type="alphaUcPeriod"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state of being dirty and/or untidy 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lnSpc>
                <a:spcPts val="3660"/>
              </a:lnSpc>
              <a:buAutoNum type="alphaUcPeriod"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situation of being unpleasant, confused or difficult to deal with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lnSpc>
                <a:spcPts val="3660"/>
              </a:lnSpc>
              <a:buAutoNum type="alphaUcPeriod"/>
            </a:pPr>
            <a:r>
              <a:rPr lang="en-AU" altLang="zh-CN" sz="2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situation when things from different sources coexist in the same environment</a:t>
            </a: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笑脸 9">
            <a:extLst>
              <a:ext uri="{FF2B5EF4-FFF2-40B4-BE49-F238E27FC236}">
                <a16:creationId xmlns:a16="http://schemas.microsoft.com/office/drawing/2014/main" id="{B61EF9B3-B520-8D2B-8ED2-042B0B3F5943}"/>
              </a:ext>
            </a:extLst>
          </p:cNvPr>
          <p:cNvSpPr/>
          <p:nvPr/>
        </p:nvSpPr>
        <p:spPr>
          <a:xfrm>
            <a:off x="439524" y="4204083"/>
            <a:ext cx="584001" cy="58521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6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Question marks in a line and one question mark is lit">
            <a:extLst>
              <a:ext uri="{FF2B5EF4-FFF2-40B4-BE49-F238E27FC236}">
                <a16:creationId xmlns:a16="http://schemas.microsoft.com/office/drawing/2014/main" id="{C2BE2E39-34EA-A1AC-3DD6-E5A1A8094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" r="48158" b="-1"/>
          <a:stretch/>
        </p:blipFill>
        <p:spPr>
          <a:xfrm>
            <a:off x="-877804" y="10"/>
            <a:ext cx="4992985" cy="68579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F4197C7-BD0C-97AA-DD96-BA6AD921E09E}"/>
              </a:ext>
            </a:extLst>
          </p:cNvPr>
          <p:cNvSpPr txBox="1"/>
          <p:nvPr/>
        </p:nvSpPr>
        <p:spPr>
          <a:xfrm>
            <a:off x="4833054" y="1287293"/>
            <a:ext cx="9279635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Task 1 : Why is English messy?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5A3325-2FC3-A704-9CA2-F7EA479B534B}"/>
              </a:ext>
            </a:extLst>
          </p:cNvPr>
          <p:cNvSpPr txBox="1"/>
          <p:nvPr/>
        </p:nvSpPr>
        <p:spPr>
          <a:xfrm>
            <a:off x="4717811" y="2904111"/>
            <a:ext cx="6718020" cy="1344745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 has an extremely large vocabulary with </a:t>
            </a:r>
            <a:r>
              <a:rPr lang="en-US" altLang="zh-CN" sz="2800" b="1" dirty="0">
                <a:solidFill>
                  <a:schemeClr val="accent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multiple sources</a:t>
            </a: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94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43412CAF-2FC7-970E-E559-12ABF976BC4B}"/>
              </a:ext>
            </a:extLst>
          </p:cNvPr>
          <p:cNvSpPr txBox="1"/>
          <p:nvPr/>
        </p:nvSpPr>
        <p:spPr>
          <a:xfrm>
            <a:off x="569785" y="774138"/>
            <a:ext cx="11052429" cy="817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 b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kern="1200" dirty="0">
                <a:solidFill>
                  <a:schemeClr val="tx1"/>
                </a:solidFill>
                <a:cs typeface="+mj-cs"/>
              </a:rPr>
              <a:t>Task 2 : 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kern="1200" dirty="0">
                <a:solidFill>
                  <a:schemeClr val="tx1"/>
                </a:solidFill>
                <a:cs typeface="+mj-cs"/>
              </a:rPr>
              <a:t>Why is the messiness of English glorious? 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8A974BB0-943C-76FE-7FF0-C7AFD21C6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42970"/>
              </p:ext>
            </p:extLst>
          </p:nvPr>
        </p:nvGraphicFramePr>
        <p:xfrm>
          <a:off x="569785" y="1813630"/>
          <a:ext cx="11181684" cy="39072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13232">
                  <a:extLst>
                    <a:ext uri="{9D8B030D-6E8A-4147-A177-3AD203B41FA5}">
                      <a16:colId xmlns:a16="http://schemas.microsoft.com/office/drawing/2014/main" val="2773903098"/>
                    </a:ext>
                  </a:extLst>
                </a:gridCol>
                <a:gridCol w="4662625">
                  <a:extLst>
                    <a:ext uri="{9D8B030D-6E8A-4147-A177-3AD203B41FA5}">
                      <a16:colId xmlns:a16="http://schemas.microsoft.com/office/drawing/2014/main" val="3945451069"/>
                    </a:ext>
                  </a:extLst>
                </a:gridCol>
                <a:gridCol w="4505827">
                  <a:extLst>
                    <a:ext uri="{9D8B030D-6E8A-4147-A177-3AD203B41FA5}">
                      <a16:colId xmlns:a16="http://schemas.microsoft.com/office/drawing/2014/main" val="2113046505"/>
                    </a:ext>
                  </a:extLst>
                </a:gridCol>
              </a:tblGrid>
              <a:tr h="926719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bg1"/>
                          </a:solidFill>
                          <a:effectLst/>
                        </a:rPr>
                        <a:t>Attitudes toward language change</a:t>
                      </a:r>
                      <a:r>
                        <a:rPr lang="zh-CN" altLang="zh-CN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bg1"/>
                          </a:solidFill>
                          <a:effectLst/>
                        </a:rPr>
                        <a:t>Results of the different attitudes</a:t>
                      </a:r>
                      <a:r>
                        <a:rPr lang="zh-CN" altLang="zh-CN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464104"/>
                  </a:ext>
                </a:extLst>
              </a:tr>
              <a:tr h="926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>
                          <a:solidFill>
                            <a:schemeClr val="dk1"/>
                          </a:solidFill>
                          <a:effectLst/>
                        </a:rPr>
                        <a:t>The French</a:t>
                      </a:r>
                      <a:r>
                        <a:rPr lang="zh-CN" altLang="zh-CN" sz="2400">
                          <a:effectLst/>
                        </a:rPr>
                        <a:t> </a:t>
                      </a:r>
                      <a:endParaRPr lang="zh-CN" altLang="en-US" sz="2400">
                        <a:solidFill>
                          <a:schemeClr val="bg2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2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54633"/>
                  </a:ext>
                </a:extLst>
              </a:tr>
              <a:tr h="2053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>
                          <a:solidFill>
                            <a:schemeClr val="dk1"/>
                          </a:solidFill>
                          <a:effectLst/>
                        </a:rPr>
                        <a:t>The English</a:t>
                      </a:r>
                      <a:endParaRPr lang="zh-CN" altLang="zh-CN" sz="2400" kern="120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4918" marR="104918" marT="52459" marB="5245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2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104918" marR="104918" marT="52459" marB="5245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094869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BFB400F-403B-2057-A230-F7ADEAE9364C}"/>
              </a:ext>
            </a:extLst>
          </p:cNvPr>
          <p:cNvSpPr txBox="1"/>
          <p:nvPr/>
        </p:nvSpPr>
        <p:spPr>
          <a:xfrm>
            <a:off x="7440358" y="3717525"/>
            <a:ext cx="4181856" cy="369332"/>
          </a:xfrm>
          <a:prstGeom prst="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richness of English language</a:t>
            </a:r>
            <a:endParaRPr kumimoji="1" lang="zh-CN" altLang="en-US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895A16-9D32-8C05-7E4D-C75B90B0707E}"/>
              </a:ext>
            </a:extLst>
          </p:cNvPr>
          <p:cNvSpPr txBox="1"/>
          <p:nvPr/>
        </p:nvSpPr>
        <p:spPr>
          <a:xfrm>
            <a:off x="3273943" y="2795817"/>
            <a:ext cx="334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kern="1200" dirty="0">
                <a:solidFill>
                  <a:schemeClr val="dk1"/>
                </a:solidFill>
                <a:effectLst/>
                <a:ea typeface="Microsoft YaHei" panose="020B0503020204020204" pitchFamily="34" charset="-122"/>
              </a:rPr>
              <a:t>do not like</a:t>
            </a:r>
            <a:r>
              <a:rPr lang="zh-CN" altLang="zh-CN" sz="2400" b="1" dirty="0">
                <a:effectLst/>
                <a:ea typeface="Microsoft YaHei" panose="020B0503020204020204" pitchFamily="34" charset="-122"/>
              </a:rPr>
              <a:t> </a:t>
            </a:r>
            <a:endParaRPr lang="en-US" altLang="zh-CN" sz="2400" b="1" dirty="0">
              <a:effectLst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b="1" kern="1200" dirty="0">
                <a:solidFill>
                  <a:schemeClr val="dk1"/>
                </a:solidFill>
                <a:effectLst/>
                <a:ea typeface="Microsoft YaHei" panose="020B0503020204020204" pitchFamily="34" charset="-122"/>
              </a:rPr>
              <a:t>government tries to ban</a:t>
            </a:r>
            <a:r>
              <a:rPr lang="zh-CN" altLang="zh-CN" sz="2400" b="1" dirty="0">
                <a:effectLst/>
                <a:ea typeface="Microsoft YaHei" panose="020B0503020204020204" pitchFamily="34" charset="-122"/>
              </a:rPr>
              <a:t> 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F4C1E0-569E-C15B-85CC-90F0A7168D28}"/>
              </a:ext>
            </a:extLst>
          </p:cNvPr>
          <p:cNvSpPr txBox="1"/>
          <p:nvPr/>
        </p:nvSpPr>
        <p:spPr>
          <a:xfrm>
            <a:off x="7748206" y="2984072"/>
            <a:ext cx="35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only about 75,000 words</a:t>
            </a:r>
            <a:r>
              <a:rPr lang="zh-CN" altLang="zh-CN" sz="2400" dirty="0">
                <a:effectLst/>
              </a:rPr>
              <a:t> </a:t>
            </a:r>
            <a:endParaRPr lang="zh-CN" altLang="en-US" sz="2400" dirty="0">
              <a:solidFill>
                <a:schemeClr val="bg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FA6AED-F13A-7074-F8CE-F8BC4DEDCBB1}"/>
              </a:ext>
            </a:extLst>
          </p:cNvPr>
          <p:cNvSpPr txBox="1"/>
          <p:nvPr/>
        </p:nvSpPr>
        <p:spPr>
          <a:xfrm>
            <a:off x="2845604" y="3763839"/>
            <a:ext cx="4203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happy </a:t>
            </a: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tolerance</a:t>
            </a:r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,  </a:t>
            </a: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willingness to accept</a:t>
            </a:r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 words from anywhere;</a:t>
            </a:r>
          </a:p>
          <a:p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great </a:t>
            </a: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respecters</a:t>
            </a:r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 of the </a:t>
            </a: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liberties</a:t>
            </a:r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 of each individual</a:t>
            </a:r>
            <a:r>
              <a:rPr lang="en-US" altLang="zh-CN" sz="2400" dirty="0">
                <a:solidFill>
                  <a:schemeClr val="dk1"/>
                </a:solidFill>
              </a:rPr>
              <a:t>;</a:t>
            </a:r>
            <a:endParaRPr lang="zh-CN" altLang="zh-CN" sz="2400" b="0" kern="1200" dirty="0">
              <a:solidFill>
                <a:schemeClr val="dk1"/>
              </a:solidFill>
              <a:effectLst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freedom</a:t>
            </a:r>
            <a:r>
              <a:rPr lang="en-US" altLang="zh-CN" sz="2400" b="0" kern="1200" dirty="0">
                <a:solidFill>
                  <a:schemeClr val="dk1"/>
                </a:solidFill>
                <a:effectLst/>
              </a:rPr>
              <a:t> to strike out new paths</a:t>
            </a:r>
            <a:endParaRPr lang="zh-CN" altLang="en-US" sz="2400" dirty="0">
              <a:solidFill>
                <a:schemeClr val="bg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AD6528-F8D3-9B61-6804-4BB84D48EC7A}"/>
              </a:ext>
            </a:extLst>
          </p:cNvPr>
          <p:cNvSpPr txBox="1"/>
          <p:nvPr/>
        </p:nvSpPr>
        <p:spPr>
          <a:xfrm>
            <a:off x="7550245" y="4145147"/>
            <a:ext cx="387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kern="1200" dirty="0">
                <a:solidFill>
                  <a:schemeClr val="dk1"/>
                </a:solidFill>
                <a:effectLst/>
              </a:rPr>
              <a:t>an estimated vocabulary of </a:t>
            </a:r>
            <a:r>
              <a:rPr lang="en-US" altLang="zh-CN" sz="2400" b="1" kern="1200" dirty="0">
                <a:solidFill>
                  <a:schemeClr val="dk1"/>
                </a:solidFill>
                <a:effectLst/>
              </a:rPr>
              <a:t>over one million words</a:t>
            </a:r>
            <a:r>
              <a:rPr lang="en-US" altLang="zh-CN" sz="2400" dirty="0"/>
              <a:t>;</a:t>
            </a:r>
          </a:p>
          <a:p>
            <a:pPr algn="ctr"/>
            <a:r>
              <a:rPr lang="en-US" altLang="zh-CN" sz="2400" b="1" dirty="0">
                <a:ea typeface="Microsoft YaHei" panose="020B0503020204020204" pitchFamily="34" charset="-122"/>
              </a:rPr>
              <a:t>the</a:t>
            </a:r>
            <a:r>
              <a:rPr lang="zh-CN" altLang="en-US" sz="2400" b="1" dirty="0">
                <a:ea typeface="Microsoft YaHei" panose="020B0503020204020204" pitchFamily="34" charset="-122"/>
              </a:rPr>
              <a:t> </a:t>
            </a:r>
            <a:r>
              <a:rPr lang="en-US" altLang="zh-CN" sz="2400" b="1" dirty="0">
                <a:ea typeface="Microsoft YaHei" panose="020B0503020204020204" pitchFamily="34" charset="-122"/>
              </a:rPr>
              <a:t>first global language</a:t>
            </a:r>
            <a:endParaRPr lang="en-US" altLang="zh-CN" sz="2400" b="1" dirty="0">
              <a:effectLst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5D6E36-53FC-0E06-5D0F-182A9FE1F294}"/>
              </a:ext>
            </a:extLst>
          </p:cNvPr>
          <p:cNvSpPr txBox="1"/>
          <p:nvPr/>
        </p:nvSpPr>
        <p:spPr>
          <a:xfrm>
            <a:off x="2704746" y="5873940"/>
            <a:ext cx="6782501" cy="830997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4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living history of the language</a:t>
            </a:r>
            <a:r>
              <a:rPr lang="en-US" altLang="zh-CN" sz="2400" b="1" kern="100" dirty="0">
                <a:effectLst/>
                <a:ea typeface="Microsoft YaHei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sz="24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 diverse and vibrant contact with other cultures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文本框 4">
            <a:extLst>
              <a:ext uri="{FF2B5EF4-FFF2-40B4-BE49-F238E27FC236}">
                <a16:creationId xmlns:a16="http://schemas.microsoft.com/office/drawing/2014/main" id="{B15850ED-D84A-1C86-8846-4EB0F8B7D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28737"/>
              </p:ext>
            </p:extLst>
          </p:nvPr>
        </p:nvGraphicFramePr>
        <p:xfrm>
          <a:off x="2973363" y="78136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972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9" grpId="1"/>
      <p:bldP spid="9" grpId="2" build="allAtOnce"/>
      <p:bldP spid="11" grpId="0" animBg="1"/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中度可信度描述已自动生成">
            <a:extLst>
              <a:ext uri="{FF2B5EF4-FFF2-40B4-BE49-F238E27FC236}">
                <a16:creationId xmlns:a16="http://schemas.microsoft.com/office/drawing/2014/main" id="{70BB72FF-7343-9FBD-AD7A-50E1AF3F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98" y="1758591"/>
            <a:ext cx="9570204" cy="26125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107F7B9-467A-7621-6F7E-91E5D225E6E5}"/>
              </a:ext>
            </a:extLst>
          </p:cNvPr>
          <p:cNvSpPr/>
          <p:nvPr/>
        </p:nvSpPr>
        <p:spPr>
          <a:xfrm>
            <a:off x="1410581" y="0"/>
            <a:ext cx="10781419" cy="1697037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1EE8DB-8463-90C4-5DB4-F7DC810178BF}"/>
              </a:ext>
            </a:extLst>
          </p:cNvPr>
          <p:cNvSpPr txBox="1"/>
          <p:nvPr/>
        </p:nvSpPr>
        <p:spPr>
          <a:xfrm>
            <a:off x="1861549" y="556130"/>
            <a:ext cx="4923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Theme Exploration</a:t>
            </a:r>
            <a:r>
              <a:rPr lang="zh-CN" altLang="zh-CN" sz="36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 descr="图片包含 徽标&#10;&#10;描述已自动生成">
            <a:extLst>
              <a:ext uri="{FF2B5EF4-FFF2-40B4-BE49-F238E27FC236}">
                <a16:creationId xmlns:a16="http://schemas.microsoft.com/office/drawing/2014/main" id="{3BE2A685-39A8-0801-4203-B1109D19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0581" cy="1697037"/>
          </a:xfrm>
          <a:prstGeom prst="rect">
            <a:avLst/>
          </a:prstGeom>
        </p:spPr>
      </p:pic>
      <p:pic>
        <p:nvPicPr>
          <p:cNvPr id="11" name="图片 10" descr="图标&#10;&#10;描述已自动生成">
            <a:extLst>
              <a:ext uri="{FF2B5EF4-FFF2-40B4-BE49-F238E27FC236}">
                <a16:creationId xmlns:a16="http://schemas.microsoft.com/office/drawing/2014/main" id="{B2A184ED-12F3-1F3F-6BB1-F2856145A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0" y="3556031"/>
            <a:ext cx="1394773" cy="14813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E068149-B89D-2B6D-B76F-D125ED12F7B9}"/>
              </a:ext>
            </a:extLst>
          </p:cNvPr>
          <p:cNvSpPr txBox="1"/>
          <p:nvPr/>
        </p:nvSpPr>
        <p:spPr>
          <a:xfrm>
            <a:off x="2353689" y="2253167"/>
            <a:ext cx="7484622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 relation between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essiness and being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</a:t>
            </a: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lorious</a:t>
            </a:r>
            <a:r>
              <a:rPr lang="zh-CN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CA3408-040B-43C7-1507-3A21723F2107}"/>
              </a:ext>
            </a:extLst>
          </p:cNvPr>
          <p:cNvSpPr txBox="1"/>
          <p:nvPr/>
        </p:nvSpPr>
        <p:spPr>
          <a:xfrm>
            <a:off x="1009017" y="4514139"/>
            <a:ext cx="1017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Brainstorm</a:t>
            </a:r>
            <a:r>
              <a:rPr kumimoji="1"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</a:t>
            </a:r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 there something messy but glorious?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0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438AA946-9C8E-4F68-C002-3AD76586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04" y="663448"/>
            <a:ext cx="7772400" cy="51765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944E99-D868-7AA9-05DA-08C405718D0E}"/>
              </a:ext>
            </a:extLst>
          </p:cNvPr>
          <p:cNvSpPr txBox="1"/>
          <p:nvPr/>
        </p:nvSpPr>
        <p:spPr>
          <a:xfrm>
            <a:off x="8257514" y="1691548"/>
            <a:ext cx="3641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Components from different sources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7CE3A2-1AE8-D58A-E682-5BB307ECBAA5}"/>
              </a:ext>
            </a:extLst>
          </p:cNvPr>
          <p:cNvSpPr txBox="1"/>
          <p:nvPr/>
        </p:nvSpPr>
        <p:spPr>
          <a:xfrm>
            <a:off x="8737600" y="4183515"/>
            <a:ext cx="242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smartphone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下箭头 7">
            <a:extLst>
              <a:ext uri="{FF2B5EF4-FFF2-40B4-BE49-F238E27FC236}">
                <a16:creationId xmlns:a16="http://schemas.microsoft.com/office/drawing/2014/main" id="{F091444B-0668-5407-45AF-A99F06F02EA4}"/>
              </a:ext>
            </a:extLst>
          </p:cNvPr>
          <p:cNvSpPr/>
          <p:nvPr/>
        </p:nvSpPr>
        <p:spPr>
          <a:xfrm>
            <a:off x="9652026" y="2963476"/>
            <a:ext cx="596848" cy="8961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7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FAF0CF-D230-DBAB-E526-F956F6F8B634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kern="120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In the era of globalization, what are your attitudes toward the rapidly changing world? </a:t>
            </a:r>
            <a:endParaRPr lang="en-US" altLang="zh-CN" sz="3600" b="1" kern="1200" dirty="0">
              <a:solidFill>
                <a:srgbClr val="080808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661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文本框 2">
            <a:extLst>
              <a:ext uri="{FF2B5EF4-FFF2-40B4-BE49-F238E27FC236}">
                <a16:creationId xmlns:a16="http://schemas.microsoft.com/office/drawing/2014/main" id="{408FA455-153C-997F-E287-5C5DB8F68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78547"/>
              </p:ext>
            </p:extLst>
          </p:nvPr>
        </p:nvGraphicFramePr>
        <p:xfrm>
          <a:off x="1997487" y="740419"/>
          <a:ext cx="8197025" cy="515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1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25CC957-5221-036E-5704-32F5D777D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878591"/>
              </p:ext>
            </p:extLst>
          </p:nvPr>
        </p:nvGraphicFramePr>
        <p:xfrm>
          <a:off x="3925824" y="730991"/>
          <a:ext cx="5151948" cy="499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30842AF-F96D-4C75-DC11-D129873D17AC}"/>
              </a:ext>
            </a:extLst>
          </p:cNvPr>
          <p:cNvSpPr txBox="1"/>
          <p:nvPr/>
        </p:nvSpPr>
        <p:spPr>
          <a:xfrm>
            <a:off x="2130093" y="2445406"/>
            <a:ext cx="1942930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Teaching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Design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509F10-2899-9358-DDE4-35AC6034B8AA}"/>
              </a:ext>
            </a:extLst>
          </p:cNvPr>
          <p:cNvSpPr txBox="1"/>
          <p:nvPr/>
        </p:nvSpPr>
        <p:spPr>
          <a:xfrm>
            <a:off x="4221205" y="1303462"/>
            <a:ext cx="55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2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4C77F3-611B-EECE-E491-9355FCD6777D}"/>
              </a:ext>
            </a:extLst>
          </p:cNvPr>
          <p:cNvSpPr txBox="1"/>
          <p:nvPr/>
        </p:nvSpPr>
        <p:spPr>
          <a:xfrm>
            <a:off x="4647943" y="2458508"/>
            <a:ext cx="55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2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E509F10-2899-9358-DDE4-35AC6034B8AA}"/>
              </a:ext>
            </a:extLst>
          </p:cNvPr>
          <p:cNvSpPr txBox="1"/>
          <p:nvPr/>
        </p:nvSpPr>
        <p:spPr>
          <a:xfrm>
            <a:off x="4647943" y="3586839"/>
            <a:ext cx="55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2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0E509F10-2899-9358-DDE4-35AC6034B8AA}"/>
              </a:ext>
            </a:extLst>
          </p:cNvPr>
          <p:cNvSpPr txBox="1"/>
          <p:nvPr/>
        </p:nvSpPr>
        <p:spPr>
          <a:xfrm>
            <a:off x="4236702" y="4717708"/>
            <a:ext cx="5548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sz="2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1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EFAFD495-80A2-495C-84A0-D2AE1ECEC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卡通人物&#10;&#10;中度可信度描述已自动生成">
            <a:extLst>
              <a:ext uri="{FF2B5EF4-FFF2-40B4-BE49-F238E27FC236}">
                <a16:creationId xmlns:a16="http://schemas.microsoft.com/office/drawing/2014/main" id="{0FDDC71E-B033-5E47-3D04-499C2603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94" y="1888346"/>
            <a:ext cx="1788386" cy="2374689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EF70ABBC-8F7F-C73D-AD5C-F01FE140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57" y="1973644"/>
            <a:ext cx="1894428" cy="2204093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BD2B93-4F60-8F16-FED5-0B42B940E23C}"/>
              </a:ext>
            </a:extLst>
          </p:cNvPr>
          <p:cNvSpPr txBox="1"/>
          <p:nvPr/>
        </p:nvSpPr>
        <p:spPr>
          <a:xfrm>
            <a:off x="6888380" y="1276144"/>
            <a:ext cx="5160997" cy="3599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</a:t>
            </a:r>
            <a:r>
              <a:rPr lang="en-US" altLang="zh-CN" sz="4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he glorious and profound Chinese characters </a:t>
            </a:r>
            <a:endParaRPr lang="en-US" altLang="zh-CN" sz="4800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99EBAD-562E-EA88-7BB7-4D8EDB6A20C4}"/>
              </a:ext>
            </a:extLst>
          </p:cNvPr>
          <p:cNvSpPr txBox="1"/>
          <p:nvPr/>
        </p:nvSpPr>
        <p:spPr>
          <a:xfrm>
            <a:off x="1260779" y="5251837"/>
            <a:ext cx="214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tolerance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F0B633-9DD5-9D3C-2F9A-33460A5BA38C}"/>
              </a:ext>
            </a:extLst>
          </p:cNvPr>
          <p:cNvSpPr txBox="1"/>
          <p:nvPr/>
        </p:nvSpPr>
        <p:spPr>
          <a:xfrm>
            <a:off x="3661580" y="5251870"/>
            <a:ext cx="18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change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E405CA-96FE-EC71-EE75-591A65154C4E}"/>
              </a:ext>
            </a:extLst>
          </p:cNvPr>
          <p:cNvSpPr txBox="1"/>
          <p:nvPr/>
        </p:nvSpPr>
        <p:spPr>
          <a:xfrm>
            <a:off x="1906626" y="4309248"/>
            <a:ext cx="7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容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470653-7E34-8B31-2B98-4CF701F7A6C5}"/>
              </a:ext>
            </a:extLst>
          </p:cNvPr>
          <p:cNvSpPr txBox="1"/>
          <p:nvPr/>
        </p:nvSpPr>
        <p:spPr>
          <a:xfrm>
            <a:off x="4166574" y="4309248"/>
            <a:ext cx="7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易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981AE961-AE01-ECC7-905D-52584732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711" y="381633"/>
            <a:ext cx="1638300" cy="1460500"/>
          </a:xfrm>
          <a:prstGeom prst="rect">
            <a:avLst/>
          </a:prstGeom>
        </p:spPr>
      </p:pic>
      <p:pic>
        <p:nvPicPr>
          <p:cNvPr id="6" name="图片 5" descr="卡通人物&#10;&#10;低可信度描述已自动生成">
            <a:extLst>
              <a:ext uri="{FF2B5EF4-FFF2-40B4-BE49-F238E27FC236}">
                <a16:creationId xmlns:a16="http://schemas.microsoft.com/office/drawing/2014/main" id="{7E9990C3-3328-C479-96F5-B8CCA87F6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971" y="470533"/>
            <a:ext cx="1193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CBF5C239-738D-9DE9-2AEC-1BF6284F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8" y="1268543"/>
            <a:ext cx="9538896" cy="673983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7FE4F3-B6D7-8E1F-8FE3-C017C58A753C}"/>
              </a:ext>
            </a:extLst>
          </p:cNvPr>
          <p:cNvSpPr txBox="1"/>
          <p:nvPr/>
        </p:nvSpPr>
        <p:spPr>
          <a:xfrm>
            <a:off x="1138247" y="248987"/>
            <a:ext cx="9915505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The Glorious Messiness of English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D3DEB7-B0DF-1930-694A-3153DD53809A}"/>
              </a:ext>
            </a:extLst>
          </p:cNvPr>
          <p:cNvSpPr txBox="1"/>
          <p:nvPr/>
        </p:nvSpPr>
        <p:spPr>
          <a:xfrm>
            <a:off x="2378455" y="2318343"/>
            <a:ext cx="2669534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altLang="zh-CN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tolerance</a:t>
            </a:r>
            <a:endParaRPr lang="zh-CN" altLang="zh-CN" sz="2400" b="1" kern="100" dirty="0">
              <a:solidFill>
                <a:schemeClr val="accent1">
                  <a:lumMod val="75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altLang="zh-CN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freedom</a:t>
            </a:r>
            <a:endParaRPr lang="zh-CN" altLang="zh-CN" sz="2400" b="1" kern="100" dirty="0">
              <a:solidFill>
                <a:schemeClr val="accent1">
                  <a:lumMod val="75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altLang="zh-CN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respect </a:t>
            </a:r>
            <a:endParaRPr lang="zh-CN" altLang="zh-CN" sz="2400" b="1" kern="100" dirty="0">
              <a:solidFill>
                <a:schemeClr val="accent1">
                  <a:lumMod val="75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FA9678-B6DA-23E8-5357-2033F3438BF4}"/>
              </a:ext>
            </a:extLst>
          </p:cNvPr>
          <p:cNvSpPr txBox="1"/>
          <p:nvPr/>
        </p:nvSpPr>
        <p:spPr>
          <a:xfrm>
            <a:off x="7004304" y="3198368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glorious</a:t>
            </a:r>
            <a:endParaRPr kumimoji="1" lang="zh-CN" altLang="en-US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左右箭头 5">
            <a:extLst>
              <a:ext uri="{FF2B5EF4-FFF2-40B4-BE49-F238E27FC236}">
                <a16:creationId xmlns:a16="http://schemas.microsoft.com/office/drawing/2014/main" id="{39B114EF-80FB-6D7C-B1AC-BDDD20DF9405}"/>
              </a:ext>
            </a:extLst>
          </p:cNvPr>
          <p:cNvSpPr/>
          <p:nvPr/>
        </p:nvSpPr>
        <p:spPr>
          <a:xfrm>
            <a:off x="5181599" y="3225579"/>
            <a:ext cx="1389888" cy="5303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32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30ADAC-BCE9-F389-6B19-15CE3B34D07C}"/>
              </a:ext>
            </a:extLst>
          </p:cNvPr>
          <p:cNvSpPr txBox="1"/>
          <p:nvPr/>
        </p:nvSpPr>
        <p:spPr>
          <a:xfrm>
            <a:off x="1280160" y="302160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zh-CN" sz="3600" b="1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Assignments</a:t>
            </a:r>
            <a:endParaRPr kumimoji="1" lang="en-US" altLang="zh-CN" sz="36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D68579-CD76-9042-FBDD-C78F1D6EEE50}"/>
              </a:ext>
            </a:extLst>
          </p:cNvPr>
          <p:cNvSpPr txBox="1"/>
          <p:nvPr/>
        </p:nvSpPr>
        <p:spPr>
          <a:xfrm>
            <a:off x="1280160" y="3945590"/>
            <a:ext cx="9582912" cy="235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Do research on 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the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development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of Chinese language and list the important events and changes in chronological order.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Group discussion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on the question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below and be ready to report to the class.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- How is the Chinese language glorious?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lang="zh-CN" altLang="zh-CN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56340249-0796-0F57-616D-FF5A08A04C59}"/>
              </a:ext>
            </a:extLst>
          </p:cNvPr>
          <p:cNvSpPr txBox="1"/>
          <p:nvPr/>
        </p:nvSpPr>
        <p:spPr>
          <a:xfrm>
            <a:off x="1336056" y="1479583"/>
            <a:ext cx="9582912" cy="2123658"/>
          </a:xfrm>
          <a:prstGeom prst="rect">
            <a:avLst/>
          </a:prstGeom>
          <a:ln w="38100">
            <a:gradFill>
              <a:gsLst>
                <a:gs pos="11000">
                  <a:srgbClr val="9740D7"/>
                </a:gs>
                <a:gs pos="52000">
                  <a:schemeClr val="accent5"/>
                </a:gs>
                <a:gs pos="85000">
                  <a:schemeClr val="accent1">
                    <a:lumMod val="45000"/>
                    <a:lumOff val="55000"/>
                  </a:schemeClr>
                </a:gs>
                <a:gs pos="99000">
                  <a:srgbClr val="A7CEF5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21</a:t>
            </a:r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世纪是汉字发挥威力的时代。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— </a:t>
            </a:r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安子介</a:t>
            </a:r>
            <a:endParaRPr lang="zh-CN" altLang="zh-CN" sz="24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The 21st century is the era of Chinese characters bringing their great potential into full play. </a:t>
            </a:r>
            <a:r>
              <a:rPr lang="zh-CN" altLang="en-US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— Ann </a:t>
            </a:r>
            <a:r>
              <a:rPr lang="en-US" altLang="zh-CN" sz="18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Tse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-kai</a:t>
            </a:r>
          </a:p>
          <a:p>
            <a:endParaRPr lang="zh-CN" altLang="zh-CN" sz="2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汉字是中国文化之根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; </a:t>
            </a:r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汉字是国家统一之本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; </a:t>
            </a:r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汉字是国人立命之神。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— </a:t>
            </a:r>
            <a:r>
              <a:rPr lang="zh-CN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萧启宏</a:t>
            </a:r>
            <a:endParaRPr lang="zh-CN" altLang="zh-CN" sz="24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Chinese characters are the roots of Chinese culture, the basis on which the nation remains unified, and the Guardian of the Chinese people. </a:t>
            </a:r>
            <a:r>
              <a:rPr lang="zh-CN" altLang="en-US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— Xiao </a:t>
            </a:r>
            <a:r>
              <a:rPr lang="en-US" altLang="zh-CN" sz="18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Qihong</a:t>
            </a:r>
            <a:r>
              <a:rPr lang="en-US" altLang="zh-CN" sz="1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zh-CN" sz="24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1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90FC49-4201-839D-5732-9237FD5D44FC}"/>
              </a:ext>
            </a:extLst>
          </p:cNvPr>
          <p:cNvSpPr txBox="1"/>
          <p:nvPr/>
        </p:nvSpPr>
        <p:spPr>
          <a:xfrm>
            <a:off x="1217528" y="478103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Self-assessment checklist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B3DA799D-26E6-D50B-A6BE-FB68B2659BA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7439086"/>
              </p:ext>
            </p:extLst>
          </p:nvPr>
        </p:nvGraphicFramePr>
        <p:xfrm>
          <a:off x="1217528" y="1283109"/>
          <a:ext cx="9756943" cy="46351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094"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Checklist</a:t>
                      </a:r>
                      <a:endParaRPr kumimoji="1" lang="zh-CN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kumimoji="1" lang="zh-CN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kumimoji="1" lang="zh-CN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Sure</a:t>
                      </a:r>
                      <a:endParaRPr kumimoji="1" lang="zh-CN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66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Do you know </a:t>
                      </a:r>
                      <a:r>
                        <a:rPr lang="en-US" altLang="zh-CN" sz="2000" b="1" kern="100" dirty="0">
                          <a:effectLst/>
                        </a:rPr>
                        <a:t>the history of English language</a:t>
                      </a: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2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Do you </a:t>
                      </a:r>
                      <a:r>
                        <a:rPr lang="en-US" altLang="zh-CN" sz="2000" b="1" kern="100" dirty="0">
                          <a:effectLst/>
                        </a:rPr>
                        <a:t>understand the changing nature of languages and acquired a tolerance for such changes</a:t>
                      </a: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98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Do you understand </a:t>
                      </a:r>
                      <a:r>
                        <a:rPr lang="en-US" altLang="zh-CN" sz="2000" b="1" kern="100" dirty="0">
                          <a:effectLst/>
                        </a:rPr>
                        <a:t>the importance of tolerance and respect for a glorious future?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058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kumimoji="1" lang="en-US" altLang="zh-CN" sz="2000" b="1" kern="1200" dirty="0">
                          <a:solidFill>
                            <a:schemeClr val="tx1"/>
                          </a:solidFill>
                          <a:effectLst/>
                        </a:rPr>
                        <a:t>Do you realize the Chinese characters </a:t>
                      </a:r>
                      <a:r>
                        <a:rPr kumimoji="1" lang="en-US" altLang="zh-CN" sz="2000" b="1" kern="1200">
                          <a:solidFill>
                            <a:schemeClr val="tx1"/>
                          </a:solidFill>
                          <a:effectLst/>
                        </a:rPr>
                        <a:t>are glorious?</a:t>
                      </a:r>
                      <a:endParaRPr kumimoji="1" lang="en-US" alt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EC39A1-79E2-BBFD-5F7C-43E33491E8FD}"/>
              </a:ext>
            </a:extLst>
          </p:cNvPr>
          <p:cNvSpPr txBox="1"/>
          <p:nvPr/>
        </p:nvSpPr>
        <p:spPr>
          <a:xfrm>
            <a:off x="1146677" y="2628728"/>
            <a:ext cx="9898340" cy="1099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kern="12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Thank you for your attention!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5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07407E-6 L 2.08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0167076-90B5-5FCB-F65C-E1A2B7102ED5}"/>
              </a:ext>
            </a:extLst>
          </p:cNvPr>
          <p:cNvSpPr/>
          <p:nvPr/>
        </p:nvSpPr>
        <p:spPr>
          <a:xfrm>
            <a:off x="5112" y="0"/>
            <a:ext cx="12186888" cy="692007"/>
          </a:xfrm>
          <a:prstGeom prst="rect">
            <a:avLst/>
          </a:prstGeom>
          <a:solidFill>
            <a:srgbClr val="007EB1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8B0BE7-8A47-E725-4457-2B0512522B48}"/>
              </a:ext>
            </a:extLst>
          </p:cNvPr>
          <p:cNvSpPr/>
          <p:nvPr/>
        </p:nvSpPr>
        <p:spPr>
          <a:xfrm>
            <a:off x="5112" y="627532"/>
            <a:ext cx="12186888" cy="71309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C6FD9C7-EB5B-CACC-4B75-53A7FE7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10" y="114672"/>
            <a:ext cx="3895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 Students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13FB13-4B6E-E0BB-4D25-DC9CB6AFB49C}"/>
              </a:ext>
            </a:extLst>
          </p:cNvPr>
          <p:cNvSpPr/>
          <p:nvPr/>
        </p:nvSpPr>
        <p:spPr>
          <a:xfrm>
            <a:off x="195192" y="188525"/>
            <a:ext cx="2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401555-853A-C752-EFB5-50F3046C0881}"/>
              </a:ext>
            </a:extLst>
          </p:cNvPr>
          <p:cNvSpPr/>
          <p:nvPr/>
        </p:nvSpPr>
        <p:spPr>
          <a:xfrm>
            <a:off x="339232" y="332565"/>
            <a:ext cx="216000" cy="216000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A6850A4-2BDD-C550-819C-11AF7A628F94}"/>
              </a:ext>
            </a:extLst>
          </p:cNvPr>
          <p:cNvSpPr txBox="1"/>
          <p:nvPr/>
        </p:nvSpPr>
        <p:spPr>
          <a:xfrm>
            <a:off x="2449455" y="2411686"/>
            <a:ext cx="793592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Language proficiency: intermediate English learners</a:t>
            </a:r>
            <a:endParaRPr lang="zh-CN" altLang="en-US" sz="2000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0CDBBE3-F35A-133D-765F-BB4B5D1407CA}"/>
              </a:ext>
            </a:extLst>
          </p:cNvPr>
          <p:cNvSpPr txBox="1"/>
          <p:nvPr/>
        </p:nvSpPr>
        <p:spPr>
          <a:xfrm>
            <a:off x="2449454" y="2934300"/>
            <a:ext cx="793592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Competences: insufficient critical thinking &amp; collaboration</a:t>
            </a:r>
            <a:endParaRPr lang="zh-CN" altLang="en-US" sz="2000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2DEC1042-FB08-3F64-7E98-63B2070A6A7A}"/>
              </a:ext>
            </a:extLst>
          </p:cNvPr>
          <p:cNvSpPr/>
          <p:nvPr/>
        </p:nvSpPr>
        <p:spPr>
          <a:xfrm>
            <a:off x="1965166" y="2443317"/>
            <a:ext cx="263525" cy="306070"/>
          </a:xfrm>
          <a:prstGeom prst="diamond">
            <a:avLst/>
          </a:prstGeom>
          <a:solidFill>
            <a:srgbClr val="3282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805F4CCD-44CD-FF02-6CB3-6E78ADE71BB8}"/>
              </a:ext>
            </a:extLst>
          </p:cNvPr>
          <p:cNvSpPr/>
          <p:nvPr/>
        </p:nvSpPr>
        <p:spPr>
          <a:xfrm>
            <a:off x="1965166" y="2965931"/>
            <a:ext cx="263525" cy="306070"/>
          </a:xfrm>
          <a:prstGeom prst="diamond">
            <a:avLst/>
          </a:prstGeom>
          <a:solidFill>
            <a:srgbClr val="3282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1880F46-8F74-797D-F97E-87246DA88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52" y="3646217"/>
            <a:ext cx="8120496" cy="194153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BEB93D-54A3-E4B0-0CF2-238D8879613D}"/>
              </a:ext>
            </a:extLst>
          </p:cNvPr>
          <p:cNvSpPr txBox="1"/>
          <p:nvPr/>
        </p:nvSpPr>
        <p:spPr>
          <a:xfrm>
            <a:off x="2449455" y="1326373"/>
            <a:ext cx="635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Freshmen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Non-English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Majors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A110C9-24C3-0FF5-F668-A7FD7EC477DA}"/>
              </a:ext>
            </a:extLst>
          </p:cNvPr>
          <p:cNvSpPr txBox="1"/>
          <p:nvPr/>
        </p:nvSpPr>
        <p:spPr>
          <a:xfrm>
            <a:off x="2449454" y="179442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Highly-motivated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E-generation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711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73503A8-900A-7876-ECE4-48E961DDFE07}"/>
              </a:ext>
            </a:extLst>
          </p:cNvPr>
          <p:cNvSpPr/>
          <p:nvPr/>
        </p:nvSpPr>
        <p:spPr>
          <a:xfrm>
            <a:off x="0" y="0"/>
            <a:ext cx="12192000" cy="692007"/>
          </a:xfrm>
          <a:prstGeom prst="rect">
            <a:avLst/>
          </a:prstGeom>
          <a:solidFill>
            <a:srgbClr val="007EB1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85EE45-9DDC-9FE8-1014-A46A3E61FDE5}"/>
              </a:ext>
            </a:extLst>
          </p:cNvPr>
          <p:cNvSpPr/>
          <p:nvPr/>
        </p:nvSpPr>
        <p:spPr>
          <a:xfrm>
            <a:off x="0" y="627532"/>
            <a:ext cx="12192000" cy="77720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9369310-318B-2F45-8262-C221892C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98" y="114672"/>
            <a:ext cx="3895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Philosophy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713798-124E-5B62-181A-E08AAE8C3B64}"/>
              </a:ext>
            </a:extLst>
          </p:cNvPr>
          <p:cNvSpPr/>
          <p:nvPr/>
        </p:nvSpPr>
        <p:spPr>
          <a:xfrm>
            <a:off x="190080" y="188525"/>
            <a:ext cx="2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7BD6FD-5A39-295F-5301-F491475A3750}"/>
              </a:ext>
            </a:extLst>
          </p:cNvPr>
          <p:cNvSpPr/>
          <p:nvPr/>
        </p:nvSpPr>
        <p:spPr>
          <a:xfrm>
            <a:off x="334120" y="332565"/>
            <a:ext cx="216000" cy="216000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A6D5330-4C94-C541-6CD7-EB1ED3601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993418"/>
              </p:ext>
            </p:extLst>
          </p:nvPr>
        </p:nvGraphicFramePr>
        <p:xfrm>
          <a:off x="1431936" y="1203869"/>
          <a:ext cx="8855949" cy="46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1602D12-7182-85FC-E60F-101D34A25981}"/>
              </a:ext>
            </a:extLst>
          </p:cNvPr>
          <p:cNvSpPr txBox="1"/>
          <p:nvPr/>
        </p:nvSpPr>
        <p:spPr>
          <a:xfrm>
            <a:off x="4940970" y="2897764"/>
            <a:ext cx="193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Learning-</a:t>
            </a:r>
          </a:p>
          <a:p>
            <a:pPr defTabSz="914400">
              <a:defRPr/>
            </a:pPr>
            <a:r>
              <a:rPr lang="en-US" altLang="zh-CN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centered</a:t>
            </a:r>
          </a:p>
        </p:txBody>
      </p:sp>
    </p:spTree>
    <p:extLst>
      <p:ext uri="{BB962C8B-B14F-4D97-AF65-F5344CB8AC3E}">
        <p14:creationId xmlns:p14="http://schemas.microsoft.com/office/powerpoint/2010/main" val="17150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6">
            <a:extLst>
              <a:ext uri="{FF2B5EF4-FFF2-40B4-BE49-F238E27FC236}">
                <a16:creationId xmlns:a16="http://schemas.microsoft.com/office/drawing/2014/main" id="{8C1DC9FA-8F99-7CC6-05DF-4F28BEF192FA}"/>
              </a:ext>
            </a:extLst>
          </p:cNvPr>
          <p:cNvSpPr/>
          <p:nvPr/>
        </p:nvSpPr>
        <p:spPr>
          <a:xfrm>
            <a:off x="3246248" y="827341"/>
            <a:ext cx="1893573" cy="817809"/>
          </a:xfrm>
          <a:prstGeom prst="roundRect">
            <a:avLst/>
          </a:prstGeom>
          <a:solidFill>
            <a:srgbClr val="ACCFEA"/>
          </a:solidFill>
          <a:ln>
            <a:solidFill>
              <a:srgbClr val="ACCF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Pre-class</a:t>
            </a: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(online)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77">
            <a:extLst>
              <a:ext uri="{FF2B5EF4-FFF2-40B4-BE49-F238E27FC236}">
                <a16:creationId xmlns:a16="http://schemas.microsoft.com/office/drawing/2014/main" id="{25C41CAE-A3BC-C3EB-A258-834C66970035}"/>
              </a:ext>
            </a:extLst>
          </p:cNvPr>
          <p:cNvSpPr/>
          <p:nvPr/>
        </p:nvSpPr>
        <p:spPr>
          <a:xfrm>
            <a:off x="3246254" y="2669761"/>
            <a:ext cx="1928285" cy="945692"/>
          </a:xfrm>
          <a:prstGeom prst="roundRect">
            <a:avLst/>
          </a:prstGeom>
          <a:solidFill>
            <a:srgbClr val="ACCFEA"/>
          </a:solidFill>
          <a:ln>
            <a:solidFill>
              <a:srgbClr val="ACCF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In-class</a:t>
            </a: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(offline)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78">
            <a:extLst>
              <a:ext uri="{FF2B5EF4-FFF2-40B4-BE49-F238E27FC236}">
                <a16:creationId xmlns:a16="http://schemas.microsoft.com/office/drawing/2014/main" id="{83AC96A1-3D14-7480-B1EC-B8AC6060F1AD}"/>
              </a:ext>
            </a:extLst>
          </p:cNvPr>
          <p:cNvSpPr/>
          <p:nvPr/>
        </p:nvSpPr>
        <p:spPr>
          <a:xfrm>
            <a:off x="3246248" y="4629405"/>
            <a:ext cx="1928291" cy="945692"/>
          </a:xfrm>
          <a:prstGeom prst="roundRect">
            <a:avLst/>
          </a:prstGeom>
          <a:solidFill>
            <a:srgbClr val="ACCFEA"/>
          </a:solidFill>
          <a:ln>
            <a:solidFill>
              <a:srgbClr val="ACCF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After-class</a:t>
            </a: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(online)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83">
            <a:extLst>
              <a:ext uri="{FF2B5EF4-FFF2-40B4-BE49-F238E27FC236}">
                <a16:creationId xmlns:a16="http://schemas.microsoft.com/office/drawing/2014/main" id="{5C69E615-C0D4-7EA9-BB64-E3CE9180C14F}"/>
              </a:ext>
            </a:extLst>
          </p:cNvPr>
          <p:cNvSpPr/>
          <p:nvPr/>
        </p:nvSpPr>
        <p:spPr>
          <a:xfrm>
            <a:off x="5856953" y="524229"/>
            <a:ext cx="2390456" cy="421115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Online preview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84">
            <a:extLst>
              <a:ext uri="{FF2B5EF4-FFF2-40B4-BE49-F238E27FC236}">
                <a16:creationId xmlns:a16="http://schemas.microsoft.com/office/drawing/2014/main" id="{94E59B52-C03F-4CA5-B70E-D0A95E44A774}"/>
              </a:ext>
            </a:extLst>
          </p:cNvPr>
          <p:cNvSpPr/>
          <p:nvPr/>
        </p:nvSpPr>
        <p:spPr>
          <a:xfrm>
            <a:off x="5856953" y="1053397"/>
            <a:ext cx="2390456" cy="434183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Practice</a:t>
            </a:r>
            <a:endParaRPr kumimoji="1"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85">
            <a:extLst>
              <a:ext uri="{FF2B5EF4-FFF2-40B4-BE49-F238E27FC236}">
                <a16:creationId xmlns:a16="http://schemas.microsoft.com/office/drawing/2014/main" id="{5A58BE89-166E-F843-0CE6-C62CAE4995D1}"/>
              </a:ext>
            </a:extLst>
          </p:cNvPr>
          <p:cNvSpPr/>
          <p:nvPr/>
        </p:nvSpPr>
        <p:spPr>
          <a:xfrm>
            <a:off x="5875727" y="1601887"/>
            <a:ext cx="2371675" cy="444550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Discussion</a:t>
            </a:r>
            <a:endParaRPr kumimoji="1"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86">
            <a:extLst>
              <a:ext uri="{FF2B5EF4-FFF2-40B4-BE49-F238E27FC236}">
                <a16:creationId xmlns:a16="http://schemas.microsoft.com/office/drawing/2014/main" id="{7C5B84F1-2DEC-00FF-143E-F6BB2FC64506}"/>
              </a:ext>
            </a:extLst>
          </p:cNvPr>
          <p:cNvCxnSpPr>
            <a:cxnSpLocks/>
          </p:cNvCxnSpPr>
          <p:nvPr/>
        </p:nvCxnSpPr>
        <p:spPr>
          <a:xfrm flipV="1">
            <a:off x="5383180" y="731956"/>
            <a:ext cx="471001" cy="2830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接箭头连接符 87">
            <a:extLst>
              <a:ext uri="{FF2B5EF4-FFF2-40B4-BE49-F238E27FC236}">
                <a16:creationId xmlns:a16="http://schemas.microsoft.com/office/drawing/2014/main" id="{126F12B2-2391-6268-9381-D61EF9956D57}"/>
              </a:ext>
            </a:extLst>
          </p:cNvPr>
          <p:cNvCxnSpPr>
            <a:cxnSpLocks/>
          </p:cNvCxnSpPr>
          <p:nvPr/>
        </p:nvCxnSpPr>
        <p:spPr>
          <a:xfrm flipV="1">
            <a:off x="5383180" y="1806088"/>
            <a:ext cx="474371" cy="951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箭头连接符 88">
            <a:extLst>
              <a:ext uri="{FF2B5EF4-FFF2-40B4-BE49-F238E27FC236}">
                <a16:creationId xmlns:a16="http://schemas.microsoft.com/office/drawing/2014/main" id="{C44D9298-34EA-06CF-5BC3-64643E4B2EC2}"/>
              </a:ext>
            </a:extLst>
          </p:cNvPr>
          <p:cNvCxnSpPr>
            <a:cxnSpLocks/>
          </p:cNvCxnSpPr>
          <p:nvPr/>
        </p:nvCxnSpPr>
        <p:spPr>
          <a:xfrm>
            <a:off x="5156403" y="1256098"/>
            <a:ext cx="702741" cy="997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接连接符 89">
            <a:extLst>
              <a:ext uri="{FF2B5EF4-FFF2-40B4-BE49-F238E27FC236}">
                <a16:creationId xmlns:a16="http://schemas.microsoft.com/office/drawing/2014/main" id="{ADF62E7B-9802-28E5-25AE-8D9B46B38BFC}"/>
              </a:ext>
            </a:extLst>
          </p:cNvPr>
          <p:cNvCxnSpPr>
            <a:cxnSpLocks/>
          </p:cNvCxnSpPr>
          <p:nvPr/>
        </p:nvCxnSpPr>
        <p:spPr>
          <a:xfrm>
            <a:off x="5393275" y="731956"/>
            <a:ext cx="0" cy="1090013"/>
          </a:xfrm>
          <a:prstGeom prst="line">
            <a:avLst/>
          </a:prstGeom>
          <a:ln w="19050"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90">
            <a:extLst>
              <a:ext uri="{FF2B5EF4-FFF2-40B4-BE49-F238E27FC236}">
                <a16:creationId xmlns:a16="http://schemas.microsoft.com/office/drawing/2014/main" id="{59CF735C-51BC-63FF-D8DC-732A151DEF51}"/>
              </a:ext>
            </a:extLst>
          </p:cNvPr>
          <p:cNvSpPr/>
          <p:nvPr/>
        </p:nvSpPr>
        <p:spPr>
          <a:xfrm>
            <a:off x="5864276" y="2378198"/>
            <a:ext cx="2366331" cy="444547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Analysis</a:t>
            </a:r>
            <a:endParaRPr kumimoji="1"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91">
            <a:extLst>
              <a:ext uri="{FF2B5EF4-FFF2-40B4-BE49-F238E27FC236}">
                <a16:creationId xmlns:a16="http://schemas.microsoft.com/office/drawing/2014/main" id="{C6857109-DBD9-7CBB-A1AC-50517AA25124}"/>
              </a:ext>
            </a:extLst>
          </p:cNvPr>
          <p:cNvSpPr/>
          <p:nvPr/>
        </p:nvSpPr>
        <p:spPr>
          <a:xfrm>
            <a:off x="5864277" y="2912748"/>
            <a:ext cx="2366330" cy="430100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Practice</a:t>
            </a:r>
            <a:endParaRPr kumimoji="1"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92">
            <a:extLst>
              <a:ext uri="{FF2B5EF4-FFF2-40B4-BE49-F238E27FC236}">
                <a16:creationId xmlns:a16="http://schemas.microsoft.com/office/drawing/2014/main" id="{5050195E-149D-1D64-64E6-EF6832402E71}"/>
              </a:ext>
            </a:extLst>
          </p:cNvPr>
          <p:cNvSpPr/>
          <p:nvPr/>
        </p:nvSpPr>
        <p:spPr>
          <a:xfrm>
            <a:off x="5882552" y="3465011"/>
            <a:ext cx="2348055" cy="430100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  <a:endParaRPr kumimoji="1"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箭头: 上下 106">
            <a:extLst>
              <a:ext uri="{FF2B5EF4-FFF2-40B4-BE49-F238E27FC236}">
                <a16:creationId xmlns:a16="http://schemas.microsoft.com/office/drawing/2014/main" id="{756D9386-0AD5-BC70-0E7B-F1C0C98AE528}"/>
              </a:ext>
            </a:extLst>
          </p:cNvPr>
          <p:cNvSpPr/>
          <p:nvPr/>
        </p:nvSpPr>
        <p:spPr>
          <a:xfrm>
            <a:off x="4036327" y="1833342"/>
            <a:ext cx="285141" cy="603579"/>
          </a:xfrm>
          <a:prstGeom prst="upDownArrow">
            <a:avLst/>
          </a:prstGeom>
          <a:solidFill>
            <a:srgbClr val="ACCFEA"/>
          </a:solidFill>
          <a:ln>
            <a:solidFill>
              <a:srgbClr val="ACCF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92">
            <a:extLst>
              <a:ext uri="{FF2B5EF4-FFF2-40B4-BE49-F238E27FC236}">
                <a16:creationId xmlns:a16="http://schemas.microsoft.com/office/drawing/2014/main" id="{0C320CB7-FA33-2AE2-A22F-70DEB3BC7884}"/>
              </a:ext>
            </a:extLst>
          </p:cNvPr>
          <p:cNvSpPr/>
          <p:nvPr/>
        </p:nvSpPr>
        <p:spPr>
          <a:xfrm>
            <a:off x="5907670" y="4338449"/>
            <a:ext cx="2366319" cy="580887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Additional learning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92">
            <a:extLst>
              <a:ext uri="{FF2B5EF4-FFF2-40B4-BE49-F238E27FC236}">
                <a16:creationId xmlns:a16="http://schemas.microsoft.com/office/drawing/2014/main" id="{F93831D3-B08E-3E9A-004D-7C7FE2881C70}"/>
              </a:ext>
            </a:extLst>
          </p:cNvPr>
          <p:cNvSpPr/>
          <p:nvPr/>
        </p:nvSpPr>
        <p:spPr>
          <a:xfrm>
            <a:off x="5889377" y="5284648"/>
            <a:ext cx="2384612" cy="580897"/>
          </a:xfrm>
          <a:prstGeom prst="roundRect">
            <a:avLst/>
          </a:prstGeom>
          <a:solidFill>
            <a:srgbClr val="F5ED88"/>
          </a:solidFill>
          <a:ln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Writing &amp; Revision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93">
            <a:extLst>
              <a:ext uri="{FF2B5EF4-FFF2-40B4-BE49-F238E27FC236}">
                <a16:creationId xmlns:a16="http://schemas.microsoft.com/office/drawing/2014/main" id="{812D9A6C-1DFC-86CA-C04C-4137589DB6E3}"/>
              </a:ext>
            </a:extLst>
          </p:cNvPr>
          <p:cNvCxnSpPr>
            <a:cxnSpLocks/>
          </p:cNvCxnSpPr>
          <p:nvPr/>
        </p:nvCxnSpPr>
        <p:spPr>
          <a:xfrm>
            <a:off x="5393275" y="4640635"/>
            <a:ext cx="482452" cy="0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接箭头连接符 94">
            <a:extLst>
              <a:ext uri="{FF2B5EF4-FFF2-40B4-BE49-F238E27FC236}">
                <a16:creationId xmlns:a16="http://schemas.microsoft.com/office/drawing/2014/main" id="{212264A7-A25E-D295-5BCA-E06FF955D6D1}"/>
              </a:ext>
            </a:extLst>
          </p:cNvPr>
          <p:cNvCxnSpPr>
            <a:cxnSpLocks/>
          </p:cNvCxnSpPr>
          <p:nvPr/>
        </p:nvCxnSpPr>
        <p:spPr>
          <a:xfrm>
            <a:off x="5400100" y="5575097"/>
            <a:ext cx="482452" cy="0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接连接符 108">
            <a:extLst>
              <a:ext uri="{FF2B5EF4-FFF2-40B4-BE49-F238E27FC236}">
                <a16:creationId xmlns:a16="http://schemas.microsoft.com/office/drawing/2014/main" id="{EDC721A1-BF10-95FE-1897-FABD5CC018C4}"/>
              </a:ext>
            </a:extLst>
          </p:cNvPr>
          <p:cNvCxnSpPr>
            <a:cxnSpLocks/>
          </p:cNvCxnSpPr>
          <p:nvPr/>
        </p:nvCxnSpPr>
        <p:spPr>
          <a:xfrm>
            <a:off x="5393275" y="4640635"/>
            <a:ext cx="0" cy="934462"/>
          </a:xfrm>
          <a:prstGeom prst="line">
            <a:avLst/>
          </a:prstGeom>
          <a:ln w="19050"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108">
            <a:extLst>
              <a:ext uri="{FF2B5EF4-FFF2-40B4-BE49-F238E27FC236}">
                <a16:creationId xmlns:a16="http://schemas.microsoft.com/office/drawing/2014/main" id="{F6809DB7-7CF0-E565-AD6C-EA745D8729D6}"/>
              </a:ext>
            </a:extLst>
          </p:cNvPr>
          <p:cNvCxnSpPr>
            <a:cxnSpLocks/>
          </p:cNvCxnSpPr>
          <p:nvPr/>
        </p:nvCxnSpPr>
        <p:spPr>
          <a:xfrm flipH="1">
            <a:off x="5174539" y="5102566"/>
            <a:ext cx="218736" cy="0"/>
          </a:xfrm>
          <a:prstGeom prst="line">
            <a:avLst/>
          </a:prstGeom>
          <a:ln w="19050"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箭头: 上下 106">
            <a:extLst>
              <a:ext uri="{FF2B5EF4-FFF2-40B4-BE49-F238E27FC236}">
                <a16:creationId xmlns:a16="http://schemas.microsoft.com/office/drawing/2014/main" id="{4B0D36B6-1587-1E1E-0D18-090D96654A0D}"/>
              </a:ext>
            </a:extLst>
          </p:cNvPr>
          <p:cNvSpPr/>
          <p:nvPr/>
        </p:nvSpPr>
        <p:spPr>
          <a:xfrm>
            <a:off x="4050462" y="3792986"/>
            <a:ext cx="285141" cy="603579"/>
          </a:xfrm>
          <a:prstGeom prst="upDownArrow">
            <a:avLst/>
          </a:prstGeom>
          <a:solidFill>
            <a:srgbClr val="ACCFEA"/>
          </a:solidFill>
          <a:ln>
            <a:solidFill>
              <a:srgbClr val="ACCF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86">
            <a:extLst>
              <a:ext uri="{FF2B5EF4-FFF2-40B4-BE49-F238E27FC236}">
                <a16:creationId xmlns:a16="http://schemas.microsoft.com/office/drawing/2014/main" id="{52399472-57D4-A282-C385-AF85048EF84C}"/>
              </a:ext>
            </a:extLst>
          </p:cNvPr>
          <p:cNvCxnSpPr>
            <a:cxnSpLocks/>
          </p:cNvCxnSpPr>
          <p:nvPr/>
        </p:nvCxnSpPr>
        <p:spPr>
          <a:xfrm flipV="1">
            <a:off x="5393275" y="2618695"/>
            <a:ext cx="471001" cy="2830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直接箭头连接符 87">
            <a:extLst>
              <a:ext uri="{FF2B5EF4-FFF2-40B4-BE49-F238E27FC236}">
                <a16:creationId xmlns:a16="http://schemas.microsoft.com/office/drawing/2014/main" id="{AC7CFB65-560E-C561-C9F8-DC94B670A71C}"/>
              </a:ext>
            </a:extLst>
          </p:cNvPr>
          <p:cNvCxnSpPr>
            <a:cxnSpLocks/>
          </p:cNvCxnSpPr>
          <p:nvPr/>
        </p:nvCxnSpPr>
        <p:spPr>
          <a:xfrm flipV="1">
            <a:off x="5393275" y="3692827"/>
            <a:ext cx="474371" cy="951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直接箭头连接符 88">
            <a:extLst>
              <a:ext uri="{FF2B5EF4-FFF2-40B4-BE49-F238E27FC236}">
                <a16:creationId xmlns:a16="http://schemas.microsoft.com/office/drawing/2014/main" id="{1DF816B6-C29D-7CBA-975A-E61B171C807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174539" y="3142607"/>
            <a:ext cx="694700" cy="1227"/>
          </a:xfrm>
          <a:prstGeom prst="straightConnector1">
            <a:avLst/>
          </a:prstGeom>
          <a:ln w="19050" cap="flat" cmpd="sng" algn="ctr">
            <a:solidFill>
              <a:srgbClr val="3282B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接连接符 89">
            <a:extLst>
              <a:ext uri="{FF2B5EF4-FFF2-40B4-BE49-F238E27FC236}">
                <a16:creationId xmlns:a16="http://schemas.microsoft.com/office/drawing/2014/main" id="{53B211E1-E83C-04F8-BDC0-B99E865E863D}"/>
              </a:ext>
            </a:extLst>
          </p:cNvPr>
          <p:cNvCxnSpPr>
            <a:cxnSpLocks/>
          </p:cNvCxnSpPr>
          <p:nvPr/>
        </p:nvCxnSpPr>
        <p:spPr>
          <a:xfrm>
            <a:off x="5403370" y="2618695"/>
            <a:ext cx="0" cy="1090013"/>
          </a:xfrm>
          <a:prstGeom prst="line">
            <a:avLst/>
          </a:prstGeom>
          <a:ln w="19050">
            <a:solidFill>
              <a:srgbClr val="3282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9">
            <a:extLst>
              <a:ext uri="{FF2B5EF4-FFF2-40B4-BE49-F238E27FC236}">
                <a16:creationId xmlns:a16="http://schemas.microsoft.com/office/drawing/2014/main" id="{825702C1-5BF3-4776-B94E-2DFF6606D063}"/>
              </a:ext>
            </a:extLst>
          </p:cNvPr>
          <p:cNvSpPr txBox="1"/>
          <p:nvPr/>
        </p:nvSpPr>
        <p:spPr>
          <a:xfrm>
            <a:off x="7305368" y="2295184"/>
            <a:ext cx="2466417" cy="222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Teacher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Peer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Self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8DB46EAE-E76C-41DE-999E-35D3BEB2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498" y="1047509"/>
            <a:ext cx="458932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0" dirty="0">
                <a:solidFill>
                  <a:srgbClr val="5B6D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Assessments</a:t>
            </a:r>
          </a:p>
          <a:p>
            <a:pPr>
              <a:defRPr/>
            </a:pPr>
            <a:endParaRPr lang="zh-CN" altLang="en-US" sz="2800" b="1" kern="0" dirty="0">
              <a:solidFill>
                <a:srgbClr val="5B6D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同心圆 3">
            <a:extLst>
              <a:ext uri="{FF2B5EF4-FFF2-40B4-BE49-F238E27FC236}">
                <a16:creationId xmlns:a16="http://schemas.microsoft.com/office/drawing/2014/main" id="{0B54AAFE-A383-1354-273F-4DA5FCEF6599}"/>
              </a:ext>
            </a:extLst>
          </p:cNvPr>
          <p:cNvSpPr/>
          <p:nvPr/>
        </p:nvSpPr>
        <p:spPr>
          <a:xfrm>
            <a:off x="2683931" y="1787512"/>
            <a:ext cx="3786714" cy="3626604"/>
          </a:xfrm>
          <a:prstGeom prst="donut">
            <a:avLst>
              <a:gd name="adj" fmla="val 5342"/>
            </a:avLst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039587-A546-A17B-8DED-E9EA69161340}"/>
              </a:ext>
            </a:extLst>
          </p:cNvPr>
          <p:cNvSpPr txBox="1"/>
          <p:nvPr/>
        </p:nvSpPr>
        <p:spPr>
          <a:xfrm>
            <a:off x="3212141" y="2350227"/>
            <a:ext cx="4093227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Online learning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Class involvement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Oral presentation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Assigned writing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5256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D9482128-FCEB-471D-89D0-1EDBFDFBC46F}"/>
              </a:ext>
            </a:extLst>
          </p:cNvPr>
          <p:cNvSpPr/>
          <p:nvPr/>
        </p:nvSpPr>
        <p:spPr>
          <a:xfrm>
            <a:off x="0" y="3105"/>
            <a:ext cx="12192000" cy="692007"/>
          </a:xfrm>
          <a:prstGeom prst="rect">
            <a:avLst/>
          </a:prstGeom>
          <a:solidFill>
            <a:srgbClr val="28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8D55DAF-A70C-48C6-8FD4-BEB05F1FEE56}"/>
              </a:ext>
            </a:extLst>
          </p:cNvPr>
          <p:cNvSpPr/>
          <p:nvPr/>
        </p:nvSpPr>
        <p:spPr>
          <a:xfrm>
            <a:off x="0" y="630637"/>
            <a:ext cx="12192000" cy="77720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1087CE74-3594-46DD-84AB-1589F81B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98" y="117777"/>
            <a:ext cx="76588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Objectives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Unit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5CA2268-6B89-4EFD-BC01-F4A75684004A}"/>
              </a:ext>
            </a:extLst>
          </p:cNvPr>
          <p:cNvSpPr/>
          <p:nvPr/>
        </p:nvSpPr>
        <p:spPr>
          <a:xfrm>
            <a:off x="190080" y="191630"/>
            <a:ext cx="2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82C20E9-C6C6-4D08-B3FF-0429B8EB1FCE}"/>
              </a:ext>
            </a:extLst>
          </p:cNvPr>
          <p:cNvSpPr/>
          <p:nvPr/>
        </p:nvSpPr>
        <p:spPr>
          <a:xfrm>
            <a:off x="334120" y="335670"/>
            <a:ext cx="216000" cy="216000"/>
          </a:xfrm>
          <a:prstGeom prst="rect">
            <a:avLst/>
          </a:prstGeom>
          <a:solidFill>
            <a:srgbClr val="5E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FA6F270-5CCA-AAD0-81D4-CDF9E47B54A5}"/>
              </a:ext>
            </a:extLst>
          </p:cNvPr>
          <p:cNvSpPr txBox="1"/>
          <p:nvPr/>
        </p:nvSpPr>
        <p:spPr>
          <a:xfrm>
            <a:off x="712801" y="1522351"/>
            <a:ext cx="4425554" cy="961225"/>
          </a:xfrm>
          <a:prstGeom prst="rect">
            <a:avLst/>
          </a:prstGeom>
          <a:noFill/>
          <a:ln w="38100">
            <a:solidFill>
              <a:srgbClr val="BDD9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Write and talk about the glorious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messiness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 Chinese language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7804F63-5E48-A48F-0FD1-C12E4AB0F368}"/>
              </a:ext>
            </a:extLst>
          </p:cNvPr>
          <p:cNvSpPr txBox="1"/>
          <p:nvPr/>
        </p:nvSpPr>
        <p:spPr>
          <a:xfrm>
            <a:off x="686763" y="4789133"/>
            <a:ext cx="4451592" cy="1567096"/>
          </a:xfrm>
          <a:prstGeom prst="rect">
            <a:avLst/>
          </a:prstGeom>
          <a:noFill/>
          <a:ln w="38100">
            <a:solidFill>
              <a:srgbClr val="FAD29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Importance of tolerance and respect toward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other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cultures</a:t>
            </a:r>
          </a:p>
          <a:p>
            <a:pPr>
              <a:lnSpc>
                <a:spcPts val="1900"/>
              </a:lnSpc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National pride in the glorious Chinese language and its culture</a:t>
            </a:r>
            <a:endParaRPr lang="zh-CN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8CBC7A4-360E-313C-C463-5F94AB1CB22E}"/>
              </a:ext>
            </a:extLst>
          </p:cNvPr>
          <p:cNvSpPr txBox="1"/>
          <p:nvPr/>
        </p:nvSpPr>
        <p:spPr>
          <a:xfrm>
            <a:off x="7451862" y="1530372"/>
            <a:ext cx="2929414" cy="961225"/>
          </a:xfrm>
          <a:prstGeom prst="rect">
            <a:avLst/>
          </a:prstGeom>
          <a:noFill/>
          <a:ln w="38100">
            <a:solidFill>
              <a:srgbClr val="E38D88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Reasoning skill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Critical thinking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BDF05DD-68E9-4FE9-646F-79627042A721}"/>
              </a:ext>
            </a:extLst>
          </p:cNvPr>
          <p:cNvSpPr txBox="1"/>
          <p:nvPr/>
        </p:nvSpPr>
        <p:spPr>
          <a:xfrm>
            <a:off x="7451862" y="4802600"/>
            <a:ext cx="3374634" cy="961225"/>
          </a:xfrm>
          <a:prstGeom prst="rect">
            <a:avLst/>
          </a:prstGeom>
          <a:noFill/>
          <a:ln w="38100">
            <a:solidFill>
              <a:srgbClr val="85BCF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Autonomous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Collaborative learning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9AA72258-4C0D-56FB-8C5D-0D3F5CB51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02033"/>
              </p:ext>
            </p:extLst>
          </p:nvPr>
        </p:nvGraphicFramePr>
        <p:xfrm>
          <a:off x="2513533" y="1409069"/>
          <a:ext cx="7563155" cy="448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D6CFB18-8EB5-D7D8-E89D-7B8C171FF290}"/>
              </a:ext>
            </a:extLst>
          </p:cNvPr>
          <p:cNvSpPr txBox="1"/>
          <p:nvPr/>
        </p:nvSpPr>
        <p:spPr>
          <a:xfrm>
            <a:off x="5450452" y="1906691"/>
            <a:ext cx="168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Linguistic ability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4023BD-779C-26ED-39DE-5FCC42CD5251}"/>
              </a:ext>
            </a:extLst>
          </p:cNvPr>
          <p:cNvSpPr txBox="1"/>
          <p:nvPr/>
        </p:nvSpPr>
        <p:spPr>
          <a:xfrm>
            <a:off x="3932639" y="3235309"/>
            <a:ext cx="277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Cultural awareness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FF9081-762F-1CE7-367B-2F89CA39ED8F}"/>
              </a:ext>
            </a:extLst>
          </p:cNvPr>
          <p:cNvSpPr txBox="1"/>
          <p:nvPr/>
        </p:nvSpPr>
        <p:spPr>
          <a:xfrm>
            <a:off x="6413827" y="3235309"/>
            <a:ext cx="192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Thinking ability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5B8A41-530B-9C54-ECE6-78BD023F8E92}"/>
              </a:ext>
            </a:extLst>
          </p:cNvPr>
          <p:cNvSpPr txBox="1"/>
          <p:nvPr/>
        </p:nvSpPr>
        <p:spPr>
          <a:xfrm>
            <a:off x="5527942" y="4500988"/>
            <a:ext cx="15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Learning ability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09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2" grpId="0" animBg="1"/>
      <p:bldGraphic spid="2" grpId="0">
        <p:bldAsOne/>
      </p:bldGraphic>
      <p:bldP spid="5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CA81009-FDB7-25EC-E3FD-6B8ECD365228}"/>
              </a:ext>
            </a:extLst>
          </p:cNvPr>
          <p:cNvGrpSpPr/>
          <p:nvPr/>
        </p:nvGrpSpPr>
        <p:grpSpPr>
          <a:xfrm>
            <a:off x="1758525" y="957775"/>
            <a:ext cx="2520000" cy="2558921"/>
            <a:chOff x="827584" y="1085635"/>
            <a:chExt cx="2520000" cy="2558921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左箭头 3">
              <a:extLst>
                <a:ext uri="{FF2B5EF4-FFF2-40B4-BE49-F238E27FC236}">
                  <a16:creationId xmlns:a16="http://schemas.microsoft.com/office/drawing/2014/main" id="{B1729B3E-1862-2B65-3686-E0AB42F784D2}"/>
                </a:ext>
              </a:extLst>
            </p:cNvPr>
            <p:cNvSpPr/>
            <p:nvPr/>
          </p:nvSpPr>
          <p:spPr>
            <a:xfrm flipH="1">
              <a:off x="827584" y="1304556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CE50B0C-FCA4-52D3-5609-54EA2D62046A}"/>
                </a:ext>
              </a:extLst>
            </p:cNvPr>
            <p:cNvSpPr/>
            <p:nvPr/>
          </p:nvSpPr>
          <p:spPr bwMode="auto">
            <a:xfrm>
              <a:off x="992375" y="1085635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89FF8C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-635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35">
              <a:extLst>
                <a:ext uri="{FF2B5EF4-FFF2-40B4-BE49-F238E27FC236}">
                  <a16:creationId xmlns:a16="http://schemas.microsoft.com/office/drawing/2014/main" id="{4AE47B07-033D-F058-D826-841537B5AD8C}"/>
                </a:ext>
              </a:extLst>
            </p:cNvPr>
            <p:cNvSpPr txBox="1"/>
            <p:nvPr/>
          </p:nvSpPr>
          <p:spPr bwMode="auto">
            <a:xfrm>
              <a:off x="987129" y="1844535"/>
              <a:ext cx="1775504" cy="369332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Session 1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A7D71A-5236-61D6-376C-0D50C0D8F5EB}"/>
              </a:ext>
            </a:extLst>
          </p:cNvPr>
          <p:cNvGrpSpPr/>
          <p:nvPr/>
        </p:nvGrpSpPr>
        <p:grpSpPr>
          <a:xfrm>
            <a:off x="4764239" y="662820"/>
            <a:ext cx="2520000" cy="2584608"/>
            <a:chOff x="3429099" y="676275"/>
            <a:chExt cx="2520000" cy="2584608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左箭头 10">
              <a:extLst>
                <a:ext uri="{FF2B5EF4-FFF2-40B4-BE49-F238E27FC236}">
                  <a16:creationId xmlns:a16="http://schemas.microsoft.com/office/drawing/2014/main" id="{6D85A2A8-E3FE-EE19-3CF6-CB20B1B7EA4A}"/>
                </a:ext>
              </a:extLst>
            </p:cNvPr>
            <p:cNvSpPr/>
            <p:nvPr/>
          </p:nvSpPr>
          <p:spPr>
            <a:xfrm flipH="1">
              <a:off x="3429099" y="920883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02AAB7B-2C86-9F33-A299-676EA124ABCF}"/>
                </a:ext>
              </a:extLst>
            </p:cNvPr>
            <p:cNvSpPr/>
            <p:nvPr/>
          </p:nvSpPr>
          <p:spPr bwMode="auto">
            <a:xfrm>
              <a:off x="3599905" y="676275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-635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38">
              <a:extLst>
                <a:ext uri="{FF2B5EF4-FFF2-40B4-BE49-F238E27FC236}">
                  <a16:creationId xmlns:a16="http://schemas.microsoft.com/office/drawing/2014/main" id="{9E06307E-788C-E051-7859-1980746935A8}"/>
                </a:ext>
              </a:extLst>
            </p:cNvPr>
            <p:cNvSpPr txBox="1"/>
            <p:nvPr/>
          </p:nvSpPr>
          <p:spPr bwMode="auto">
            <a:xfrm>
              <a:off x="3645467" y="1405752"/>
              <a:ext cx="1775504" cy="369332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Session 2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625E8E-733B-BE64-AB46-036337DAE7CA}"/>
              </a:ext>
            </a:extLst>
          </p:cNvPr>
          <p:cNvGrpSpPr/>
          <p:nvPr/>
        </p:nvGrpSpPr>
        <p:grpSpPr>
          <a:xfrm>
            <a:off x="7757595" y="336654"/>
            <a:ext cx="2520000" cy="2584608"/>
            <a:chOff x="6030614" y="301970"/>
            <a:chExt cx="2520000" cy="2584608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左箭头 18">
              <a:extLst>
                <a:ext uri="{FF2B5EF4-FFF2-40B4-BE49-F238E27FC236}">
                  <a16:creationId xmlns:a16="http://schemas.microsoft.com/office/drawing/2014/main" id="{733BFC88-AF31-BB59-5B7C-F7399C9E11FE}"/>
                </a:ext>
              </a:extLst>
            </p:cNvPr>
            <p:cNvSpPr/>
            <p:nvPr/>
          </p:nvSpPr>
          <p:spPr>
            <a:xfrm flipH="1">
              <a:off x="6030614" y="546578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08BDD26-DC64-620E-F2B0-7EA416E20005}"/>
                </a:ext>
              </a:extLst>
            </p:cNvPr>
            <p:cNvSpPr/>
            <p:nvPr/>
          </p:nvSpPr>
          <p:spPr bwMode="auto">
            <a:xfrm>
              <a:off x="6208174" y="301970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-635" eaLnBrk="0" fontAlgn="ctr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2702B522-5A4A-4E5D-A5AF-705E7999E15B}"/>
                </a:ext>
              </a:extLst>
            </p:cNvPr>
            <p:cNvSpPr txBox="1"/>
            <p:nvPr/>
          </p:nvSpPr>
          <p:spPr bwMode="auto">
            <a:xfrm>
              <a:off x="6232670" y="1027612"/>
              <a:ext cx="1775504" cy="369332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Session 3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47A18E69-3DBB-C684-9D0F-86DFB58CAF32}"/>
              </a:ext>
            </a:extLst>
          </p:cNvPr>
          <p:cNvSpPr/>
          <p:nvPr/>
        </p:nvSpPr>
        <p:spPr>
          <a:xfrm>
            <a:off x="0" y="8031"/>
            <a:ext cx="12192000" cy="692007"/>
          </a:xfrm>
          <a:prstGeom prst="rect">
            <a:avLst/>
          </a:prstGeom>
          <a:solidFill>
            <a:srgbClr val="28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F015ED8-61AC-FC34-35A1-246157E6DF89}"/>
              </a:ext>
            </a:extLst>
          </p:cNvPr>
          <p:cNvSpPr/>
          <p:nvPr/>
        </p:nvSpPr>
        <p:spPr>
          <a:xfrm>
            <a:off x="0" y="635563"/>
            <a:ext cx="12192000" cy="77720"/>
          </a:xfrm>
          <a:prstGeom prst="rect">
            <a:avLst/>
          </a:prstGeom>
          <a:solidFill>
            <a:srgbClr val="5E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E6E49F4D-FFCF-537D-F372-CF50A0E1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99" y="122703"/>
            <a:ext cx="66617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Arrangement of the Unit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E740359-6404-06AC-8F64-9F11A90AE0D7}"/>
              </a:ext>
            </a:extLst>
          </p:cNvPr>
          <p:cNvSpPr/>
          <p:nvPr/>
        </p:nvSpPr>
        <p:spPr>
          <a:xfrm>
            <a:off x="190080" y="196556"/>
            <a:ext cx="2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6F90E74-B9BF-D0F3-A9BA-E7A4DC6F6B7A}"/>
              </a:ext>
            </a:extLst>
          </p:cNvPr>
          <p:cNvSpPr/>
          <p:nvPr/>
        </p:nvSpPr>
        <p:spPr>
          <a:xfrm>
            <a:off x="334120" y="340596"/>
            <a:ext cx="216000" cy="216000"/>
          </a:xfrm>
          <a:prstGeom prst="rect">
            <a:avLst/>
          </a:prstGeom>
          <a:solidFill>
            <a:srgbClr val="5E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îṩľiḑe">
            <a:extLst>
              <a:ext uri="{FF2B5EF4-FFF2-40B4-BE49-F238E27FC236}">
                <a16:creationId xmlns:a16="http://schemas.microsoft.com/office/drawing/2014/main" id="{1AF8ED1C-8561-A6CF-B950-3280A546B545}"/>
              </a:ext>
            </a:extLst>
          </p:cNvPr>
          <p:cNvSpPr/>
          <p:nvPr/>
        </p:nvSpPr>
        <p:spPr bwMode="auto">
          <a:xfrm>
            <a:off x="1690656" y="2863728"/>
            <a:ext cx="2202343" cy="111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1: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history of English language;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Theme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analysis</a:t>
            </a:r>
          </a:p>
        </p:txBody>
      </p:sp>
      <p:sp>
        <p:nvSpPr>
          <p:cNvPr id="31" name="îsḻîḑê">
            <a:extLst>
              <a:ext uri="{FF2B5EF4-FFF2-40B4-BE49-F238E27FC236}">
                <a16:creationId xmlns:a16="http://schemas.microsoft.com/office/drawing/2014/main" id="{906DCC10-808D-DFCA-703A-EABA8084C1C2}"/>
              </a:ext>
            </a:extLst>
          </p:cNvPr>
          <p:cNvSpPr/>
          <p:nvPr/>
        </p:nvSpPr>
        <p:spPr bwMode="auto">
          <a:xfrm>
            <a:off x="1690656" y="4300344"/>
            <a:ext cx="2702549" cy="138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2: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Detailed study of the language points and the borrowed words in English and Chinese</a:t>
            </a:r>
          </a:p>
        </p:txBody>
      </p:sp>
      <p:sp>
        <p:nvSpPr>
          <p:cNvPr id="32" name="islîdé">
            <a:extLst>
              <a:ext uri="{FF2B5EF4-FFF2-40B4-BE49-F238E27FC236}">
                <a16:creationId xmlns:a16="http://schemas.microsoft.com/office/drawing/2014/main" id="{90071AF0-E458-375A-AB26-3635AAF5F48A}"/>
              </a:ext>
            </a:extLst>
          </p:cNvPr>
          <p:cNvSpPr/>
          <p:nvPr/>
        </p:nvSpPr>
        <p:spPr bwMode="auto">
          <a:xfrm>
            <a:off x="4758225" y="2597151"/>
            <a:ext cx="2362647" cy="137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3: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development of Chinese language</a:t>
            </a:r>
          </a:p>
        </p:txBody>
      </p:sp>
      <p:sp>
        <p:nvSpPr>
          <p:cNvPr id="33" name="ïṣḻîḍé">
            <a:extLst>
              <a:ext uri="{FF2B5EF4-FFF2-40B4-BE49-F238E27FC236}">
                <a16:creationId xmlns:a16="http://schemas.microsoft.com/office/drawing/2014/main" id="{0E8BA112-6985-68E2-2CBD-F2387892304C}"/>
              </a:ext>
            </a:extLst>
          </p:cNvPr>
          <p:cNvSpPr/>
          <p:nvPr/>
        </p:nvSpPr>
        <p:spPr bwMode="auto">
          <a:xfrm>
            <a:off x="4758225" y="3738525"/>
            <a:ext cx="2400708" cy="1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4: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Further discussion on Text B: Why is Chinese changing?;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Peer review of assigned writing</a:t>
            </a:r>
            <a:endParaRPr kumimoji="1" lang="en-GB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íš1ïḑê">
            <a:extLst>
              <a:ext uri="{FF2B5EF4-FFF2-40B4-BE49-F238E27FC236}">
                <a16:creationId xmlns:a16="http://schemas.microsoft.com/office/drawing/2014/main" id="{957AA867-56D9-3840-6288-44FEE2B47203}"/>
              </a:ext>
            </a:extLst>
          </p:cNvPr>
          <p:cNvSpPr/>
          <p:nvPr/>
        </p:nvSpPr>
        <p:spPr bwMode="auto">
          <a:xfrm>
            <a:off x="7676081" y="2403355"/>
            <a:ext cx="2109536" cy="101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5:</a:t>
            </a:r>
          </a:p>
          <a:p>
            <a:pPr defTabSz="914400">
              <a:lnSpc>
                <a:spcPct val="120000"/>
              </a:lnSpc>
              <a:defRPr/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Oral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presentation &amp; Feedback</a:t>
            </a:r>
          </a:p>
          <a:p>
            <a:pPr defTabSz="914400">
              <a:lnSpc>
                <a:spcPct val="120000"/>
              </a:lnSpc>
              <a:defRPr/>
            </a:pPr>
            <a:endParaRPr kumimoji="1" lang="en-GB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>
              <a:lnSpc>
                <a:spcPct val="120000"/>
              </a:lnSpc>
              <a:defRPr/>
            </a:pPr>
            <a:endParaRPr kumimoji="1" lang="en-GB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>
              <a:lnSpc>
                <a:spcPct val="120000"/>
              </a:lnSpc>
              <a:defRPr/>
            </a:pPr>
            <a:endParaRPr kumimoji="1" lang="en-GB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4396544-1C11-3D21-296A-9ADF082B8FB2}"/>
              </a:ext>
            </a:extLst>
          </p:cNvPr>
          <p:cNvSpPr txBox="1"/>
          <p:nvPr/>
        </p:nvSpPr>
        <p:spPr>
          <a:xfrm>
            <a:off x="7676081" y="3572248"/>
            <a:ext cx="2748702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GB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Period 6:</a:t>
            </a:r>
          </a:p>
          <a:p>
            <a:pPr>
              <a:lnSpc>
                <a:spcPct val="120000"/>
              </a:lnSpc>
            </a:pP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Debate &amp; Reflection</a:t>
            </a:r>
            <a:endParaRPr kumimoji="1" lang="en-GB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4">
            <a:extLst>
              <a:ext uri="{FF2B5EF4-FFF2-40B4-BE49-F238E27FC236}">
                <a16:creationId xmlns:a16="http://schemas.microsoft.com/office/drawing/2014/main" id="{10722598-3821-908A-C297-8CE232643409}"/>
              </a:ext>
            </a:extLst>
          </p:cNvPr>
          <p:cNvSpPr/>
          <p:nvPr/>
        </p:nvSpPr>
        <p:spPr>
          <a:xfrm>
            <a:off x="1521428" y="2916937"/>
            <a:ext cx="2316828" cy="1270161"/>
          </a:xfrm>
          <a:prstGeom prst="round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AutoShape 13">
            <a:extLst>
              <a:ext uri="{FF2B5EF4-FFF2-40B4-BE49-F238E27FC236}">
                <a16:creationId xmlns:a16="http://schemas.microsoft.com/office/drawing/2014/main" id="{766C7DF2-183E-9031-EFD2-73760963EA7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776712" y="6096007"/>
            <a:ext cx="1997887" cy="454025"/>
          </a:xfrm>
          <a:prstGeom prst="chevron">
            <a:avLst>
              <a:gd name="adj" fmla="val 92587"/>
            </a:avLst>
          </a:prstGeom>
          <a:solidFill>
            <a:srgbClr val="0083E3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14">
            <a:extLst>
              <a:ext uri="{FF2B5EF4-FFF2-40B4-BE49-F238E27FC236}">
                <a16:creationId xmlns:a16="http://schemas.microsoft.com/office/drawing/2014/main" id="{0F84B98B-ACE7-5479-F10C-D9F582DF20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05151" y="6094101"/>
            <a:ext cx="1953782" cy="454025"/>
          </a:xfrm>
          <a:prstGeom prst="chevron">
            <a:avLst>
              <a:gd name="adj" fmla="val 92587"/>
            </a:avLst>
          </a:prstGeom>
          <a:solidFill>
            <a:srgbClr val="00B0F0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22555A5A-413F-9D40-B0AA-1F4C5A4790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92999" y="6156948"/>
            <a:ext cx="7906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Apply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38CE86F-65A0-3F37-20E3-7EF63FE1EA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89899" y="6146036"/>
            <a:ext cx="898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Reflect</a:t>
            </a:r>
          </a:p>
        </p:txBody>
      </p:sp>
      <p:sp>
        <p:nvSpPr>
          <p:cNvPr id="42" name="AutoShape 11">
            <a:extLst>
              <a:ext uri="{FF2B5EF4-FFF2-40B4-BE49-F238E27FC236}">
                <a16:creationId xmlns:a16="http://schemas.microsoft.com/office/drawing/2014/main" id="{518C7D00-24A5-11C9-2955-7EABE8C150C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20953" y="6101994"/>
            <a:ext cx="2267873" cy="454025"/>
          </a:xfrm>
          <a:prstGeom prst="chevron">
            <a:avLst>
              <a:gd name="adj" fmla="val 92587"/>
            </a:avLst>
          </a:prstGeom>
          <a:solidFill>
            <a:srgbClr val="91CBEA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18">
            <a:extLst>
              <a:ext uri="{FF2B5EF4-FFF2-40B4-BE49-F238E27FC236}">
                <a16:creationId xmlns:a16="http://schemas.microsoft.com/office/drawing/2014/main" id="{615978A9-B2DB-F6CA-0404-DD478F655F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38256" y="6169769"/>
            <a:ext cx="1523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Comprehend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0BEAA01E-F15C-2304-EBD8-84E9395032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41971" y="6099077"/>
            <a:ext cx="2134475" cy="461748"/>
          </a:xfrm>
          <a:prstGeom prst="chevron">
            <a:avLst>
              <a:gd name="adj" fmla="val 92587"/>
            </a:avLst>
          </a:prstGeom>
          <a:solidFill>
            <a:srgbClr val="9FE7D7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59CA9D5-5FA3-2C5C-95D8-82ACE200376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70180" y="6158185"/>
            <a:ext cx="769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</a:t>
            </a:r>
          </a:p>
        </p:txBody>
      </p:sp>
      <p:sp>
        <p:nvSpPr>
          <p:cNvPr id="48" name="AutoShape 12">
            <a:extLst>
              <a:ext uri="{FF2B5EF4-FFF2-40B4-BE49-F238E27FC236}">
                <a16:creationId xmlns:a16="http://schemas.microsoft.com/office/drawing/2014/main" id="{25D224E0-A005-ED9D-0FFF-941F8346874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68975" y="6094100"/>
            <a:ext cx="2122487" cy="454025"/>
          </a:xfrm>
          <a:prstGeom prst="chevron">
            <a:avLst>
              <a:gd name="adj" fmla="val 92587"/>
            </a:avLst>
          </a:prstGeom>
          <a:solidFill>
            <a:srgbClr val="FF7921"/>
          </a:soli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758B3D1B-A7E8-1E74-408F-A66577BC613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36408" y="6156948"/>
            <a:ext cx="124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Assimilate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0A8E2B-B4AF-1618-B37F-11192EFC91CB}"/>
              </a:ext>
            </a:extLst>
          </p:cNvPr>
          <p:cNvSpPr txBox="1"/>
          <p:nvPr/>
        </p:nvSpPr>
        <p:spPr>
          <a:xfrm>
            <a:off x="11415252" y="6032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05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49BA5B1-C5AD-9640-5CC5-73AB0C56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4" b="109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E32B89-C39C-4503-FA8A-B313EEB03B5A}"/>
              </a:ext>
            </a:extLst>
          </p:cNvPr>
          <p:cNvSpPr txBox="1"/>
          <p:nvPr/>
        </p:nvSpPr>
        <p:spPr>
          <a:xfrm>
            <a:off x="1138247" y="2014287"/>
            <a:ext cx="9915505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Learning about English</a:t>
            </a:r>
          </a:p>
          <a:p>
            <a:pPr algn="ctr" defTabSz="91440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Text A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The Glorious Messiness of English</a:t>
            </a:r>
          </a:p>
        </p:txBody>
      </p:sp>
    </p:spTree>
    <p:extLst>
      <p:ext uri="{BB962C8B-B14F-4D97-AF65-F5344CB8AC3E}">
        <p14:creationId xmlns:p14="http://schemas.microsoft.com/office/powerpoint/2010/main" val="24541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775b79-c18f-4411-8192-f944089b2a39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8453</TotalTime>
  <Words>829</Words>
  <Application>Microsoft Macintosh PowerPoint</Application>
  <PresentationFormat>宽屏</PresentationFormat>
  <Paragraphs>218</Paragraphs>
  <Slides>24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Microsoft YaHei</vt:lpstr>
      <vt:lpstr>Microsoft YaHei</vt:lpstr>
      <vt:lpstr>Meiryo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Brent Carlson</cp:lastModifiedBy>
  <cp:revision>1116</cp:revision>
  <dcterms:created xsi:type="dcterms:W3CDTF">2020-04-28T09:54:00Z</dcterms:created>
  <dcterms:modified xsi:type="dcterms:W3CDTF">2023-03-02T04:42:15Z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D4D9C3991FB4419C8DBD2FC6F9BFE72C</vt:lpwstr>
  </property>
  <property fmtid="{D5CDD505-2E9C-101B-9397-08002B2CF9AE}" pid="3" name="KSOProductBuildVer">
    <vt:lpwstr>2052-11.1.0.10314</vt:lpwstr>
  </property>
</Properties>
</file>