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03" r:id="rId2"/>
    <p:sldId id="406" r:id="rId3"/>
    <p:sldId id="395" r:id="rId4"/>
    <p:sldId id="399" r:id="rId5"/>
    <p:sldId id="374" r:id="rId6"/>
    <p:sldId id="407" r:id="rId7"/>
    <p:sldId id="408" r:id="rId8"/>
    <p:sldId id="258" r:id="rId9"/>
    <p:sldId id="259" r:id="rId10"/>
    <p:sldId id="270" r:id="rId11"/>
    <p:sldId id="411" r:id="rId12"/>
    <p:sldId id="410" r:id="rId13"/>
    <p:sldId id="396" r:id="rId14"/>
    <p:sldId id="273" r:id="rId15"/>
    <p:sldId id="405" r:id="rId16"/>
    <p:sldId id="412" r:id="rId17"/>
    <p:sldId id="261" r:id="rId18"/>
    <p:sldId id="414" r:id="rId19"/>
    <p:sldId id="263" r:id="rId20"/>
    <p:sldId id="262" r:id="rId21"/>
    <p:sldId id="415" r:id="rId22"/>
    <p:sldId id="417" r:id="rId23"/>
    <p:sldId id="416" r:id="rId24"/>
    <p:sldId id="265" r:id="rId25"/>
    <p:sldId id="264" r:id="rId26"/>
    <p:sldId id="266" r:id="rId27"/>
    <p:sldId id="267" r:id="rId28"/>
    <p:sldId id="419" r:id="rId29"/>
    <p:sldId id="420" r:id="rId30"/>
    <p:sldId id="423" r:id="rId31"/>
    <p:sldId id="268" r:id="rId32"/>
    <p:sldId id="413" r:id="rId33"/>
    <p:sldId id="421" r:id="rId34"/>
    <p:sldId id="422"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索伦 高娃" initials="索伦" lastIdx="2" clrIdx="0">
    <p:extLst>
      <p:ext uri="{19B8F6BF-5375-455C-9EA6-DF929625EA0E}">
        <p15:presenceInfo xmlns:p15="http://schemas.microsoft.com/office/powerpoint/2012/main" userId="630dd9c25f2150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0" d="100"/>
          <a:sy n="70" d="100"/>
        </p:scale>
        <p:origin x="432"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B21376-A804-4AC0-9CAB-6B18D20B9A15}" type="doc">
      <dgm:prSet loTypeId="urn:microsoft.com/office/officeart/2005/8/layout/hChevron3" loCatId="process" qsTypeId="urn:microsoft.com/office/officeart/2005/8/quickstyle/simple1" qsCatId="simple" csTypeId="urn:microsoft.com/office/officeart/2005/8/colors/accent1_2" csCatId="accent1" phldr="1"/>
      <dgm:spPr/>
    </dgm:pt>
    <dgm:pt modelId="{8F8D13CB-A118-4754-A516-107D04434AC9}">
      <dgm:prSet phldrT="[文本]" custT="1"/>
      <dgm:spPr>
        <a:solidFill>
          <a:schemeClr val="tx1">
            <a:lumMod val="65000"/>
            <a:lumOff val="35000"/>
          </a:schemeClr>
        </a:solidFill>
      </dgm:spPr>
      <dgm:t>
        <a:bodyPr/>
        <a:lstStyle/>
        <a:p>
          <a:endParaRPr lang="en-US" altLang="zh-CN" sz="2800" baseline="0" dirty="0"/>
        </a:p>
        <a:p>
          <a:endParaRPr lang="en-US" altLang="zh-CN" sz="2800" baseline="0" dirty="0" smtClean="0"/>
        </a:p>
        <a:p>
          <a:r>
            <a:rPr lang="en-US" altLang="zh-CN" sz="2800" baseline="0" dirty="0" smtClean="0"/>
            <a:t>Post-Class</a:t>
          </a:r>
          <a:endParaRPr lang="en-US" altLang="zh-CN" sz="2800" baseline="0" dirty="0"/>
        </a:p>
        <a:p>
          <a:r>
            <a:rPr lang="en-US" altLang="zh-CN" sz="2800" baseline="0" dirty="0" smtClean="0"/>
            <a:t>Group </a:t>
          </a:r>
          <a:r>
            <a:rPr lang="en-US" altLang="zh-CN" sz="2800" baseline="0" dirty="0"/>
            <a:t>Project &amp; Writing</a:t>
          </a:r>
        </a:p>
        <a:p>
          <a:endParaRPr lang="en-US" altLang="zh-CN" sz="1100" dirty="0"/>
        </a:p>
        <a:p>
          <a:r>
            <a:rPr lang="en-US" altLang="zh-CN" sz="1100" dirty="0"/>
            <a:t> </a:t>
          </a:r>
        </a:p>
        <a:p>
          <a:endParaRPr lang="zh-CN" altLang="en-US" sz="1100" dirty="0"/>
        </a:p>
      </dgm:t>
    </dgm:pt>
    <dgm:pt modelId="{C6B45BFC-CD02-446E-9A43-43B14091131A}" type="sibTrans" cxnId="{88F93B73-72CF-4834-8626-86C77A38DCD3}">
      <dgm:prSet/>
      <dgm:spPr/>
      <dgm:t>
        <a:bodyPr/>
        <a:lstStyle/>
        <a:p>
          <a:endParaRPr lang="zh-CN" altLang="en-US"/>
        </a:p>
      </dgm:t>
    </dgm:pt>
    <dgm:pt modelId="{D1C2684F-DD1A-4EAD-A239-E6A78BB91027}" type="parTrans" cxnId="{88F93B73-72CF-4834-8626-86C77A38DCD3}">
      <dgm:prSet/>
      <dgm:spPr/>
      <dgm:t>
        <a:bodyPr/>
        <a:lstStyle/>
        <a:p>
          <a:endParaRPr lang="zh-CN" altLang="en-US"/>
        </a:p>
      </dgm:t>
    </dgm:pt>
    <dgm:pt modelId="{78F5C965-8D26-4B42-BCA4-CAF8133D83F8}">
      <dgm:prSet phldrT="[文本]" custT="1"/>
      <dgm:spPr>
        <a:solidFill>
          <a:schemeClr val="tx1">
            <a:lumMod val="65000"/>
            <a:lumOff val="35000"/>
          </a:schemeClr>
        </a:solidFill>
      </dgm:spPr>
      <dgm:t>
        <a:bodyPr/>
        <a:lstStyle/>
        <a:p>
          <a:endParaRPr lang="en-US" altLang="zh-CN" sz="1100" dirty="0"/>
        </a:p>
        <a:p>
          <a:r>
            <a:rPr lang="en-US" altLang="zh-CN" sz="2800" dirty="0"/>
            <a:t>       In-Class</a:t>
          </a:r>
        </a:p>
        <a:p>
          <a:r>
            <a:rPr lang="en-US" altLang="zh-CN" sz="2800" dirty="0"/>
            <a:t>Text Comprehension</a:t>
          </a:r>
        </a:p>
        <a:p>
          <a:r>
            <a:rPr lang="en-US" altLang="zh-CN" sz="2800" dirty="0"/>
            <a:t>  Language Study</a:t>
          </a:r>
        </a:p>
        <a:p>
          <a:r>
            <a:rPr lang="en-US" altLang="zh-CN" sz="2800" dirty="0"/>
            <a:t>    &amp; Discussions</a:t>
          </a:r>
        </a:p>
        <a:p>
          <a:endParaRPr lang="en-US" altLang="zh-CN" sz="1800" dirty="0"/>
        </a:p>
        <a:p>
          <a:endParaRPr lang="en-US" altLang="zh-CN" sz="1800" dirty="0"/>
        </a:p>
        <a:p>
          <a:endParaRPr lang="en-US" altLang="zh-CN" sz="1800" dirty="0"/>
        </a:p>
        <a:p>
          <a:r>
            <a:rPr lang="en-US" altLang="zh-CN" sz="1100" dirty="0"/>
            <a:t> </a:t>
          </a:r>
        </a:p>
        <a:p>
          <a:endParaRPr lang="zh-CN" altLang="en-US" sz="1100" dirty="0"/>
        </a:p>
      </dgm:t>
    </dgm:pt>
    <dgm:pt modelId="{5D16862C-F24E-45E8-994F-1294BF3F0DF6}" type="sibTrans" cxnId="{964CA92C-2696-45E7-9C9C-C9EE9D119A84}">
      <dgm:prSet/>
      <dgm:spPr/>
      <dgm:t>
        <a:bodyPr/>
        <a:lstStyle/>
        <a:p>
          <a:endParaRPr lang="zh-CN" altLang="en-US"/>
        </a:p>
      </dgm:t>
    </dgm:pt>
    <dgm:pt modelId="{9FBB996D-0303-4957-A0DE-AC2F12A2EDFE}" type="parTrans" cxnId="{964CA92C-2696-45E7-9C9C-C9EE9D119A84}">
      <dgm:prSet/>
      <dgm:spPr/>
      <dgm:t>
        <a:bodyPr/>
        <a:lstStyle/>
        <a:p>
          <a:endParaRPr lang="zh-CN" altLang="en-US"/>
        </a:p>
      </dgm:t>
    </dgm:pt>
    <dgm:pt modelId="{443A5E67-964C-474D-9737-C1D14880DA8B}">
      <dgm:prSet custT="1"/>
      <dgm:spPr/>
      <dgm:t>
        <a:bodyPr/>
        <a:lstStyle/>
        <a:p>
          <a:r>
            <a:rPr lang="en-US" altLang="zh-CN" sz="1600" dirty="0"/>
            <a:t> </a:t>
          </a:r>
          <a:endParaRPr lang="zh-CN" altLang="en-US" sz="1600" dirty="0"/>
        </a:p>
      </dgm:t>
    </dgm:pt>
    <dgm:pt modelId="{FA654DC2-EE29-4813-9B2E-1DD493AB0A75}" type="sibTrans" cxnId="{AC112EA7-F4DC-4ABE-9E96-EDB5E637492D}">
      <dgm:prSet/>
      <dgm:spPr/>
      <dgm:t>
        <a:bodyPr/>
        <a:lstStyle/>
        <a:p>
          <a:endParaRPr lang="zh-CN" altLang="en-US"/>
        </a:p>
      </dgm:t>
    </dgm:pt>
    <dgm:pt modelId="{21837770-3358-42D1-9AC5-125B3F1E3663}" type="parTrans" cxnId="{AC112EA7-F4DC-4ABE-9E96-EDB5E637492D}">
      <dgm:prSet/>
      <dgm:spPr/>
      <dgm:t>
        <a:bodyPr/>
        <a:lstStyle/>
        <a:p>
          <a:endParaRPr lang="zh-CN" altLang="en-US"/>
        </a:p>
      </dgm:t>
    </dgm:pt>
    <dgm:pt modelId="{2FE2082A-802D-46D5-B07B-A6FF090D71E3}">
      <dgm:prSet custT="1"/>
      <dgm:spPr/>
      <dgm:t>
        <a:bodyPr/>
        <a:lstStyle/>
        <a:p>
          <a:endParaRPr lang="zh-CN" altLang="en-US" sz="1600" dirty="0"/>
        </a:p>
      </dgm:t>
    </dgm:pt>
    <dgm:pt modelId="{DDB2FDD8-27E8-471E-AA8F-3F3635EB3161}" type="sibTrans" cxnId="{ECC0DD06-017B-470A-ACB0-EDC2799BA316}">
      <dgm:prSet/>
      <dgm:spPr/>
      <dgm:t>
        <a:bodyPr/>
        <a:lstStyle/>
        <a:p>
          <a:endParaRPr lang="zh-CN" altLang="en-US"/>
        </a:p>
      </dgm:t>
    </dgm:pt>
    <dgm:pt modelId="{073F52E6-B934-4DC2-B112-8C651378A409}" type="parTrans" cxnId="{ECC0DD06-017B-470A-ACB0-EDC2799BA316}">
      <dgm:prSet/>
      <dgm:spPr/>
      <dgm:t>
        <a:bodyPr/>
        <a:lstStyle/>
        <a:p>
          <a:endParaRPr lang="zh-CN" altLang="en-US"/>
        </a:p>
      </dgm:t>
    </dgm:pt>
    <dgm:pt modelId="{C71CC865-D959-45B6-B707-6E4B1D3F97A5}">
      <dgm:prSet custT="1"/>
      <dgm:spPr/>
      <dgm:t>
        <a:bodyPr/>
        <a:lstStyle/>
        <a:p>
          <a:r>
            <a:rPr lang="en-US" altLang="zh-CN" sz="1600" dirty="0"/>
            <a:t>      </a:t>
          </a:r>
          <a:endParaRPr lang="zh-CN" altLang="en-US" sz="1600" dirty="0"/>
        </a:p>
      </dgm:t>
    </dgm:pt>
    <dgm:pt modelId="{14B61AA2-5A69-47D3-B11F-115D280BC030}" type="sibTrans" cxnId="{50CC331E-3EC3-4F3A-B569-3A4C4646F3B4}">
      <dgm:prSet/>
      <dgm:spPr/>
      <dgm:t>
        <a:bodyPr/>
        <a:lstStyle/>
        <a:p>
          <a:endParaRPr lang="zh-CN" altLang="en-US"/>
        </a:p>
      </dgm:t>
    </dgm:pt>
    <dgm:pt modelId="{65BE3DC7-6364-4301-8F2F-CDBA7A23E910}" type="parTrans" cxnId="{50CC331E-3EC3-4F3A-B569-3A4C4646F3B4}">
      <dgm:prSet/>
      <dgm:spPr/>
      <dgm:t>
        <a:bodyPr/>
        <a:lstStyle/>
        <a:p>
          <a:endParaRPr lang="zh-CN" altLang="en-US"/>
        </a:p>
      </dgm:t>
    </dgm:pt>
    <dgm:pt modelId="{807486D2-4E35-4146-91ED-2606604EB3D4}">
      <dgm:prSet phldrT="[文本]" custT="1"/>
      <dgm:spPr>
        <a:solidFill>
          <a:schemeClr val="tx1">
            <a:lumMod val="65000"/>
            <a:lumOff val="35000"/>
          </a:schemeClr>
        </a:solidFill>
      </dgm:spPr>
      <dgm:t>
        <a:bodyPr/>
        <a:lstStyle/>
        <a:p>
          <a:endParaRPr lang="en-US" altLang="zh-CN" sz="900" dirty="0"/>
        </a:p>
        <a:p>
          <a:r>
            <a:rPr lang="en-US" altLang="zh-CN" sz="2800" baseline="0" dirty="0"/>
            <a:t>    </a:t>
          </a:r>
        </a:p>
        <a:p>
          <a:r>
            <a:rPr lang="en-US" altLang="zh-CN" sz="2800" baseline="0" dirty="0"/>
            <a:t>     Pre-Class</a:t>
          </a:r>
        </a:p>
        <a:p>
          <a:r>
            <a:rPr lang="en-US" altLang="zh-CN" sz="2800" baseline="0" dirty="0"/>
            <a:t>     Learning </a:t>
          </a:r>
        </a:p>
        <a:p>
          <a:r>
            <a:rPr lang="en-US" altLang="zh-CN" sz="900" dirty="0"/>
            <a:t> </a:t>
          </a:r>
        </a:p>
        <a:p>
          <a:r>
            <a:rPr lang="en-US" altLang="zh-CN" sz="1400" baseline="0" dirty="0"/>
            <a:t> </a:t>
          </a:r>
          <a:endParaRPr lang="zh-CN" altLang="en-US" sz="900" dirty="0"/>
        </a:p>
      </dgm:t>
    </dgm:pt>
    <dgm:pt modelId="{6C5FA04A-20E8-4A86-92E9-5C72C3DE01FF}" type="sibTrans" cxnId="{3FB5F6A6-7E47-4697-AA4D-C244AFA46357}">
      <dgm:prSet/>
      <dgm:spPr/>
      <dgm:t>
        <a:bodyPr/>
        <a:lstStyle/>
        <a:p>
          <a:endParaRPr lang="zh-CN" altLang="en-US"/>
        </a:p>
      </dgm:t>
    </dgm:pt>
    <dgm:pt modelId="{AFABB60E-833F-4C0D-A36C-3126B833A392}" type="parTrans" cxnId="{3FB5F6A6-7E47-4697-AA4D-C244AFA46357}">
      <dgm:prSet/>
      <dgm:spPr/>
      <dgm:t>
        <a:bodyPr/>
        <a:lstStyle/>
        <a:p>
          <a:endParaRPr lang="zh-CN" altLang="en-US"/>
        </a:p>
      </dgm:t>
    </dgm:pt>
    <dgm:pt modelId="{F1826AEE-8128-4A29-B64C-7B5F0E164D20}">
      <dgm:prSet custT="1"/>
      <dgm:spPr/>
      <dgm:t>
        <a:bodyPr/>
        <a:lstStyle/>
        <a:p>
          <a:endParaRPr lang="zh-CN" altLang="en-US" sz="1400" baseline="0" dirty="0"/>
        </a:p>
      </dgm:t>
    </dgm:pt>
    <dgm:pt modelId="{6D6DFFE5-23B1-4070-A385-7A28C2238244}" type="sibTrans" cxnId="{9592CB28-6D79-4CC5-B43D-93F9A61A7278}">
      <dgm:prSet/>
      <dgm:spPr/>
      <dgm:t>
        <a:bodyPr/>
        <a:lstStyle/>
        <a:p>
          <a:endParaRPr lang="zh-CN" altLang="en-US"/>
        </a:p>
      </dgm:t>
    </dgm:pt>
    <dgm:pt modelId="{FDA01A09-0849-42E4-8B24-CCC6760CF6BE}" type="parTrans" cxnId="{9592CB28-6D79-4CC5-B43D-93F9A61A7278}">
      <dgm:prSet/>
      <dgm:spPr/>
      <dgm:t>
        <a:bodyPr/>
        <a:lstStyle/>
        <a:p>
          <a:endParaRPr lang="zh-CN" altLang="en-US"/>
        </a:p>
      </dgm:t>
    </dgm:pt>
    <dgm:pt modelId="{838FD789-025B-4A60-921B-E9E232AB91CC}" type="pres">
      <dgm:prSet presAssocID="{F8B21376-A804-4AC0-9CAB-6B18D20B9A15}" presName="Name0" presStyleCnt="0">
        <dgm:presLayoutVars>
          <dgm:dir/>
          <dgm:resizeHandles val="exact"/>
        </dgm:presLayoutVars>
      </dgm:prSet>
      <dgm:spPr/>
    </dgm:pt>
    <dgm:pt modelId="{17209B6B-2621-4128-8E9C-4917BA155371}" type="pres">
      <dgm:prSet presAssocID="{807486D2-4E35-4146-91ED-2606604EB3D4}" presName="parAndChTx" presStyleLbl="node1" presStyleIdx="0" presStyleCnt="3" custScaleX="97514">
        <dgm:presLayoutVars>
          <dgm:bulletEnabled val="1"/>
        </dgm:presLayoutVars>
      </dgm:prSet>
      <dgm:spPr/>
      <dgm:t>
        <a:bodyPr/>
        <a:lstStyle/>
        <a:p>
          <a:endParaRPr lang="zh-CN" altLang="en-US"/>
        </a:p>
      </dgm:t>
    </dgm:pt>
    <dgm:pt modelId="{D11FC0CE-47E4-4608-92ED-1913CA828289}" type="pres">
      <dgm:prSet presAssocID="{6C5FA04A-20E8-4A86-92E9-5C72C3DE01FF}" presName="parAndChSpace" presStyleCnt="0"/>
      <dgm:spPr/>
    </dgm:pt>
    <dgm:pt modelId="{8A036348-D917-4A99-B079-7C66045EE27F}" type="pres">
      <dgm:prSet presAssocID="{78F5C965-8D26-4B42-BCA4-CAF8133D83F8}" presName="parAndChTx" presStyleLbl="node1" presStyleIdx="1" presStyleCnt="3" custScaleX="150166" custScaleY="100791">
        <dgm:presLayoutVars>
          <dgm:bulletEnabled val="1"/>
        </dgm:presLayoutVars>
      </dgm:prSet>
      <dgm:spPr/>
      <dgm:t>
        <a:bodyPr/>
        <a:lstStyle/>
        <a:p>
          <a:endParaRPr lang="zh-CN" altLang="en-US"/>
        </a:p>
      </dgm:t>
    </dgm:pt>
    <dgm:pt modelId="{CCEB07AC-F70D-4D90-82C5-7A5F06CA024D}" type="pres">
      <dgm:prSet presAssocID="{5D16862C-F24E-45E8-994F-1294BF3F0DF6}" presName="parAndChSpace" presStyleCnt="0"/>
      <dgm:spPr/>
    </dgm:pt>
    <dgm:pt modelId="{3E027D34-640A-49A1-A572-BDD551D3E147}" type="pres">
      <dgm:prSet presAssocID="{8F8D13CB-A118-4754-A516-107D04434AC9}" presName="parAndChTx" presStyleLbl="node1" presStyleIdx="2" presStyleCnt="3" custScaleX="112203">
        <dgm:presLayoutVars>
          <dgm:bulletEnabled val="1"/>
        </dgm:presLayoutVars>
      </dgm:prSet>
      <dgm:spPr/>
      <dgm:t>
        <a:bodyPr/>
        <a:lstStyle/>
        <a:p>
          <a:endParaRPr lang="zh-CN" altLang="en-US"/>
        </a:p>
      </dgm:t>
    </dgm:pt>
  </dgm:ptLst>
  <dgm:cxnLst>
    <dgm:cxn modelId="{7B5592F9-953F-4517-84C0-7DFF0D5CDE8A}" type="presOf" srcId="{C71CC865-D959-45B6-B707-6E4B1D3F97A5}" destId="{8A036348-D917-4A99-B079-7C66045EE27F}" srcOrd="0" destOrd="3" presId="urn:microsoft.com/office/officeart/2005/8/layout/hChevron3"/>
    <dgm:cxn modelId="{E6405B33-B71D-4DBF-8846-B31F1CE6029A}" type="presOf" srcId="{8F8D13CB-A118-4754-A516-107D04434AC9}" destId="{3E027D34-640A-49A1-A572-BDD551D3E147}" srcOrd="0" destOrd="0" presId="urn:microsoft.com/office/officeart/2005/8/layout/hChevron3"/>
    <dgm:cxn modelId="{06EC0CFC-DF16-4EAE-A848-46009512F0A9}" type="presOf" srcId="{F1826AEE-8128-4A29-B64C-7B5F0E164D20}" destId="{17209B6B-2621-4128-8E9C-4917BA155371}" srcOrd="0" destOrd="1" presId="urn:microsoft.com/office/officeart/2005/8/layout/hChevron3"/>
    <dgm:cxn modelId="{F5EACA6C-8F78-42C8-BA64-5AC8ECAB2778}" type="presOf" srcId="{443A5E67-964C-474D-9737-C1D14880DA8B}" destId="{8A036348-D917-4A99-B079-7C66045EE27F}" srcOrd="0" destOrd="1" presId="urn:microsoft.com/office/officeart/2005/8/layout/hChevron3"/>
    <dgm:cxn modelId="{AC112EA7-F4DC-4ABE-9E96-EDB5E637492D}" srcId="{78F5C965-8D26-4B42-BCA4-CAF8133D83F8}" destId="{443A5E67-964C-474D-9737-C1D14880DA8B}" srcOrd="0" destOrd="0" parTransId="{21837770-3358-42D1-9AC5-125B3F1E3663}" sibTransId="{FA654DC2-EE29-4813-9B2E-1DD493AB0A75}"/>
    <dgm:cxn modelId="{964CA92C-2696-45E7-9C9C-C9EE9D119A84}" srcId="{F8B21376-A804-4AC0-9CAB-6B18D20B9A15}" destId="{78F5C965-8D26-4B42-BCA4-CAF8133D83F8}" srcOrd="1" destOrd="0" parTransId="{9FBB996D-0303-4957-A0DE-AC2F12A2EDFE}" sibTransId="{5D16862C-F24E-45E8-994F-1294BF3F0DF6}"/>
    <dgm:cxn modelId="{9592CB28-6D79-4CC5-B43D-93F9A61A7278}" srcId="{807486D2-4E35-4146-91ED-2606604EB3D4}" destId="{F1826AEE-8128-4A29-B64C-7B5F0E164D20}" srcOrd="0" destOrd="0" parTransId="{FDA01A09-0849-42E4-8B24-CCC6760CF6BE}" sibTransId="{6D6DFFE5-23B1-4070-A385-7A28C2238244}"/>
    <dgm:cxn modelId="{44DFB927-BEE2-4E33-83C2-B83C9E7BE6F6}" type="presOf" srcId="{78F5C965-8D26-4B42-BCA4-CAF8133D83F8}" destId="{8A036348-D917-4A99-B079-7C66045EE27F}" srcOrd="0" destOrd="0" presId="urn:microsoft.com/office/officeart/2005/8/layout/hChevron3"/>
    <dgm:cxn modelId="{50CC331E-3EC3-4F3A-B569-3A4C4646F3B4}" srcId="{78F5C965-8D26-4B42-BCA4-CAF8133D83F8}" destId="{C71CC865-D959-45B6-B707-6E4B1D3F97A5}" srcOrd="2" destOrd="0" parTransId="{65BE3DC7-6364-4301-8F2F-CDBA7A23E910}" sibTransId="{14B61AA2-5A69-47D3-B11F-115D280BC030}"/>
    <dgm:cxn modelId="{2D00C021-D21D-43E8-B647-7481181B218B}" type="presOf" srcId="{2FE2082A-802D-46D5-B07B-A6FF090D71E3}" destId="{8A036348-D917-4A99-B079-7C66045EE27F}" srcOrd="0" destOrd="2" presId="urn:microsoft.com/office/officeart/2005/8/layout/hChevron3"/>
    <dgm:cxn modelId="{3FB5F6A6-7E47-4697-AA4D-C244AFA46357}" srcId="{F8B21376-A804-4AC0-9CAB-6B18D20B9A15}" destId="{807486D2-4E35-4146-91ED-2606604EB3D4}" srcOrd="0" destOrd="0" parTransId="{AFABB60E-833F-4C0D-A36C-3126B833A392}" sibTransId="{6C5FA04A-20E8-4A86-92E9-5C72C3DE01FF}"/>
    <dgm:cxn modelId="{FAA3A1BE-749C-43EB-803D-DB40DBD75E2C}" type="presOf" srcId="{F8B21376-A804-4AC0-9CAB-6B18D20B9A15}" destId="{838FD789-025B-4A60-921B-E9E232AB91CC}" srcOrd="0" destOrd="0" presId="urn:microsoft.com/office/officeart/2005/8/layout/hChevron3"/>
    <dgm:cxn modelId="{88F93B73-72CF-4834-8626-86C77A38DCD3}" srcId="{F8B21376-A804-4AC0-9CAB-6B18D20B9A15}" destId="{8F8D13CB-A118-4754-A516-107D04434AC9}" srcOrd="2" destOrd="0" parTransId="{D1C2684F-DD1A-4EAD-A239-E6A78BB91027}" sibTransId="{C6B45BFC-CD02-446E-9A43-43B14091131A}"/>
    <dgm:cxn modelId="{ECC0DD06-017B-470A-ACB0-EDC2799BA316}" srcId="{78F5C965-8D26-4B42-BCA4-CAF8133D83F8}" destId="{2FE2082A-802D-46D5-B07B-A6FF090D71E3}" srcOrd="1" destOrd="0" parTransId="{073F52E6-B934-4DC2-B112-8C651378A409}" sibTransId="{DDB2FDD8-27E8-471E-AA8F-3F3635EB3161}"/>
    <dgm:cxn modelId="{77D21CCF-29DB-4FEC-834C-4E9989C9D173}" type="presOf" srcId="{807486D2-4E35-4146-91ED-2606604EB3D4}" destId="{17209B6B-2621-4128-8E9C-4917BA155371}" srcOrd="0" destOrd="0" presId="urn:microsoft.com/office/officeart/2005/8/layout/hChevron3"/>
    <dgm:cxn modelId="{84D133D8-0C7F-481C-BE15-491FFD8D08E7}" type="presParOf" srcId="{838FD789-025B-4A60-921B-E9E232AB91CC}" destId="{17209B6B-2621-4128-8E9C-4917BA155371}" srcOrd="0" destOrd="0" presId="urn:microsoft.com/office/officeart/2005/8/layout/hChevron3"/>
    <dgm:cxn modelId="{F2D7EBDE-66FC-40C1-9521-332F38B82F0D}" type="presParOf" srcId="{838FD789-025B-4A60-921B-E9E232AB91CC}" destId="{D11FC0CE-47E4-4608-92ED-1913CA828289}" srcOrd="1" destOrd="0" presId="urn:microsoft.com/office/officeart/2005/8/layout/hChevron3"/>
    <dgm:cxn modelId="{8323FC15-7EE3-4FD2-B7D3-7D457AF48B38}" type="presParOf" srcId="{838FD789-025B-4A60-921B-E9E232AB91CC}" destId="{8A036348-D917-4A99-B079-7C66045EE27F}" srcOrd="2" destOrd="0" presId="urn:microsoft.com/office/officeart/2005/8/layout/hChevron3"/>
    <dgm:cxn modelId="{EDC7C616-5FA9-4CFB-B9F0-BADCCB046DE0}" type="presParOf" srcId="{838FD789-025B-4A60-921B-E9E232AB91CC}" destId="{CCEB07AC-F70D-4D90-82C5-7A5F06CA024D}" srcOrd="3" destOrd="0" presId="urn:microsoft.com/office/officeart/2005/8/layout/hChevron3"/>
    <dgm:cxn modelId="{F1601522-3573-4C0F-AC89-0DBC4462BD49}" type="presParOf" srcId="{838FD789-025B-4A60-921B-E9E232AB91CC}" destId="{3E027D34-640A-49A1-A572-BDD551D3E147}"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29AE84-AEDF-4372-878C-D7549D30150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zh-CN" altLang="en-US"/>
        </a:p>
      </dgm:t>
    </dgm:pt>
    <dgm:pt modelId="{1B415380-7D1C-4817-9B05-FA39E0C380C2}">
      <dgm:prSet phldrT="[文本]" phldr="1"/>
      <dgm:spPr/>
      <dgm:t>
        <a:bodyPr/>
        <a:lstStyle/>
        <a:p>
          <a:endParaRPr lang="zh-CN" altLang="en-US" dirty="0"/>
        </a:p>
      </dgm:t>
    </dgm:pt>
    <dgm:pt modelId="{C7F99EE1-2F32-4D22-9FFE-DA2133C2DED1}" type="parTrans" cxnId="{75810E03-4505-4371-A038-3379D5EF9562}">
      <dgm:prSet/>
      <dgm:spPr/>
      <dgm:t>
        <a:bodyPr/>
        <a:lstStyle/>
        <a:p>
          <a:endParaRPr lang="zh-CN" altLang="en-US"/>
        </a:p>
      </dgm:t>
    </dgm:pt>
    <dgm:pt modelId="{03820F48-DB3B-4949-99E2-D73EF2217B49}" type="sibTrans" cxnId="{75810E03-4505-4371-A038-3379D5EF9562}">
      <dgm:prSet/>
      <dgm:spPr/>
      <dgm:t>
        <a:bodyPr/>
        <a:lstStyle/>
        <a:p>
          <a:endParaRPr lang="zh-CN" altLang="en-US"/>
        </a:p>
      </dgm:t>
    </dgm:pt>
    <dgm:pt modelId="{17CD7BBB-BB45-4DAB-8DF3-2A64473FDBE1}">
      <dgm:prSet phldrT="[文本]"/>
      <dgm:spPr/>
      <dgm:t>
        <a:bodyPr/>
        <a:lstStyle/>
        <a:p>
          <a:r>
            <a:rPr lang="en-US" altLang="zh-CN" dirty="0" smtClean="0"/>
            <a:t>seeing for themselves the outside world </a:t>
          </a:r>
          <a:endParaRPr lang="zh-CN" altLang="en-US" dirty="0"/>
        </a:p>
      </dgm:t>
    </dgm:pt>
    <dgm:pt modelId="{88D305D9-84CE-4AE7-B8CF-A1A9B19EEDA7}" type="parTrans" cxnId="{F0E2A7A4-C2BF-4B41-BC4B-41D69692B717}">
      <dgm:prSet/>
      <dgm:spPr/>
      <dgm:t>
        <a:bodyPr/>
        <a:lstStyle/>
        <a:p>
          <a:endParaRPr lang="zh-CN" altLang="en-US"/>
        </a:p>
      </dgm:t>
    </dgm:pt>
    <dgm:pt modelId="{8B4A98FE-79C6-4099-9695-8F1580A76B20}" type="sibTrans" cxnId="{F0E2A7A4-C2BF-4B41-BC4B-41D69692B717}">
      <dgm:prSet/>
      <dgm:spPr/>
      <dgm:t>
        <a:bodyPr/>
        <a:lstStyle/>
        <a:p>
          <a:endParaRPr lang="zh-CN" altLang="en-US"/>
        </a:p>
      </dgm:t>
    </dgm:pt>
    <dgm:pt modelId="{2B7111A8-B83B-4C7F-803B-E11C2EC2C351}">
      <dgm:prSet phldrT="[文本]" custT="1"/>
      <dgm:spPr/>
      <dgm:t>
        <a:bodyPr/>
        <a:lstStyle/>
        <a:p>
          <a:endParaRPr lang="zh-CN" altLang="en-US" sz="3000" baseline="0" dirty="0"/>
        </a:p>
      </dgm:t>
    </dgm:pt>
    <dgm:pt modelId="{8A7EA548-7C2A-4CD7-BB4B-9A6DFB5E93B4}" type="parTrans" cxnId="{D978B1A5-2F42-44B5-9369-1689A5EDF797}">
      <dgm:prSet/>
      <dgm:spPr/>
      <dgm:t>
        <a:bodyPr/>
        <a:lstStyle/>
        <a:p>
          <a:endParaRPr lang="zh-CN" altLang="en-US"/>
        </a:p>
      </dgm:t>
    </dgm:pt>
    <dgm:pt modelId="{975E165B-1E22-4DC8-BEC1-B94197DA5D67}" type="sibTrans" cxnId="{D978B1A5-2F42-44B5-9369-1689A5EDF797}">
      <dgm:prSet/>
      <dgm:spPr/>
      <dgm:t>
        <a:bodyPr/>
        <a:lstStyle/>
        <a:p>
          <a:endParaRPr lang="zh-CN" altLang="en-US"/>
        </a:p>
      </dgm:t>
    </dgm:pt>
    <dgm:pt modelId="{CA0B5D59-64F6-4A2E-A01B-F05CEE22AAA0}">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zh-CN" sz="3300" baseline="0" dirty="0" smtClean="0"/>
            <a:t>better understand the needs of others</a:t>
          </a:r>
          <a:endParaRPr lang="zh-CN" altLang="en-US" sz="3300" baseline="0" dirty="0" smtClean="0"/>
        </a:p>
        <a:p>
          <a:pPr defTabSz="1466850">
            <a:lnSpc>
              <a:spcPct val="90000"/>
            </a:lnSpc>
            <a:spcBef>
              <a:spcPct val="0"/>
            </a:spcBef>
            <a:spcAft>
              <a:spcPct val="35000"/>
            </a:spcAft>
          </a:pPr>
          <a:endParaRPr lang="zh-CN" altLang="en-US" dirty="0"/>
        </a:p>
      </dgm:t>
    </dgm:pt>
    <dgm:pt modelId="{69CCBA7D-3C78-4938-9242-E0C116302B62}" type="parTrans" cxnId="{61845852-5803-43D9-82DB-3706B20C665A}">
      <dgm:prSet/>
      <dgm:spPr/>
      <dgm:t>
        <a:bodyPr/>
        <a:lstStyle/>
        <a:p>
          <a:endParaRPr lang="zh-CN" altLang="en-US"/>
        </a:p>
      </dgm:t>
    </dgm:pt>
    <dgm:pt modelId="{B50905C9-6E62-4927-8E1D-055F11F6B60B}" type="sibTrans" cxnId="{61845852-5803-43D9-82DB-3706B20C665A}">
      <dgm:prSet/>
      <dgm:spPr/>
      <dgm:t>
        <a:bodyPr/>
        <a:lstStyle/>
        <a:p>
          <a:endParaRPr lang="zh-CN" altLang="en-US"/>
        </a:p>
      </dgm:t>
    </dgm:pt>
    <dgm:pt modelId="{39A3DAA4-04BB-474F-9CC8-E0AC971E7833}">
      <dgm:prSet phldrT="[文本]"/>
      <dgm:spPr/>
      <dgm:t>
        <a:bodyPr/>
        <a:lstStyle/>
        <a:p>
          <a:endParaRPr lang="zh-CN" altLang="en-US" dirty="0"/>
        </a:p>
      </dgm:t>
    </dgm:pt>
    <dgm:pt modelId="{63F222BF-15B0-4C7E-9633-9A3DA6818340}" type="parTrans" cxnId="{CDC5E9DA-D92B-47F3-9B39-6862356FADE0}">
      <dgm:prSet/>
      <dgm:spPr/>
      <dgm:t>
        <a:bodyPr/>
        <a:lstStyle/>
        <a:p>
          <a:endParaRPr lang="zh-CN" altLang="en-US"/>
        </a:p>
      </dgm:t>
    </dgm:pt>
    <dgm:pt modelId="{13280CE4-CE1E-4384-8DAC-E4B6D8CDC7FD}" type="sibTrans" cxnId="{CDC5E9DA-D92B-47F3-9B39-6862356FADE0}">
      <dgm:prSet/>
      <dgm:spPr/>
      <dgm:t>
        <a:bodyPr/>
        <a:lstStyle/>
        <a:p>
          <a:endParaRPr lang="zh-CN" altLang="en-US"/>
        </a:p>
      </dgm:t>
    </dgm:pt>
    <dgm:pt modelId="{DF99A438-8D78-44BE-A1EC-036CEE34B6D7}">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CN" sz="3200" dirty="0" smtClean="0"/>
        </a:p>
        <a:p>
          <a:pPr marL="0" marR="0" indent="0" defTabSz="914400" eaLnBrk="1" fontAlgn="auto" latinLnBrk="0" hangingPunct="1">
            <a:lnSpc>
              <a:spcPct val="100000"/>
            </a:lnSpc>
            <a:spcBef>
              <a:spcPts val="0"/>
            </a:spcBef>
            <a:spcAft>
              <a:spcPts val="0"/>
            </a:spcAft>
            <a:buClrTx/>
            <a:buSzTx/>
            <a:buFontTx/>
            <a:buNone/>
            <a:tabLst/>
            <a:defRPr/>
          </a:pPr>
          <a:r>
            <a:rPr lang="en-US" altLang="zh-CN" sz="2800" dirty="0" smtClean="0"/>
            <a:t>Privilege can put somebody in a position to further social justice.</a:t>
          </a:r>
          <a:endParaRPr lang="zh-CN" altLang="en-US" sz="2800" dirty="0" smtClean="0"/>
        </a:p>
        <a:p>
          <a:pPr defTabSz="1466850">
            <a:lnSpc>
              <a:spcPct val="90000"/>
            </a:lnSpc>
            <a:spcBef>
              <a:spcPct val="0"/>
            </a:spcBef>
            <a:spcAft>
              <a:spcPct val="35000"/>
            </a:spcAft>
          </a:pPr>
          <a:endParaRPr lang="zh-CN" altLang="en-US" sz="1700" dirty="0"/>
        </a:p>
      </dgm:t>
    </dgm:pt>
    <dgm:pt modelId="{88A732A5-6A7D-4889-85A1-C40FBCBB46A1}" type="parTrans" cxnId="{727E0EA1-C4E4-47D2-B4B7-741EB9EC259B}">
      <dgm:prSet/>
      <dgm:spPr/>
      <dgm:t>
        <a:bodyPr/>
        <a:lstStyle/>
        <a:p>
          <a:endParaRPr lang="zh-CN" altLang="en-US"/>
        </a:p>
      </dgm:t>
    </dgm:pt>
    <dgm:pt modelId="{858C714A-4255-4D37-BE5E-FB89B983F683}" type="sibTrans" cxnId="{727E0EA1-C4E4-47D2-B4B7-741EB9EC259B}">
      <dgm:prSet/>
      <dgm:spPr/>
      <dgm:t>
        <a:bodyPr/>
        <a:lstStyle/>
        <a:p>
          <a:endParaRPr lang="zh-CN" altLang="en-US"/>
        </a:p>
      </dgm:t>
    </dgm:pt>
    <dgm:pt modelId="{8D89E3E9-C42C-48C5-A880-1090CEC821E1}" type="pres">
      <dgm:prSet presAssocID="{E929AE84-AEDF-4372-878C-D7549D30150D}" presName="Name0" presStyleCnt="0">
        <dgm:presLayoutVars>
          <dgm:dir/>
          <dgm:animLvl val="lvl"/>
          <dgm:resizeHandles val="exact"/>
        </dgm:presLayoutVars>
      </dgm:prSet>
      <dgm:spPr/>
      <dgm:t>
        <a:bodyPr/>
        <a:lstStyle/>
        <a:p>
          <a:endParaRPr lang="zh-CN" altLang="en-US"/>
        </a:p>
      </dgm:t>
    </dgm:pt>
    <dgm:pt modelId="{2BF82014-EEF6-4B76-B976-D55DE9CB886D}" type="pres">
      <dgm:prSet presAssocID="{39A3DAA4-04BB-474F-9CC8-E0AC971E7833}" presName="boxAndChildren" presStyleCnt="0"/>
      <dgm:spPr/>
    </dgm:pt>
    <dgm:pt modelId="{1F11C42D-2885-44B9-A021-D3B9D98FC458}" type="pres">
      <dgm:prSet presAssocID="{39A3DAA4-04BB-474F-9CC8-E0AC971E7833}" presName="parentTextBox" presStyleLbl="node1" presStyleIdx="0" presStyleCnt="3"/>
      <dgm:spPr/>
      <dgm:t>
        <a:bodyPr/>
        <a:lstStyle/>
        <a:p>
          <a:endParaRPr lang="zh-CN" altLang="en-US"/>
        </a:p>
      </dgm:t>
    </dgm:pt>
    <dgm:pt modelId="{5F227614-380F-4290-ABEE-AF8F74275373}" type="pres">
      <dgm:prSet presAssocID="{39A3DAA4-04BB-474F-9CC8-E0AC971E7833}" presName="entireBox" presStyleLbl="node1" presStyleIdx="0" presStyleCnt="3"/>
      <dgm:spPr/>
      <dgm:t>
        <a:bodyPr/>
        <a:lstStyle/>
        <a:p>
          <a:endParaRPr lang="zh-CN" altLang="en-US"/>
        </a:p>
      </dgm:t>
    </dgm:pt>
    <dgm:pt modelId="{465DFCD1-CCDF-4C19-B628-8F2C33255DB0}" type="pres">
      <dgm:prSet presAssocID="{39A3DAA4-04BB-474F-9CC8-E0AC971E7833}" presName="descendantBox" presStyleCnt="0"/>
      <dgm:spPr/>
    </dgm:pt>
    <dgm:pt modelId="{9438D1BA-491B-4415-9AC7-191AF679A831}" type="pres">
      <dgm:prSet presAssocID="{DF99A438-8D78-44BE-A1EC-036CEE34B6D7}" presName="childTextBox" presStyleLbl="fgAccFollowNode1" presStyleIdx="0" presStyleCnt="3" custScaleX="2000000" custLinFactNeighborX="7956" custLinFactNeighborY="-48754">
        <dgm:presLayoutVars>
          <dgm:bulletEnabled val="1"/>
        </dgm:presLayoutVars>
      </dgm:prSet>
      <dgm:spPr/>
      <dgm:t>
        <a:bodyPr/>
        <a:lstStyle/>
        <a:p>
          <a:endParaRPr lang="zh-CN" altLang="en-US"/>
        </a:p>
      </dgm:t>
    </dgm:pt>
    <dgm:pt modelId="{95F1C77D-0CAE-40A7-A2C6-06ECB450BC5E}" type="pres">
      <dgm:prSet presAssocID="{975E165B-1E22-4DC8-BEC1-B94197DA5D67}" presName="sp" presStyleCnt="0"/>
      <dgm:spPr/>
    </dgm:pt>
    <dgm:pt modelId="{6C700EDE-DD61-4930-B212-10D991CE9E33}" type="pres">
      <dgm:prSet presAssocID="{2B7111A8-B83B-4C7F-803B-E11C2EC2C351}" presName="arrowAndChildren" presStyleCnt="0"/>
      <dgm:spPr/>
    </dgm:pt>
    <dgm:pt modelId="{52D77551-F1AF-40D4-B0CE-DB5E562BABFA}" type="pres">
      <dgm:prSet presAssocID="{2B7111A8-B83B-4C7F-803B-E11C2EC2C351}" presName="parentTextArrow" presStyleLbl="node1" presStyleIdx="0" presStyleCnt="3"/>
      <dgm:spPr/>
      <dgm:t>
        <a:bodyPr/>
        <a:lstStyle/>
        <a:p>
          <a:endParaRPr lang="zh-CN" altLang="en-US"/>
        </a:p>
      </dgm:t>
    </dgm:pt>
    <dgm:pt modelId="{9FAB9E58-577B-4FD7-9ED4-FAB26F418A7F}" type="pres">
      <dgm:prSet presAssocID="{2B7111A8-B83B-4C7F-803B-E11C2EC2C351}" presName="arrow" presStyleLbl="node1" presStyleIdx="1" presStyleCnt="3" custLinFactNeighborX="-504" custLinFactNeighborY="-1988"/>
      <dgm:spPr/>
      <dgm:t>
        <a:bodyPr/>
        <a:lstStyle/>
        <a:p>
          <a:endParaRPr lang="zh-CN" altLang="en-US"/>
        </a:p>
      </dgm:t>
    </dgm:pt>
    <dgm:pt modelId="{DCA2D75F-77A5-46A3-BA52-F0B30C7020AA}" type="pres">
      <dgm:prSet presAssocID="{2B7111A8-B83B-4C7F-803B-E11C2EC2C351}" presName="descendantArrow" presStyleCnt="0"/>
      <dgm:spPr/>
    </dgm:pt>
    <dgm:pt modelId="{FAA38CC9-DB38-4B7C-9132-70C20BE836B6}" type="pres">
      <dgm:prSet presAssocID="{CA0B5D59-64F6-4A2E-A01B-F05CEE22AAA0}" presName="childTextArrow" presStyleLbl="fgAccFollowNode1" presStyleIdx="1" presStyleCnt="3" custScaleX="2000000">
        <dgm:presLayoutVars>
          <dgm:bulletEnabled val="1"/>
        </dgm:presLayoutVars>
      </dgm:prSet>
      <dgm:spPr/>
      <dgm:t>
        <a:bodyPr/>
        <a:lstStyle/>
        <a:p>
          <a:endParaRPr lang="zh-CN" altLang="en-US"/>
        </a:p>
      </dgm:t>
    </dgm:pt>
    <dgm:pt modelId="{EB0D1FB6-7A09-40E0-BC28-6E59E22DA1E8}" type="pres">
      <dgm:prSet presAssocID="{03820F48-DB3B-4949-99E2-D73EF2217B49}" presName="sp" presStyleCnt="0"/>
      <dgm:spPr/>
    </dgm:pt>
    <dgm:pt modelId="{C3D5347B-8EAC-4865-906B-5145D1B5514C}" type="pres">
      <dgm:prSet presAssocID="{1B415380-7D1C-4817-9B05-FA39E0C380C2}" presName="arrowAndChildren" presStyleCnt="0"/>
      <dgm:spPr/>
    </dgm:pt>
    <dgm:pt modelId="{8010C6CF-85B3-4961-B215-D71615F19890}" type="pres">
      <dgm:prSet presAssocID="{1B415380-7D1C-4817-9B05-FA39E0C380C2}" presName="parentTextArrow" presStyleLbl="node1" presStyleIdx="1" presStyleCnt="3"/>
      <dgm:spPr/>
      <dgm:t>
        <a:bodyPr/>
        <a:lstStyle/>
        <a:p>
          <a:endParaRPr lang="zh-CN" altLang="en-US"/>
        </a:p>
      </dgm:t>
    </dgm:pt>
    <dgm:pt modelId="{6B080166-3467-414F-8C2F-AAD6A515A99E}" type="pres">
      <dgm:prSet presAssocID="{1B415380-7D1C-4817-9B05-FA39E0C380C2}" presName="arrow" presStyleLbl="node1" presStyleIdx="2" presStyleCnt="3" custLinFactNeighborX="-672" custLinFactNeighborY="-41141"/>
      <dgm:spPr/>
      <dgm:t>
        <a:bodyPr/>
        <a:lstStyle/>
        <a:p>
          <a:endParaRPr lang="zh-CN" altLang="en-US"/>
        </a:p>
      </dgm:t>
    </dgm:pt>
    <dgm:pt modelId="{421C617C-3150-43BB-9679-2D881D6CA9A0}" type="pres">
      <dgm:prSet presAssocID="{1B415380-7D1C-4817-9B05-FA39E0C380C2}" presName="descendantArrow" presStyleCnt="0"/>
      <dgm:spPr/>
    </dgm:pt>
    <dgm:pt modelId="{93FAB842-1281-49AA-908E-E7E2A3535302}" type="pres">
      <dgm:prSet presAssocID="{17CD7BBB-BB45-4DAB-8DF3-2A64473FDBE1}" presName="childTextArrow" presStyleLbl="fgAccFollowNode1" presStyleIdx="2" presStyleCnt="3" custScaleX="2000000">
        <dgm:presLayoutVars>
          <dgm:bulletEnabled val="1"/>
        </dgm:presLayoutVars>
      </dgm:prSet>
      <dgm:spPr/>
      <dgm:t>
        <a:bodyPr/>
        <a:lstStyle/>
        <a:p>
          <a:endParaRPr lang="zh-CN" altLang="en-US"/>
        </a:p>
      </dgm:t>
    </dgm:pt>
  </dgm:ptLst>
  <dgm:cxnLst>
    <dgm:cxn modelId="{0A7C4F81-EE00-4EC3-AED9-6ED6E449A796}" type="presOf" srcId="{CA0B5D59-64F6-4A2E-A01B-F05CEE22AAA0}" destId="{FAA38CC9-DB38-4B7C-9132-70C20BE836B6}" srcOrd="0" destOrd="0" presId="urn:microsoft.com/office/officeart/2005/8/layout/process4"/>
    <dgm:cxn modelId="{61845852-5803-43D9-82DB-3706B20C665A}" srcId="{2B7111A8-B83B-4C7F-803B-E11C2EC2C351}" destId="{CA0B5D59-64F6-4A2E-A01B-F05CEE22AAA0}" srcOrd="0" destOrd="0" parTransId="{69CCBA7D-3C78-4938-9242-E0C116302B62}" sibTransId="{B50905C9-6E62-4927-8E1D-055F11F6B60B}"/>
    <dgm:cxn modelId="{0936DA25-671A-45F6-B791-9934BC42DC2A}" type="presOf" srcId="{2B7111A8-B83B-4C7F-803B-E11C2EC2C351}" destId="{9FAB9E58-577B-4FD7-9ED4-FAB26F418A7F}" srcOrd="1" destOrd="0" presId="urn:microsoft.com/office/officeart/2005/8/layout/process4"/>
    <dgm:cxn modelId="{FA486A7A-A23D-4D8B-9FC1-E667F16A0D39}" type="presOf" srcId="{2B7111A8-B83B-4C7F-803B-E11C2EC2C351}" destId="{52D77551-F1AF-40D4-B0CE-DB5E562BABFA}" srcOrd="0" destOrd="0" presId="urn:microsoft.com/office/officeart/2005/8/layout/process4"/>
    <dgm:cxn modelId="{8E71C6E0-0CC5-4424-AFBA-0C4BE41BFD04}" type="presOf" srcId="{39A3DAA4-04BB-474F-9CC8-E0AC971E7833}" destId="{1F11C42D-2885-44B9-A021-D3B9D98FC458}" srcOrd="0" destOrd="0" presId="urn:microsoft.com/office/officeart/2005/8/layout/process4"/>
    <dgm:cxn modelId="{F10E8628-E4EB-4EE8-977E-5B5CACC4B0F2}" type="presOf" srcId="{17CD7BBB-BB45-4DAB-8DF3-2A64473FDBE1}" destId="{93FAB842-1281-49AA-908E-E7E2A3535302}" srcOrd="0" destOrd="0" presId="urn:microsoft.com/office/officeart/2005/8/layout/process4"/>
    <dgm:cxn modelId="{D978B1A5-2F42-44B5-9369-1689A5EDF797}" srcId="{E929AE84-AEDF-4372-878C-D7549D30150D}" destId="{2B7111A8-B83B-4C7F-803B-E11C2EC2C351}" srcOrd="1" destOrd="0" parTransId="{8A7EA548-7C2A-4CD7-BB4B-9A6DFB5E93B4}" sibTransId="{975E165B-1E22-4DC8-BEC1-B94197DA5D67}"/>
    <dgm:cxn modelId="{F0E2A7A4-C2BF-4B41-BC4B-41D69692B717}" srcId="{1B415380-7D1C-4817-9B05-FA39E0C380C2}" destId="{17CD7BBB-BB45-4DAB-8DF3-2A64473FDBE1}" srcOrd="0" destOrd="0" parTransId="{88D305D9-84CE-4AE7-B8CF-A1A9B19EEDA7}" sibTransId="{8B4A98FE-79C6-4099-9695-8F1580A76B20}"/>
    <dgm:cxn modelId="{CDC5E9DA-D92B-47F3-9B39-6862356FADE0}" srcId="{E929AE84-AEDF-4372-878C-D7549D30150D}" destId="{39A3DAA4-04BB-474F-9CC8-E0AC971E7833}" srcOrd="2" destOrd="0" parTransId="{63F222BF-15B0-4C7E-9633-9A3DA6818340}" sibTransId="{13280CE4-CE1E-4384-8DAC-E4B6D8CDC7FD}"/>
    <dgm:cxn modelId="{1E03B967-3E99-477F-8033-AD0D2D7EC855}" type="presOf" srcId="{39A3DAA4-04BB-474F-9CC8-E0AC971E7833}" destId="{5F227614-380F-4290-ABEE-AF8F74275373}" srcOrd="1" destOrd="0" presId="urn:microsoft.com/office/officeart/2005/8/layout/process4"/>
    <dgm:cxn modelId="{1694AE80-2433-4CB6-A4CB-4683912712F4}" type="presOf" srcId="{E929AE84-AEDF-4372-878C-D7549D30150D}" destId="{8D89E3E9-C42C-48C5-A880-1090CEC821E1}" srcOrd="0" destOrd="0" presId="urn:microsoft.com/office/officeart/2005/8/layout/process4"/>
    <dgm:cxn modelId="{727E0EA1-C4E4-47D2-B4B7-741EB9EC259B}" srcId="{39A3DAA4-04BB-474F-9CC8-E0AC971E7833}" destId="{DF99A438-8D78-44BE-A1EC-036CEE34B6D7}" srcOrd="0" destOrd="0" parTransId="{88A732A5-6A7D-4889-85A1-C40FBCBB46A1}" sibTransId="{858C714A-4255-4D37-BE5E-FB89B983F683}"/>
    <dgm:cxn modelId="{75810E03-4505-4371-A038-3379D5EF9562}" srcId="{E929AE84-AEDF-4372-878C-D7549D30150D}" destId="{1B415380-7D1C-4817-9B05-FA39E0C380C2}" srcOrd="0" destOrd="0" parTransId="{C7F99EE1-2F32-4D22-9FFE-DA2133C2DED1}" sibTransId="{03820F48-DB3B-4949-99E2-D73EF2217B49}"/>
    <dgm:cxn modelId="{1E216B3B-FD84-4943-BE45-77C9C9914967}" type="presOf" srcId="{1B415380-7D1C-4817-9B05-FA39E0C380C2}" destId="{6B080166-3467-414F-8C2F-AAD6A515A99E}" srcOrd="1" destOrd="0" presId="urn:microsoft.com/office/officeart/2005/8/layout/process4"/>
    <dgm:cxn modelId="{13524786-16F7-4EC7-B9F6-5326519ED30E}" type="presOf" srcId="{DF99A438-8D78-44BE-A1EC-036CEE34B6D7}" destId="{9438D1BA-491B-4415-9AC7-191AF679A831}" srcOrd="0" destOrd="0" presId="urn:microsoft.com/office/officeart/2005/8/layout/process4"/>
    <dgm:cxn modelId="{DD6E44D6-D960-41BC-B296-880B1E3C2708}" type="presOf" srcId="{1B415380-7D1C-4817-9B05-FA39E0C380C2}" destId="{8010C6CF-85B3-4961-B215-D71615F19890}" srcOrd="0" destOrd="0" presId="urn:microsoft.com/office/officeart/2005/8/layout/process4"/>
    <dgm:cxn modelId="{3829CA7E-F007-42A5-A965-D3CA3E994C8A}" type="presParOf" srcId="{8D89E3E9-C42C-48C5-A880-1090CEC821E1}" destId="{2BF82014-EEF6-4B76-B976-D55DE9CB886D}" srcOrd="0" destOrd="0" presId="urn:microsoft.com/office/officeart/2005/8/layout/process4"/>
    <dgm:cxn modelId="{CE328FE4-E585-43E0-87D2-B74CE6E5E649}" type="presParOf" srcId="{2BF82014-EEF6-4B76-B976-D55DE9CB886D}" destId="{1F11C42D-2885-44B9-A021-D3B9D98FC458}" srcOrd="0" destOrd="0" presId="urn:microsoft.com/office/officeart/2005/8/layout/process4"/>
    <dgm:cxn modelId="{DBD7CF1C-106D-4760-B3DB-DAF53438383A}" type="presParOf" srcId="{2BF82014-EEF6-4B76-B976-D55DE9CB886D}" destId="{5F227614-380F-4290-ABEE-AF8F74275373}" srcOrd="1" destOrd="0" presId="urn:microsoft.com/office/officeart/2005/8/layout/process4"/>
    <dgm:cxn modelId="{76896AB7-12E7-4382-96FD-9C9AB5CD7B3E}" type="presParOf" srcId="{2BF82014-EEF6-4B76-B976-D55DE9CB886D}" destId="{465DFCD1-CCDF-4C19-B628-8F2C33255DB0}" srcOrd="2" destOrd="0" presId="urn:microsoft.com/office/officeart/2005/8/layout/process4"/>
    <dgm:cxn modelId="{3B9BB30E-F3E3-420A-AFDC-16C8C8B36C15}" type="presParOf" srcId="{465DFCD1-CCDF-4C19-B628-8F2C33255DB0}" destId="{9438D1BA-491B-4415-9AC7-191AF679A831}" srcOrd="0" destOrd="0" presId="urn:microsoft.com/office/officeart/2005/8/layout/process4"/>
    <dgm:cxn modelId="{8A677335-9E54-407C-9792-214EEAED85D1}" type="presParOf" srcId="{8D89E3E9-C42C-48C5-A880-1090CEC821E1}" destId="{95F1C77D-0CAE-40A7-A2C6-06ECB450BC5E}" srcOrd="1" destOrd="0" presId="urn:microsoft.com/office/officeart/2005/8/layout/process4"/>
    <dgm:cxn modelId="{EBC3BB07-B4A6-4AD3-AF4A-47F9D51244F8}" type="presParOf" srcId="{8D89E3E9-C42C-48C5-A880-1090CEC821E1}" destId="{6C700EDE-DD61-4930-B212-10D991CE9E33}" srcOrd="2" destOrd="0" presId="urn:microsoft.com/office/officeart/2005/8/layout/process4"/>
    <dgm:cxn modelId="{B7884D77-556E-46BE-9E58-B825A732EECC}" type="presParOf" srcId="{6C700EDE-DD61-4930-B212-10D991CE9E33}" destId="{52D77551-F1AF-40D4-B0CE-DB5E562BABFA}" srcOrd="0" destOrd="0" presId="urn:microsoft.com/office/officeart/2005/8/layout/process4"/>
    <dgm:cxn modelId="{02F47AAB-E639-4DE5-B400-8F7DBBBDBEF8}" type="presParOf" srcId="{6C700EDE-DD61-4930-B212-10D991CE9E33}" destId="{9FAB9E58-577B-4FD7-9ED4-FAB26F418A7F}" srcOrd="1" destOrd="0" presId="urn:microsoft.com/office/officeart/2005/8/layout/process4"/>
    <dgm:cxn modelId="{58F83E6F-945D-4D68-B159-16A992CC0786}" type="presParOf" srcId="{6C700EDE-DD61-4930-B212-10D991CE9E33}" destId="{DCA2D75F-77A5-46A3-BA52-F0B30C7020AA}" srcOrd="2" destOrd="0" presId="urn:microsoft.com/office/officeart/2005/8/layout/process4"/>
    <dgm:cxn modelId="{F0AF2C48-791B-41BA-A098-6B28D2E831F8}" type="presParOf" srcId="{DCA2D75F-77A5-46A3-BA52-F0B30C7020AA}" destId="{FAA38CC9-DB38-4B7C-9132-70C20BE836B6}" srcOrd="0" destOrd="0" presId="urn:microsoft.com/office/officeart/2005/8/layout/process4"/>
    <dgm:cxn modelId="{254D5B9B-07CF-427E-829A-B4410CC79D6E}" type="presParOf" srcId="{8D89E3E9-C42C-48C5-A880-1090CEC821E1}" destId="{EB0D1FB6-7A09-40E0-BC28-6E59E22DA1E8}" srcOrd="3" destOrd="0" presId="urn:microsoft.com/office/officeart/2005/8/layout/process4"/>
    <dgm:cxn modelId="{957E1EAC-31C6-4AE5-B087-F4B97706FB5D}" type="presParOf" srcId="{8D89E3E9-C42C-48C5-A880-1090CEC821E1}" destId="{C3D5347B-8EAC-4865-906B-5145D1B5514C}" srcOrd="4" destOrd="0" presId="urn:microsoft.com/office/officeart/2005/8/layout/process4"/>
    <dgm:cxn modelId="{B05BD3C8-E0A7-485A-86B0-4A77DF5C7652}" type="presParOf" srcId="{C3D5347B-8EAC-4865-906B-5145D1B5514C}" destId="{8010C6CF-85B3-4961-B215-D71615F19890}" srcOrd="0" destOrd="0" presId="urn:microsoft.com/office/officeart/2005/8/layout/process4"/>
    <dgm:cxn modelId="{6F3EC928-0251-4E36-A9C6-B8D5AAA8CF9A}" type="presParOf" srcId="{C3D5347B-8EAC-4865-906B-5145D1B5514C}" destId="{6B080166-3467-414F-8C2F-AAD6A515A99E}" srcOrd="1" destOrd="0" presId="urn:microsoft.com/office/officeart/2005/8/layout/process4"/>
    <dgm:cxn modelId="{6FCAD286-EE9E-4F67-B7C9-9D62DF9FA0F2}" type="presParOf" srcId="{C3D5347B-8EAC-4865-906B-5145D1B5514C}" destId="{421C617C-3150-43BB-9679-2D881D6CA9A0}" srcOrd="2" destOrd="0" presId="urn:microsoft.com/office/officeart/2005/8/layout/process4"/>
    <dgm:cxn modelId="{6242743E-E29A-4C77-8AA2-18E6EE3890D9}" type="presParOf" srcId="{421C617C-3150-43BB-9679-2D881D6CA9A0}" destId="{93FAB842-1281-49AA-908E-E7E2A353530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09B6B-2621-4128-8E9C-4917BA155371}">
      <dsp:nvSpPr>
        <dsp:cNvPr id="0" name=""/>
        <dsp:cNvSpPr/>
      </dsp:nvSpPr>
      <dsp:spPr>
        <a:xfrm>
          <a:off x="1949" y="842997"/>
          <a:ext cx="3248853" cy="2665343"/>
        </a:xfrm>
        <a:prstGeom prst="homePlate">
          <a:avLst>
            <a:gd name="adj" fmla="val 25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534" tIns="22860" rIns="470137" bIns="22860" numCol="1" spcCol="1270" anchor="t" anchorCtr="0">
          <a:noAutofit/>
        </a:bodyPr>
        <a:lstStyle/>
        <a:p>
          <a:pPr lvl="0" algn="l" defTabSz="400050">
            <a:lnSpc>
              <a:spcPct val="90000"/>
            </a:lnSpc>
            <a:spcBef>
              <a:spcPct val="0"/>
            </a:spcBef>
            <a:spcAft>
              <a:spcPct val="35000"/>
            </a:spcAft>
          </a:pPr>
          <a:endParaRPr lang="en-US" altLang="zh-CN" sz="900" kern="1200" dirty="0"/>
        </a:p>
        <a:p>
          <a:pPr lvl="0" algn="l" defTabSz="400050">
            <a:lnSpc>
              <a:spcPct val="90000"/>
            </a:lnSpc>
            <a:spcBef>
              <a:spcPct val="0"/>
            </a:spcBef>
            <a:spcAft>
              <a:spcPct val="35000"/>
            </a:spcAft>
          </a:pPr>
          <a:r>
            <a:rPr lang="en-US" altLang="zh-CN" sz="2800" kern="1200" baseline="0" dirty="0"/>
            <a:t>    </a:t>
          </a:r>
        </a:p>
        <a:p>
          <a:pPr lvl="0" algn="l" defTabSz="400050">
            <a:lnSpc>
              <a:spcPct val="90000"/>
            </a:lnSpc>
            <a:spcBef>
              <a:spcPct val="0"/>
            </a:spcBef>
            <a:spcAft>
              <a:spcPct val="35000"/>
            </a:spcAft>
          </a:pPr>
          <a:r>
            <a:rPr lang="en-US" altLang="zh-CN" sz="2800" kern="1200" baseline="0" dirty="0"/>
            <a:t>     Pre-Class</a:t>
          </a:r>
        </a:p>
        <a:p>
          <a:pPr lvl="0" algn="l" defTabSz="400050">
            <a:lnSpc>
              <a:spcPct val="90000"/>
            </a:lnSpc>
            <a:spcBef>
              <a:spcPct val="0"/>
            </a:spcBef>
            <a:spcAft>
              <a:spcPct val="35000"/>
            </a:spcAft>
          </a:pPr>
          <a:r>
            <a:rPr lang="en-US" altLang="zh-CN" sz="2800" kern="1200" baseline="0" dirty="0"/>
            <a:t>     Learning </a:t>
          </a:r>
        </a:p>
        <a:p>
          <a:pPr lvl="0" algn="l" defTabSz="400050">
            <a:lnSpc>
              <a:spcPct val="90000"/>
            </a:lnSpc>
            <a:spcBef>
              <a:spcPct val="0"/>
            </a:spcBef>
            <a:spcAft>
              <a:spcPct val="35000"/>
            </a:spcAft>
          </a:pPr>
          <a:r>
            <a:rPr lang="en-US" altLang="zh-CN" sz="900" kern="1200" dirty="0"/>
            <a:t> </a:t>
          </a:r>
        </a:p>
        <a:p>
          <a:pPr lvl="0" algn="l" defTabSz="400050">
            <a:lnSpc>
              <a:spcPct val="90000"/>
            </a:lnSpc>
            <a:spcBef>
              <a:spcPct val="0"/>
            </a:spcBef>
            <a:spcAft>
              <a:spcPct val="35000"/>
            </a:spcAft>
          </a:pPr>
          <a:r>
            <a:rPr lang="en-US" altLang="zh-CN" sz="1400" kern="1200" baseline="0" dirty="0"/>
            <a:t> </a:t>
          </a:r>
          <a:endParaRPr lang="zh-CN" altLang="en-US" sz="900" kern="1200" dirty="0"/>
        </a:p>
        <a:p>
          <a:pPr marL="114300" lvl="1" indent="-114300" algn="l" defTabSz="622300">
            <a:lnSpc>
              <a:spcPct val="90000"/>
            </a:lnSpc>
            <a:spcBef>
              <a:spcPct val="0"/>
            </a:spcBef>
            <a:spcAft>
              <a:spcPct val="15000"/>
            </a:spcAft>
            <a:buChar char="••"/>
          </a:pPr>
          <a:endParaRPr lang="zh-CN" altLang="en-US" sz="1400" kern="1200" baseline="0" dirty="0"/>
        </a:p>
      </dsp:txBody>
      <dsp:txXfrm>
        <a:off x="1949" y="842997"/>
        <a:ext cx="2915685" cy="2665343"/>
      </dsp:txXfrm>
    </dsp:sp>
    <dsp:sp modelId="{8A036348-D917-4A99-B079-7C66045EE27F}">
      <dsp:nvSpPr>
        <dsp:cNvPr id="0" name=""/>
        <dsp:cNvSpPr/>
      </dsp:nvSpPr>
      <dsp:spPr>
        <a:xfrm>
          <a:off x="2584466" y="832455"/>
          <a:ext cx="5003049" cy="2686426"/>
        </a:xfrm>
        <a:prstGeom prst="chevron">
          <a:avLst>
            <a:gd name="adj" fmla="val 25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534" tIns="27940" rIns="117534" bIns="27940" numCol="1" spcCol="1270" anchor="t" anchorCtr="0">
          <a:noAutofit/>
        </a:bodyPr>
        <a:lstStyle/>
        <a:p>
          <a:pPr lvl="0" algn="l" defTabSz="488950">
            <a:lnSpc>
              <a:spcPct val="90000"/>
            </a:lnSpc>
            <a:spcBef>
              <a:spcPct val="0"/>
            </a:spcBef>
            <a:spcAft>
              <a:spcPct val="35000"/>
            </a:spcAft>
          </a:pPr>
          <a:endParaRPr lang="en-US" altLang="zh-CN" sz="1100" kern="1200" dirty="0"/>
        </a:p>
        <a:p>
          <a:pPr lvl="0" algn="l" defTabSz="488950">
            <a:lnSpc>
              <a:spcPct val="90000"/>
            </a:lnSpc>
            <a:spcBef>
              <a:spcPct val="0"/>
            </a:spcBef>
            <a:spcAft>
              <a:spcPct val="35000"/>
            </a:spcAft>
          </a:pPr>
          <a:r>
            <a:rPr lang="en-US" altLang="zh-CN" sz="2800" kern="1200" dirty="0"/>
            <a:t>       In-Class</a:t>
          </a:r>
        </a:p>
        <a:p>
          <a:pPr lvl="0" algn="l" defTabSz="488950">
            <a:lnSpc>
              <a:spcPct val="90000"/>
            </a:lnSpc>
            <a:spcBef>
              <a:spcPct val="0"/>
            </a:spcBef>
            <a:spcAft>
              <a:spcPct val="35000"/>
            </a:spcAft>
          </a:pPr>
          <a:r>
            <a:rPr lang="en-US" altLang="zh-CN" sz="2800" kern="1200" dirty="0"/>
            <a:t>Text Comprehension</a:t>
          </a:r>
        </a:p>
        <a:p>
          <a:pPr lvl="0" algn="l" defTabSz="488950">
            <a:lnSpc>
              <a:spcPct val="90000"/>
            </a:lnSpc>
            <a:spcBef>
              <a:spcPct val="0"/>
            </a:spcBef>
            <a:spcAft>
              <a:spcPct val="35000"/>
            </a:spcAft>
          </a:pPr>
          <a:r>
            <a:rPr lang="en-US" altLang="zh-CN" sz="2800" kern="1200" dirty="0"/>
            <a:t>  Language Study</a:t>
          </a:r>
        </a:p>
        <a:p>
          <a:pPr lvl="0" algn="l" defTabSz="488950">
            <a:lnSpc>
              <a:spcPct val="90000"/>
            </a:lnSpc>
            <a:spcBef>
              <a:spcPct val="0"/>
            </a:spcBef>
            <a:spcAft>
              <a:spcPct val="35000"/>
            </a:spcAft>
          </a:pPr>
          <a:r>
            <a:rPr lang="en-US" altLang="zh-CN" sz="2800" kern="1200" dirty="0"/>
            <a:t>    &amp; Discussions</a:t>
          </a:r>
        </a:p>
        <a:p>
          <a:pPr lvl="0" algn="l" defTabSz="488950">
            <a:lnSpc>
              <a:spcPct val="90000"/>
            </a:lnSpc>
            <a:spcBef>
              <a:spcPct val="0"/>
            </a:spcBef>
            <a:spcAft>
              <a:spcPct val="35000"/>
            </a:spcAft>
          </a:pPr>
          <a:endParaRPr lang="en-US" altLang="zh-CN" sz="1800" kern="1200" dirty="0"/>
        </a:p>
        <a:p>
          <a:pPr lvl="0" algn="l" defTabSz="488950">
            <a:lnSpc>
              <a:spcPct val="90000"/>
            </a:lnSpc>
            <a:spcBef>
              <a:spcPct val="0"/>
            </a:spcBef>
            <a:spcAft>
              <a:spcPct val="35000"/>
            </a:spcAft>
          </a:pPr>
          <a:endParaRPr lang="en-US" altLang="zh-CN" sz="1800" kern="1200" dirty="0"/>
        </a:p>
        <a:p>
          <a:pPr lvl="0" algn="l" defTabSz="488950">
            <a:lnSpc>
              <a:spcPct val="90000"/>
            </a:lnSpc>
            <a:spcBef>
              <a:spcPct val="0"/>
            </a:spcBef>
            <a:spcAft>
              <a:spcPct val="35000"/>
            </a:spcAft>
          </a:pPr>
          <a:endParaRPr lang="en-US" altLang="zh-CN" sz="1800" kern="1200" dirty="0"/>
        </a:p>
        <a:p>
          <a:pPr lvl="0" algn="l" defTabSz="488950">
            <a:lnSpc>
              <a:spcPct val="90000"/>
            </a:lnSpc>
            <a:spcBef>
              <a:spcPct val="0"/>
            </a:spcBef>
            <a:spcAft>
              <a:spcPct val="35000"/>
            </a:spcAft>
          </a:pPr>
          <a:r>
            <a:rPr lang="en-US" altLang="zh-CN" sz="1100" kern="1200" dirty="0"/>
            <a:t> </a:t>
          </a:r>
        </a:p>
        <a:p>
          <a:pPr lvl="0" algn="l" defTabSz="488950">
            <a:lnSpc>
              <a:spcPct val="90000"/>
            </a:lnSpc>
            <a:spcBef>
              <a:spcPct val="0"/>
            </a:spcBef>
            <a:spcAft>
              <a:spcPct val="35000"/>
            </a:spcAft>
          </a:pPr>
          <a:endParaRPr lang="zh-CN" altLang="en-US" sz="1100" kern="1200" dirty="0"/>
        </a:p>
        <a:p>
          <a:pPr marL="171450" lvl="1" indent="-171450" algn="l" defTabSz="711200">
            <a:lnSpc>
              <a:spcPct val="90000"/>
            </a:lnSpc>
            <a:spcBef>
              <a:spcPct val="0"/>
            </a:spcBef>
            <a:spcAft>
              <a:spcPct val="15000"/>
            </a:spcAft>
            <a:buChar char="••"/>
          </a:pPr>
          <a:r>
            <a:rPr lang="en-US" altLang="zh-CN" sz="1600" kern="1200" dirty="0"/>
            <a:t> </a:t>
          </a:r>
          <a:endParaRPr lang="zh-CN" altLang="en-US" sz="1600" kern="1200" dirty="0"/>
        </a:p>
        <a:p>
          <a:pPr marL="171450" lvl="1" indent="-171450" algn="l" defTabSz="711200">
            <a:lnSpc>
              <a:spcPct val="90000"/>
            </a:lnSpc>
            <a:spcBef>
              <a:spcPct val="0"/>
            </a:spcBef>
            <a:spcAft>
              <a:spcPct val="15000"/>
            </a:spcAft>
            <a:buChar char="••"/>
          </a:pPr>
          <a:endParaRPr lang="zh-CN" altLang="en-US" sz="1600" kern="1200" dirty="0"/>
        </a:p>
        <a:p>
          <a:pPr marL="171450" lvl="1" indent="-171450" algn="l" defTabSz="711200">
            <a:lnSpc>
              <a:spcPct val="90000"/>
            </a:lnSpc>
            <a:spcBef>
              <a:spcPct val="0"/>
            </a:spcBef>
            <a:spcAft>
              <a:spcPct val="15000"/>
            </a:spcAft>
            <a:buChar char="••"/>
          </a:pPr>
          <a:r>
            <a:rPr lang="en-US" altLang="zh-CN" sz="1600" kern="1200" dirty="0"/>
            <a:t>      </a:t>
          </a:r>
          <a:endParaRPr lang="zh-CN" altLang="en-US" sz="1600" kern="1200" dirty="0"/>
        </a:p>
      </dsp:txBody>
      <dsp:txXfrm>
        <a:off x="3256073" y="832455"/>
        <a:ext cx="3659836" cy="2686426"/>
      </dsp:txXfrm>
    </dsp:sp>
    <dsp:sp modelId="{3E027D34-640A-49A1-A572-BDD551D3E147}">
      <dsp:nvSpPr>
        <dsp:cNvPr id="0" name=""/>
        <dsp:cNvSpPr/>
      </dsp:nvSpPr>
      <dsp:spPr>
        <a:xfrm>
          <a:off x="6921180" y="842997"/>
          <a:ext cx="3738243" cy="2665343"/>
        </a:xfrm>
        <a:prstGeom prst="chevron">
          <a:avLst>
            <a:gd name="adj" fmla="val 25000"/>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534" tIns="71120" rIns="117534" bIns="71120" numCol="1" spcCol="1270" anchor="ctr" anchorCtr="0">
          <a:noAutofit/>
        </a:bodyPr>
        <a:lstStyle/>
        <a:p>
          <a:pPr lvl="0" algn="ctr" defTabSz="1244600">
            <a:lnSpc>
              <a:spcPct val="90000"/>
            </a:lnSpc>
            <a:spcBef>
              <a:spcPct val="0"/>
            </a:spcBef>
            <a:spcAft>
              <a:spcPct val="35000"/>
            </a:spcAft>
          </a:pPr>
          <a:endParaRPr lang="en-US" altLang="zh-CN" sz="2800" kern="1200" baseline="0" dirty="0"/>
        </a:p>
        <a:p>
          <a:pPr lvl="0" algn="ctr" defTabSz="1244600">
            <a:lnSpc>
              <a:spcPct val="90000"/>
            </a:lnSpc>
            <a:spcBef>
              <a:spcPct val="0"/>
            </a:spcBef>
            <a:spcAft>
              <a:spcPct val="35000"/>
            </a:spcAft>
          </a:pPr>
          <a:endParaRPr lang="en-US" altLang="zh-CN" sz="2800" kern="1200" baseline="0" dirty="0" smtClean="0"/>
        </a:p>
        <a:p>
          <a:pPr lvl="0" algn="ctr" defTabSz="1244600">
            <a:lnSpc>
              <a:spcPct val="90000"/>
            </a:lnSpc>
            <a:spcBef>
              <a:spcPct val="0"/>
            </a:spcBef>
            <a:spcAft>
              <a:spcPct val="35000"/>
            </a:spcAft>
          </a:pPr>
          <a:r>
            <a:rPr lang="en-US" altLang="zh-CN" sz="2800" kern="1200" baseline="0" dirty="0" smtClean="0"/>
            <a:t>Post-Class</a:t>
          </a:r>
          <a:endParaRPr lang="en-US" altLang="zh-CN" sz="2800" kern="1200" baseline="0" dirty="0"/>
        </a:p>
        <a:p>
          <a:pPr lvl="0" algn="ctr" defTabSz="1244600">
            <a:lnSpc>
              <a:spcPct val="90000"/>
            </a:lnSpc>
            <a:spcBef>
              <a:spcPct val="0"/>
            </a:spcBef>
            <a:spcAft>
              <a:spcPct val="35000"/>
            </a:spcAft>
          </a:pPr>
          <a:r>
            <a:rPr lang="en-US" altLang="zh-CN" sz="2800" kern="1200" baseline="0" dirty="0" smtClean="0"/>
            <a:t>Group </a:t>
          </a:r>
          <a:r>
            <a:rPr lang="en-US" altLang="zh-CN" sz="2800" kern="1200" baseline="0" dirty="0"/>
            <a:t>Project &amp; Writing</a:t>
          </a:r>
        </a:p>
        <a:p>
          <a:pPr lvl="0" algn="ctr" defTabSz="1244600">
            <a:lnSpc>
              <a:spcPct val="90000"/>
            </a:lnSpc>
            <a:spcBef>
              <a:spcPct val="0"/>
            </a:spcBef>
            <a:spcAft>
              <a:spcPct val="35000"/>
            </a:spcAft>
          </a:pPr>
          <a:endParaRPr lang="en-US" altLang="zh-CN" sz="1100" kern="1200" dirty="0"/>
        </a:p>
        <a:p>
          <a:pPr lvl="0" algn="ctr" defTabSz="1244600">
            <a:lnSpc>
              <a:spcPct val="90000"/>
            </a:lnSpc>
            <a:spcBef>
              <a:spcPct val="0"/>
            </a:spcBef>
            <a:spcAft>
              <a:spcPct val="35000"/>
            </a:spcAft>
          </a:pPr>
          <a:r>
            <a:rPr lang="en-US" altLang="zh-CN" sz="1100" kern="1200" dirty="0"/>
            <a:t> </a:t>
          </a:r>
        </a:p>
        <a:p>
          <a:pPr lvl="0" algn="ctr" defTabSz="1244600">
            <a:lnSpc>
              <a:spcPct val="90000"/>
            </a:lnSpc>
            <a:spcBef>
              <a:spcPct val="0"/>
            </a:spcBef>
            <a:spcAft>
              <a:spcPct val="35000"/>
            </a:spcAft>
          </a:pPr>
          <a:endParaRPr lang="zh-CN" altLang="en-US" sz="1100" kern="1200" dirty="0"/>
        </a:p>
      </dsp:txBody>
      <dsp:txXfrm>
        <a:off x="7587516" y="842997"/>
        <a:ext cx="2405571" cy="2665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D6D473-CFC8-4699-AF59-ED2EDFAD2B9C}" type="datetimeFigureOut">
              <a:rPr lang="zh-CN" altLang="en-US" smtClean="0"/>
              <a:pPr/>
              <a:t>2019/10/31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A0B10-85F8-43AB-AC9A-6C801911654A}" type="slidenum">
              <a:rPr lang="zh-CN" altLang="en-US" smtClean="0"/>
              <a:pPr/>
              <a:t>‹#›</a:t>
            </a:fld>
            <a:endParaRPr lang="zh-CN" altLang="en-US"/>
          </a:p>
        </p:txBody>
      </p:sp>
    </p:spTree>
    <p:extLst>
      <p:ext uri="{BB962C8B-B14F-4D97-AF65-F5344CB8AC3E}">
        <p14:creationId xmlns:p14="http://schemas.microsoft.com/office/powerpoint/2010/main" val="3875187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a:t>
            </a:fld>
            <a:endParaRPr lang="zh-CN" altLang="en-US" dirty="0"/>
          </a:p>
        </p:txBody>
      </p:sp>
    </p:spTree>
    <p:extLst>
      <p:ext uri="{BB962C8B-B14F-4D97-AF65-F5344CB8AC3E}">
        <p14:creationId xmlns:p14="http://schemas.microsoft.com/office/powerpoint/2010/main" val="326099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3</a:t>
            </a:fld>
            <a:endParaRPr lang="zh-CN" altLang="en-US" dirty="0"/>
          </a:p>
        </p:txBody>
      </p:sp>
    </p:spTree>
    <p:extLst>
      <p:ext uri="{BB962C8B-B14F-4D97-AF65-F5344CB8AC3E}">
        <p14:creationId xmlns:p14="http://schemas.microsoft.com/office/powerpoint/2010/main" val="1831125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4</a:t>
            </a:fld>
            <a:endParaRPr lang="zh-CN" altLang="en-US" dirty="0"/>
          </a:p>
        </p:txBody>
      </p:sp>
    </p:spTree>
    <p:extLst>
      <p:ext uri="{BB962C8B-B14F-4D97-AF65-F5344CB8AC3E}">
        <p14:creationId xmlns:p14="http://schemas.microsoft.com/office/powerpoint/2010/main" val="359158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5</a:t>
            </a:fld>
            <a:endParaRPr lang="zh-CN" altLang="en-US" dirty="0"/>
          </a:p>
        </p:txBody>
      </p:sp>
    </p:spTree>
    <p:extLst>
      <p:ext uri="{BB962C8B-B14F-4D97-AF65-F5344CB8AC3E}">
        <p14:creationId xmlns:p14="http://schemas.microsoft.com/office/powerpoint/2010/main" val="359158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6</a:t>
            </a:fld>
            <a:endParaRPr lang="zh-CN" altLang="en-US" dirty="0"/>
          </a:p>
        </p:txBody>
      </p:sp>
    </p:spTree>
    <p:extLst>
      <p:ext uri="{BB962C8B-B14F-4D97-AF65-F5344CB8AC3E}">
        <p14:creationId xmlns:p14="http://schemas.microsoft.com/office/powerpoint/2010/main" val="2750195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7</a:t>
            </a:fld>
            <a:endParaRPr lang="zh-CN" altLang="en-US" dirty="0"/>
          </a:p>
        </p:txBody>
      </p:sp>
    </p:spTree>
    <p:extLst>
      <p:ext uri="{BB962C8B-B14F-4D97-AF65-F5344CB8AC3E}">
        <p14:creationId xmlns:p14="http://schemas.microsoft.com/office/powerpoint/2010/main" val="192020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pPr/>
              <a:t>13</a:t>
            </a:fld>
            <a:endParaRPr lang="zh-CN" altLang="en-US" dirty="0"/>
          </a:p>
        </p:txBody>
      </p:sp>
    </p:spTree>
    <p:extLst>
      <p:ext uri="{BB962C8B-B14F-4D97-AF65-F5344CB8AC3E}">
        <p14:creationId xmlns:p14="http://schemas.microsoft.com/office/powerpoint/2010/main" val="1259208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7B128CE-926F-49CA-8F2C-27B1FD7AA98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A3BAEF43-9973-4F7D-BFB5-7A0BE7C0A9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04FEC05C-2BA6-475B-8D2C-77126BC698CE}"/>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1A78EC6B-B85C-4FB7-858E-3D2AA860715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88CC39AD-CAAC-4D27-8B6D-8B9E70F8608C}"/>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10270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A5C9F1B-8A8C-45C3-858F-D0DAAF99197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CF88CA04-F148-4593-A50F-28D0CF2192A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94B91DC9-9731-4FBD-A0B7-D753A782040D}"/>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7716B6EC-22EA-4CD9-A181-D4C39B583B0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BB0C826-AE38-43A8-AD4D-262434E93135}"/>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98674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8817B8CE-35A0-49C3-9DB5-0AAD7F71B50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38F9A266-500C-4F56-B092-4B051FF4483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CBD4F1CF-625D-45DA-822B-2EA2524A3015}"/>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E9209B03-2C6A-4430-8A4B-CC9377EE963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5AC31DA-11A6-42E8-9003-6F79978C92F8}"/>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3735772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82209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内容与标题">
    <p:bg>
      <p:bgPr>
        <a:solidFill>
          <a:schemeClr val="bg1">
            <a:lumMod val="95000"/>
          </a:schemeClr>
        </a:solidFill>
        <a:effectLst/>
      </p:bgPr>
    </p:bg>
    <p:spTree>
      <p:nvGrpSpPr>
        <p:cNvPr id="1" name=""/>
        <p:cNvGrpSpPr/>
        <p:nvPr/>
      </p:nvGrpSpPr>
      <p:grpSpPr>
        <a:xfrm>
          <a:off x="0" y="0"/>
          <a:ext cx="0" cy="0"/>
          <a:chOff x="0" y="0"/>
          <a:chExt cx="0" cy="0"/>
        </a:xfrm>
      </p:grpSpPr>
      <p:sp>
        <p:nvSpPr>
          <p:cNvPr id="59" name="矩形 58"/>
          <p:cNvSpPr/>
          <p:nvPr userDrawn="1"/>
        </p:nvSpPr>
        <p:spPr>
          <a:xfrm>
            <a:off x="0" y="0"/>
            <a:ext cx="12192000" cy="11315700"/>
          </a:xfrm>
          <a:prstGeom prst="rect">
            <a:avLst/>
          </a:prstGeom>
          <a:blipFill dpi="0" rotWithShape="1">
            <a:blip r:embed="rId2" cstate="print">
              <a:alphaModFix amt="2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userDrawn="1"/>
        </p:nvCxnSpPr>
        <p:spPr>
          <a:xfrm>
            <a:off x="750309" y="833614"/>
            <a:ext cx="11053811" cy="0"/>
          </a:xfrm>
          <a:prstGeom prst="line">
            <a:avLst/>
          </a:prstGeom>
          <a:ln w="12700">
            <a:solidFill>
              <a:srgbClr val="005188"/>
            </a:solidFill>
          </a:ln>
        </p:spPr>
        <p:style>
          <a:lnRef idx="1">
            <a:schemeClr val="accent1"/>
          </a:lnRef>
          <a:fillRef idx="0">
            <a:schemeClr val="accent1"/>
          </a:fillRef>
          <a:effectRef idx="0">
            <a:schemeClr val="accent1"/>
          </a:effectRef>
          <a:fontRef idx="minor">
            <a:schemeClr val="tx1"/>
          </a:fontRef>
        </p:style>
      </p:cxnSp>
      <p:grpSp>
        <p:nvGrpSpPr>
          <p:cNvPr id="2" name="组合 11"/>
          <p:cNvGrpSpPr/>
          <p:nvPr userDrawn="1"/>
        </p:nvGrpSpPr>
        <p:grpSpPr>
          <a:xfrm>
            <a:off x="11242277" y="240965"/>
            <a:ext cx="561843" cy="592649"/>
            <a:chOff x="4197350" y="2182813"/>
            <a:chExt cx="608013" cy="641350"/>
          </a:xfrm>
          <a:solidFill>
            <a:srgbClr val="005188"/>
          </a:solidFill>
        </p:grpSpPr>
        <p:sp>
          <p:nvSpPr>
            <p:cNvPr id="13" name="Freeform 166"/>
            <p:cNvSpPr/>
            <p:nvPr/>
          </p:nvSpPr>
          <p:spPr bwMode="auto">
            <a:xfrm>
              <a:off x="4229100" y="2211388"/>
              <a:ext cx="39688" cy="157163"/>
            </a:xfrm>
            <a:custGeom>
              <a:avLst/>
              <a:gdLst/>
              <a:ahLst/>
              <a:cxnLst>
                <a:cxn ang="0">
                  <a:pos x="63" y="2"/>
                </a:cxn>
                <a:cxn ang="0">
                  <a:pos x="63" y="2"/>
                </a:cxn>
                <a:cxn ang="0">
                  <a:pos x="58" y="14"/>
                </a:cxn>
                <a:cxn ang="0">
                  <a:pos x="54" y="25"/>
                </a:cxn>
                <a:cxn ang="0">
                  <a:pos x="47" y="49"/>
                </a:cxn>
                <a:cxn ang="0">
                  <a:pos x="34" y="96"/>
                </a:cxn>
                <a:cxn ang="0">
                  <a:pos x="34" y="96"/>
                </a:cxn>
                <a:cxn ang="0">
                  <a:pos x="27" y="122"/>
                </a:cxn>
                <a:cxn ang="0">
                  <a:pos x="21" y="149"/>
                </a:cxn>
                <a:cxn ang="0">
                  <a:pos x="10" y="203"/>
                </a:cxn>
                <a:cxn ang="0">
                  <a:pos x="10" y="203"/>
                </a:cxn>
                <a:cxn ang="0">
                  <a:pos x="6" y="222"/>
                </a:cxn>
                <a:cxn ang="0">
                  <a:pos x="3" y="243"/>
                </a:cxn>
                <a:cxn ang="0">
                  <a:pos x="1" y="263"/>
                </a:cxn>
                <a:cxn ang="0">
                  <a:pos x="0" y="283"/>
                </a:cxn>
                <a:cxn ang="0">
                  <a:pos x="0" y="283"/>
                </a:cxn>
                <a:cxn ang="0">
                  <a:pos x="1" y="290"/>
                </a:cxn>
                <a:cxn ang="0">
                  <a:pos x="2" y="292"/>
                </a:cxn>
                <a:cxn ang="0">
                  <a:pos x="3" y="294"/>
                </a:cxn>
                <a:cxn ang="0">
                  <a:pos x="6" y="296"/>
                </a:cxn>
                <a:cxn ang="0">
                  <a:pos x="8" y="296"/>
                </a:cxn>
                <a:cxn ang="0">
                  <a:pos x="11" y="296"/>
                </a:cxn>
                <a:cxn ang="0">
                  <a:pos x="14" y="294"/>
                </a:cxn>
                <a:cxn ang="0">
                  <a:pos x="14" y="294"/>
                </a:cxn>
                <a:cxn ang="0">
                  <a:pos x="15" y="293"/>
                </a:cxn>
                <a:cxn ang="0">
                  <a:pos x="16" y="291"/>
                </a:cxn>
                <a:cxn ang="0">
                  <a:pos x="15" y="287"/>
                </a:cxn>
                <a:cxn ang="0">
                  <a:pos x="14" y="285"/>
                </a:cxn>
                <a:cxn ang="0">
                  <a:pos x="12" y="285"/>
                </a:cxn>
                <a:cxn ang="0">
                  <a:pos x="11" y="284"/>
                </a:cxn>
                <a:cxn ang="0">
                  <a:pos x="9" y="285"/>
                </a:cxn>
                <a:cxn ang="0">
                  <a:pos x="9" y="285"/>
                </a:cxn>
                <a:cxn ang="0">
                  <a:pos x="11" y="282"/>
                </a:cxn>
                <a:cxn ang="0">
                  <a:pos x="12" y="276"/>
                </a:cxn>
                <a:cxn ang="0">
                  <a:pos x="14" y="259"/>
                </a:cxn>
                <a:cxn ang="0">
                  <a:pos x="14" y="232"/>
                </a:cxn>
                <a:cxn ang="0">
                  <a:pos x="14" y="232"/>
                </a:cxn>
                <a:cxn ang="0">
                  <a:pos x="17" y="212"/>
                </a:cxn>
                <a:cxn ang="0">
                  <a:pos x="21" y="193"/>
                </a:cxn>
                <a:cxn ang="0">
                  <a:pos x="29" y="155"/>
                </a:cxn>
                <a:cxn ang="0">
                  <a:pos x="29" y="155"/>
                </a:cxn>
                <a:cxn ang="0">
                  <a:pos x="38" y="119"/>
                </a:cxn>
                <a:cxn ang="0">
                  <a:pos x="48" y="83"/>
                </a:cxn>
                <a:cxn ang="0">
                  <a:pos x="48" y="83"/>
                </a:cxn>
                <a:cxn ang="0">
                  <a:pos x="58" y="45"/>
                </a:cxn>
                <a:cxn ang="0">
                  <a:pos x="64" y="25"/>
                </a:cxn>
                <a:cxn ang="0">
                  <a:pos x="68" y="16"/>
                </a:cxn>
                <a:cxn ang="0">
                  <a:pos x="72" y="8"/>
                </a:cxn>
                <a:cxn ang="0">
                  <a:pos x="72" y="8"/>
                </a:cxn>
                <a:cxn ang="0">
                  <a:pos x="73" y="5"/>
                </a:cxn>
                <a:cxn ang="0">
                  <a:pos x="73" y="3"/>
                </a:cxn>
                <a:cxn ang="0">
                  <a:pos x="72" y="2"/>
                </a:cxn>
                <a:cxn ang="0">
                  <a:pos x="71" y="1"/>
                </a:cxn>
                <a:cxn ang="0">
                  <a:pos x="69" y="0"/>
                </a:cxn>
                <a:cxn ang="0">
                  <a:pos x="67" y="0"/>
                </a:cxn>
                <a:cxn ang="0">
                  <a:pos x="65" y="1"/>
                </a:cxn>
                <a:cxn ang="0">
                  <a:pos x="63" y="2"/>
                </a:cxn>
                <a:cxn ang="0">
                  <a:pos x="63" y="2"/>
                </a:cxn>
              </a:cxnLst>
              <a:rect l="0" t="0" r="r" b="b"/>
              <a:pathLst>
                <a:path w="73" h="296">
                  <a:moveTo>
                    <a:pt x="63" y="2"/>
                  </a:moveTo>
                  <a:lnTo>
                    <a:pt x="63" y="2"/>
                  </a:lnTo>
                  <a:lnTo>
                    <a:pt x="58" y="14"/>
                  </a:lnTo>
                  <a:lnTo>
                    <a:pt x="54" y="25"/>
                  </a:lnTo>
                  <a:lnTo>
                    <a:pt x="47" y="49"/>
                  </a:lnTo>
                  <a:lnTo>
                    <a:pt x="34" y="96"/>
                  </a:lnTo>
                  <a:lnTo>
                    <a:pt x="34" y="96"/>
                  </a:lnTo>
                  <a:lnTo>
                    <a:pt x="27" y="122"/>
                  </a:lnTo>
                  <a:lnTo>
                    <a:pt x="21" y="149"/>
                  </a:lnTo>
                  <a:lnTo>
                    <a:pt x="10" y="203"/>
                  </a:lnTo>
                  <a:lnTo>
                    <a:pt x="10" y="203"/>
                  </a:lnTo>
                  <a:lnTo>
                    <a:pt x="6" y="222"/>
                  </a:lnTo>
                  <a:lnTo>
                    <a:pt x="3" y="243"/>
                  </a:lnTo>
                  <a:lnTo>
                    <a:pt x="1" y="263"/>
                  </a:lnTo>
                  <a:lnTo>
                    <a:pt x="0" y="283"/>
                  </a:lnTo>
                  <a:lnTo>
                    <a:pt x="0" y="283"/>
                  </a:lnTo>
                  <a:lnTo>
                    <a:pt x="1" y="290"/>
                  </a:lnTo>
                  <a:lnTo>
                    <a:pt x="2" y="292"/>
                  </a:lnTo>
                  <a:lnTo>
                    <a:pt x="3" y="294"/>
                  </a:lnTo>
                  <a:lnTo>
                    <a:pt x="6" y="296"/>
                  </a:lnTo>
                  <a:lnTo>
                    <a:pt x="8" y="296"/>
                  </a:lnTo>
                  <a:lnTo>
                    <a:pt x="11" y="296"/>
                  </a:lnTo>
                  <a:lnTo>
                    <a:pt x="14" y="294"/>
                  </a:lnTo>
                  <a:lnTo>
                    <a:pt x="14" y="294"/>
                  </a:lnTo>
                  <a:lnTo>
                    <a:pt x="15" y="293"/>
                  </a:lnTo>
                  <a:lnTo>
                    <a:pt x="16" y="291"/>
                  </a:lnTo>
                  <a:lnTo>
                    <a:pt x="15" y="287"/>
                  </a:lnTo>
                  <a:lnTo>
                    <a:pt x="14" y="285"/>
                  </a:lnTo>
                  <a:lnTo>
                    <a:pt x="12" y="285"/>
                  </a:lnTo>
                  <a:lnTo>
                    <a:pt x="11" y="284"/>
                  </a:lnTo>
                  <a:lnTo>
                    <a:pt x="9" y="285"/>
                  </a:lnTo>
                  <a:lnTo>
                    <a:pt x="9" y="285"/>
                  </a:lnTo>
                  <a:lnTo>
                    <a:pt x="11" y="282"/>
                  </a:lnTo>
                  <a:lnTo>
                    <a:pt x="12" y="276"/>
                  </a:lnTo>
                  <a:lnTo>
                    <a:pt x="14" y="259"/>
                  </a:lnTo>
                  <a:lnTo>
                    <a:pt x="14" y="232"/>
                  </a:lnTo>
                  <a:lnTo>
                    <a:pt x="14" y="232"/>
                  </a:lnTo>
                  <a:lnTo>
                    <a:pt x="17" y="212"/>
                  </a:lnTo>
                  <a:lnTo>
                    <a:pt x="21" y="193"/>
                  </a:lnTo>
                  <a:lnTo>
                    <a:pt x="29" y="155"/>
                  </a:lnTo>
                  <a:lnTo>
                    <a:pt x="29" y="155"/>
                  </a:lnTo>
                  <a:lnTo>
                    <a:pt x="38" y="119"/>
                  </a:lnTo>
                  <a:lnTo>
                    <a:pt x="48" y="83"/>
                  </a:lnTo>
                  <a:lnTo>
                    <a:pt x="48" y="83"/>
                  </a:lnTo>
                  <a:lnTo>
                    <a:pt x="58" y="45"/>
                  </a:lnTo>
                  <a:lnTo>
                    <a:pt x="64" y="25"/>
                  </a:lnTo>
                  <a:lnTo>
                    <a:pt x="68" y="16"/>
                  </a:lnTo>
                  <a:lnTo>
                    <a:pt x="72" y="8"/>
                  </a:lnTo>
                  <a:lnTo>
                    <a:pt x="72" y="8"/>
                  </a:lnTo>
                  <a:lnTo>
                    <a:pt x="73" y="5"/>
                  </a:lnTo>
                  <a:lnTo>
                    <a:pt x="73" y="3"/>
                  </a:lnTo>
                  <a:lnTo>
                    <a:pt x="72" y="2"/>
                  </a:lnTo>
                  <a:lnTo>
                    <a:pt x="71" y="1"/>
                  </a:lnTo>
                  <a:lnTo>
                    <a:pt x="69" y="0"/>
                  </a:lnTo>
                  <a:lnTo>
                    <a:pt x="67" y="0"/>
                  </a:lnTo>
                  <a:lnTo>
                    <a:pt x="65" y="1"/>
                  </a:lnTo>
                  <a:lnTo>
                    <a:pt x="63" y="2"/>
                  </a:lnTo>
                  <a:lnTo>
                    <a:pt x="63" y="2"/>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4" name="Freeform 167"/>
            <p:cNvSpPr/>
            <p:nvPr/>
          </p:nvSpPr>
          <p:spPr bwMode="auto">
            <a:xfrm>
              <a:off x="4251325" y="2206625"/>
              <a:ext cx="39688" cy="177800"/>
            </a:xfrm>
            <a:custGeom>
              <a:avLst/>
              <a:gdLst/>
              <a:ahLst/>
              <a:cxnLst>
                <a:cxn ang="0">
                  <a:pos x="66" y="3"/>
                </a:cxn>
                <a:cxn ang="0">
                  <a:pos x="66" y="3"/>
                </a:cxn>
                <a:cxn ang="0">
                  <a:pos x="51" y="40"/>
                </a:cxn>
                <a:cxn ang="0">
                  <a:pos x="44" y="59"/>
                </a:cxn>
                <a:cxn ang="0">
                  <a:pos x="38" y="78"/>
                </a:cxn>
                <a:cxn ang="0">
                  <a:pos x="38" y="78"/>
                </a:cxn>
                <a:cxn ang="0">
                  <a:pos x="33" y="101"/>
                </a:cxn>
                <a:cxn ang="0">
                  <a:pos x="29" y="124"/>
                </a:cxn>
                <a:cxn ang="0">
                  <a:pos x="20" y="170"/>
                </a:cxn>
                <a:cxn ang="0">
                  <a:pos x="20" y="170"/>
                </a:cxn>
                <a:cxn ang="0">
                  <a:pos x="5" y="249"/>
                </a:cxn>
                <a:cxn ang="0">
                  <a:pos x="5" y="249"/>
                </a:cxn>
                <a:cxn ang="0">
                  <a:pos x="2" y="270"/>
                </a:cxn>
                <a:cxn ang="0">
                  <a:pos x="1" y="290"/>
                </a:cxn>
                <a:cxn ang="0">
                  <a:pos x="0" y="311"/>
                </a:cxn>
                <a:cxn ang="0">
                  <a:pos x="0" y="332"/>
                </a:cxn>
                <a:cxn ang="0">
                  <a:pos x="0" y="332"/>
                </a:cxn>
                <a:cxn ang="0">
                  <a:pos x="0" y="334"/>
                </a:cxn>
                <a:cxn ang="0">
                  <a:pos x="1" y="336"/>
                </a:cxn>
                <a:cxn ang="0">
                  <a:pos x="3" y="336"/>
                </a:cxn>
                <a:cxn ang="0">
                  <a:pos x="5" y="337"/>
                </a:cxn>
                <a:cxn ang="0">
                  <a:pos x="6" y="336"/>
                </a:cxn>
                <a:cxn ang="0">
                  <a:pos x="8" y="336"/>
                </a:cxn>
                <a:cxn ang="0">
                  <a:pos x="9" y="334"/>
                </a:cxn>
                <a:cxn ang="0">
                  <a:pos x="9" y="332"/>
                </a:cxn>
                <a:cxn ang="0">
                  <a:pos x="9" y="332"/>
                </a:cxn>
                <a:cxn ang="0">
                  <a:pos x="9" y="310"/>
                </a:cxn>
                <a:cxn ang="0">
                  <a:pos x="10" y="288"/>
                </a:cxn>
                <a:cxn ang="0">
                  <a:pos x="12" y="265"/>
                </a:cxn>
                <a:cxn ang="0">
                  <a:pos x="16" y="244"/>
                </a:cxn>
                <a:cxn ang="0">
                  <a:pos x="16" y="244"/>
                </a:cxn>
                <a:cxn ang="0">
                  <a:pos x="32" y="164"/>
                </a:cxn>
                <a:cxn ang="0">
                  <a:pos x="32" y="164"/>
                </a:cxn>
                <a:cxn ang="0">
                  <a:pos x="39" y="122"/>
                </a:cxn>
                <a:cxn ang="0">
                  <a:pos x="47" y="81"/>
                </a:cxn>
                <a:cxn ang="0">
                  <a:pos x="47" y="81"/>
                </a:cxn>
                <a:cxn ang="0">
                  <a:pos x="52" y="61"/>
                </a:cxn>
                <a:cxn ang="0">
                  <a:pos x="60" y="43"/>
                </a:cxn>
                <a:cxn ang="0">
                  <a:pos x="75" y="6"/>
                </a:cxn>
                <a:cxn ang="0">
                  <a:pos x="75" y="6"/>
                </a:cxn>
                <a:cxn ang="0">
                  <a:pos x="76" y="4"/>
                </a:cxn>
                <a:cxn ang="0">
                  <a:pos x="75" y="2"/>
                </a:cxn>
                <a:cxn ang="0">
                  <a:pos x="74" y="1"/>
                </a:cxn>
                <a:cxn ang="0">
                  <a:pos x="72" y="0"/>
                </a:cxn>
                <a:cxn ang="0">
                  <a:pos x="69" y="1"/>
                </a:cxn>
                <a:cxn ang="0">
                  <a:pos x="67" y="2"/>
                </a:cxn>
                <a:cxn ang="0">
                  <a:pos x="66" y="3"/>
                </a:cxn>
                <a:cxn ang="0">
                  <a:pos x="66" y="3"/>
                </a:cxn>
              </a:cxnLst>
              <a:rect l="0" t="0" r="r" b="b"/>
              <a:pathLst>
                <a:path w="76" h="337">
                  <a:moveTo>
                    <a:pt x="66" y="3"/>
                  </a:moveTo>
                  <a:lnTo>
                    <a:pt x="66" y="3"/>
                  </a:lnTo>
                  <a:lnTo>
                    <a:pt x="51" y="40"/>
                  </a:lnTo>
                  <a:lnTo>
                    <a:pt x="44" y="59"/>
                  </a:lnTo>
                  <a:lnTo>
                    <a:pt x="38" y="78"/>
                  </a:lnTo>
                  <a:lnTo>
                    <a:pt x="38" y="78"/>
                  </a:lnTo>
                  <a:lnTo>
                    <a:pt x="33" y="101"/>
                  </a:lnTo>
                  <a:lnTo>
                    <a:pt x="29" y="124"/>
                  </a:lnTo>
                  <a:lnTo>
                    <a:pt x="20" y="170"/>
                  </a:lnTo>
                  <a:lnTo>
                    <a:pt x="20" y="170"/>
                  </a:lnTo>
                  <a:lnTo>
                    <a:pt x="5" y="249"/>
                  </a:lnTo>
                  <a:lnTo>
                    <a:pt x="5" y="249"/>
                  </a:lnTo>
                  <a:lnTo>
                    <a:pt x="2" y="270"/>
                  </a:lnTo>
                  <a:lnTo>
                    <a:pt x="1" y="290"/>
                  </a:lnTo>
                  <a:lnTo>
                    <a:pt x="0" y="311"/>
                  </a:lnTo>
                  <a:lnTo>
                    <a:pt x="0" y="332"/>
                  </a:lnTo>
                  <a:lnTo>
                    <a:pt x="0" y="332"/>
                  </a:lnTo>
                  <a:lnTo>
                    <a:pt x="0" y="334"/>
                  </a:lnTo>
                  <a:lnTo>
                    <a:pt x="1" y="336"/>
                  </a:lnTo>
                  <a:lnTo>
                    <a:pt x="3" y="336"/>
                  </a:lnTo>
                  <a:lnTo>
                    <a:pt x="5" y="337"/>
                  </a:lnTo>
                  <a:lnTo>
                    <a:pt x="6" y="336"/>
                  </a:lnTo>
                  <a:lnTo>
                    <a:pt x="8" y="336"/>
                  </a:lnTo>
                  <a:lnTo>
                    <a:pt x="9" y="334"/>
                  </a:lnTo>
                  <a:lnTo>
                    <a:pt x="9" y="332"/>
                  </a:lnTo>
                  <a:lnTo>
                    <a:pt x="9" y="332"/>
                  </a:lnTo>
                  <a:lnTo>
                    <a:pt x="9" y="310"/>
                  </a:lnTo>
                  <a:lnTo>
                    <a:pt x="10" y="288"/>
                  </a:lnTo>
                  <a:lnTo>
                    <a:pt x="12" y="265"/>
                  </a:lnTo>
                  <a:lnTo>
                    <a:pt x="16" y="244"/>
                  </a:lnTo>
                  <a:lnTo>
                    <a:pt x="16" y="244"/>
                  </a:lnTo>
                  <a:lnTo>
                    <a:pt x="32" y="164"/>
                  </a:lnTo>
                  <a:lnTo>
                    <a:pt x="32" y="164"/>
                  </a:lnTo>
                  <a:lnTo>
                    <a:pt x="39" y="122"/>
                  </a:lnTo>
                  <a:lnTo>
                    <a:pt x="47" y="81"/>
                  </a:lnTo>
                  <a:lnTo>
                    <a:pt x="47" y="81"/>
                  </a:lnTo>
                  <a:lnTo>
                    <a:pt x="52" y="61"/>
                  </a:lnTo>
                  <a:lnTo>
                    <a:pt x="60" y="43"/>
                  </a:lnTo>
                  <a:lnTo>
                    <a:pt x="75" y="6"/>
                  </a:lnTo>
                  <a:lnTo>
                    <a:pt x="75" y="6"/>
                  </a:lnTo>
                  <a:lnTo>
                    <a:pt x="76" y="4"/>
                  </a:lnTo>
                  <a:lnTo>
                    <a:pt x="75" y="2"/>
                  </a:lnTo>
                  <a:lnTo>
                    <a:pt x="74" y="1"/>
                  </a:lnTo>
                  <a:lnTo>
                    <a:pt x="72" y="0"/>
                  </a:lnTo>
                  <a:lnTo>
                    <a:pt x="69" y="1"/>
                  </a:lnTo>
                  <a:lnTo>
                    <a:pt x="67" y="2"/>
                  </a:lnTo>
                  <a:lnTo>
                    <a:pt x="66" y="3"/>
                  </a:lnTo>
                  <a:lnTo>
                    <a:pt x="66"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5" name="Freeform 168"/>
            <p:cNvSpPr/>
            <p:nvPr/>
          </p:nvSpPr>
          <p:spPr bwMode="auto">
            <a:xfrm>
              <a:off x="4271963" y="2197100"/>
              <a:ext cx="55563" cy="195263"/>
            </a:xfrm>
            <a:custGeom>
              <a:avLst/>
              <a:gdLst/>
              <a:ahLst/>
              <a:cxnLst>
                <a:cxn ang="0">
                  <a:pos x="98" y="2"/>
                </a:cxn>
                <a:cxn ang="0">
                  <a:pos x="98" y="2"/>
                </a:cxn>
                <a:cxn ang="0">
                  <a:pos x="84" y="26"/>
                </a:cxn>
                <a:cxn ang="0">
                  <a:pos x="71" y="51"/>
                </a:cxn>
                <a:cxn ang="0">
                  <a:pos x="61" y="77"/>
                </a:cxn>
                <a:cxn ang="0">
                  <a:pos x="51" y="103"/>
                </a:cxn>
                <a:cxn ang="0">
                  <a:pos x="42" y="128"/>
                </a:cxn>
                <a:cxn ang="0">
                  <a:pos x="34" y="155"/>
                </a:cxn>
                <a:cxn ang="0">
                  <a:pos x="27" y="182"/>
                </a:cxn>
                <a:cxn ang="0">
                  <a:pos x="21" y="209"/>
                </a:cxn>
                <a:cxn ang="0">
                  <a:pos x="21" y="209"/>
                </a:cxn>
                <a:cxn ang="0">
                  <a:pos x="14" y="234"/>
                </a:cxn>
                <a:cxn ang="0">
                  <a:pos x="9" y="259"/>
                </a:cxn>
                <a:cxn ang="0">
                  <a:pos x="6" y="283"/>
                </a:cxn>
                <a:cxn ang="0">
                  <a:pos x="3" y="308"/>
                </a:cxn>
                <a:cxn ang="0">
                  <a:pos x="3" y="308"/>
                </a:cxn>
                <a:cxn ang="0">
                  <a:pos x="1" y="323"/>
                </a:cxn>
                <a:cxn ang="0">
                  <a:pos x="0" y="340"/>
                </a:cxn>
                <a:cxn ang="0">
                  <a:pos x="0" y="349"/>
                </a:cxn>
                <a:cxn ang="0">
                  <a:pos x="1" y="356"/>
                </a:cxn>
                <a:cxn ang="0">
                  <a:pos x="4" y="363"/>
                </a:cxn>
                <a:cxn ang="0">
                  <a:pos x="6" y="366"/>
                </a:cxn>
                <a:cxn ang="0">
                  <a:pos x="8" y="368"/>
                </a:cxn>
                <a:cxn ang="0">
                  <a:pos x="8" y="368"/>
                </a:cxn>
                <a:cxn ang="0">
                  <a:pos x="11" y="370"/>
                </a:cxn>
                <a:cxn ang="0">
                  <a:pos x="13" y="369"/>
                </a:cxn>
                <a:cxn ang="0">
                  <a:pos x="15" y="368"/>
                </a:cxn>
                <a:cxn ang="0">
                  <a:pos x="16" y="365"/>
                </a:cxn>
                <a:cxn ang="0">
                  <a:pos x="16" y="361"/>
                </a:cxn>
                <a:cxn ang="0">
                  <a:pos x="16" y="361"/>
                </a:cxn>
                <a:cxn ang="0">
                  <a:pos x="16" y="359"/>
                </a:cxn>
                <a:cxn ang="0">
                  <a:pos x="15" y="357"/>
                </a:cxn>
                <a:cxn ang="0">
                  <a:pos x="13" y="356"/>
                </a:cxn>
                <a:cxn ang="0">
                  <a:pos x="11" y="356"/>
                </a:cxn>
                <a:cxn ang="0">
                  <a:pos x="11" y="356"/>
                </a:cxn>
                <a:cxn ang="0">
                  <a:pos x="10" y="349"/>
                </a:cxn>
                <a:cxn ang="0">
                  <a:pos x="10" y="339"/>
                </a:cxn>
                <a:cxn ang="0">
                  <a:pos x="11" y="324"/>
                </a:cxn>
                <a:cxn ang="0">
                  <a:pos x="11" y="324"/>
                </a:cxn>
                <a:cxn ang="0">
                  <a:pos x="12" y="304"/>
                </a:cxn>
                <a:cxn ang="0">
                  <a:pos x="14" y="283"/>
                </a:cxn>
                <a:cxn ang="0">
                  <a:pos x="14" y="283"/>
                </a:cxn>
                <a:cxn ang="0">
                  <a:pos x="19" y="259"/>
                </a:cxn>
                <a:cxn ang="0">
                  <a:pos x="24" y="235"/>
                </a:cxn>
                <a:cxn ang="0">
                  <a:pos x="35" y="185"/>
                </a:cxn>
                <a:cxn ang="0">
                  <a:pos x="35" y="185"/>
                </a:cxn>
                <a:cxn ang="0">
                  <a:pos x="47" y="143"/>
                </a:cxn>
                <a:cxn ang="0">
                  <a:pos x="61" y="102"/>
                </a:cxn>
                <a:cxn ang="0">
                  <a:pos x="61" y="102"/>
                </a:cxn>
                <a:cxn ang="0">
                  <a:pos x="70" y="77"/>
                </a:cxn>
                <a:cxn ang="0">
                  <a:pos x="80" y="53"/>
                </a:cxn>
                <a:cxn ang="0">
                  <a:pos x="93" y="30"/>
                </a:cxn>
                <a:cxn ang="0">
                  <a:pos x="106" y="8"/>
                </a:cxn>
                <a:cxn ang="0">
                  <a:pos x="106" y="8"/>
                </a:cxn>
                <a:cxn ang="0">
                  <a:pos x="106" y="6"/>
                </a:cxn>
                <a:cxn ang="0">
                  <a:pos x="106" y="3"/>
                </a:cxn>
                <a:cxn ang="0">
                  <a:pos x="105" y="2"/>
                </a:cxn>
                <a:cxn ang="0">
                  <a:pos x="104" y="0"/>
                </a:cxn>
                <a:cxn ang="0">
                  <a:pos x="102" y="0"/>
                </a:cxn>
                <a:cxn ang="0">
                  <a:pos x="101" y="0"/>
                </a:cxn>
                <a:cxn ang="0">
                  <a:pos x="99" y="0"/>
                </a:cxn>
                <a:cxn ang="0">
                  <a:pos x="98" y="2"/>
                </a:cxn>
                <a:cxn ang="0">
                  <a:pos x="98" y="2"/>
                </a:cxn>
              </a:cxnLst>
              <a:rect l="0" t="0" r="r" b="b"/>
              <a:pathLst>
                <a:path w="106" h="370">
                  <a:moveTo>
                    <a:pt x="98" y="2"/>
                  </a:moveTo>
                  <a:lnTo>
                    <a:pt x="98" y="2"/>
                  </a:lnTo>
                  <a:lnTo>
                    <a:pt x="84" y="26"/>
                  </a:lnTo>
                  <a:lnTo>
                    <a:pt x="71" y="51"/>
                  </a:lnTo>
                  <a:lnTo>
                    <a:pt x="61" y="77"/>
                  </a:lnTo>
                  <a:lnTo>
                    <a:pt x="51" y="103"/>
                  </a:lnTo>
                  <a:lnTo>
                    <a:pt x="42" y="128"/>
                  </a:lnTo>
                  <a:lnTo>
                    <a:pt x="34" y="155"/>
                  </a:lnTo>
                  <a:lnTo>
                    <a:pt x="27" y="182"/>
                  </a:lnTo>
                  <a:lnTo>
                    <a:pt x="21" y="209"/>
                  </a:lnTo>
                  <a:lnTo>
                    <a:pt x="21" y="209"/>
                  </a:lnTo>
                  <a:lnTo>
                    <a:pt x="14" y="234"/>
                  </a:lnTo>
                  <a:lnTo>
                    <a:pt x="9" y="259"/>
                  </a:lnTo>
                  <a:lnTo>
                    <a:pt x="6" y="283"/>
                  </a:lnTo>
                  <a:lnTo>
                    <a:pt x="3" y="308"/>
                  </a:lnTo>
                  <a:lnTo>
                    <a:pt x="3" y="308"/>
                  </a:lnTo>
                  <a:lnTo>
                    <a:pt x="1" y="323"/>
                  </a:lnTo>
                  <a:lnTo>
                    <a:pt x="0" y="340"/>
                  </a:lnTo>
                  <a:lnTo>
                    <a:pt x="0" y="349"/>
                  </a:lnTo>
                  <a:lnTo>
                    <a:pt x="1" y="356"/>
                  </a:lnTo>
                  <a:lnTo>
                    <a:pt x="4" y="363"/>
                  </a:lnTo>
                  <a:lnTo>
                    <a:pt x="6" y="366"/>
                  </a:lnTo>
                  <a:lnTo>
                    <a:pt x="8" y="368"/>
                  </a:lnTo>
                  <a:lnTo>
                    <a:pt x="8" y="368"/>
                  </a:lnTo>
                  <a:lnTo>
                    <a:pt x="11" y="370"/>
                  </a:lnTo>
                  <a:lnTo>
                    <a:pt x="13" y="369"/>
                  </a:lnTo>
                  <a:lnTo>
                    <a:pt x="15" y="368"/>
                  </a:lnTo>
                  <a:lnTo>
                    <a:pt x="16" y="365"/>
                  </a:lnTo>
                  <a:lnTo>
                    <a:pt x="16" y="361"/>
                  </a:lnTo>
                  <a:lnTo>
                    <a:pt x="16" y="361"/>
                  </a:lnTo>
                  <a:lnTo>
                    <a:pt x="16" y="359"/>
                  </a:lnTo>
                  <a:lnTo>
                    <a:pt x="15" y="357"/>
                  </a:lnTo>
                  <a:lnTo>
                    <a:pt x="13" y="356"/>
                  </a:lnTo>
                  <a:lnTo>
                    <a:pt x="11" y="356"/>
                  </a:lnTo>
                  <a:lnTo>
                    <a:pt x="11" y="356"/>
                  </a:lnTo>
                  <a:lnTo>
                    <a:pt x="10" y="349"/>
                  </a:lnTo>
                  <a:lnTo>
                    <a:pt x="10" y="339"/>
                  </a:lnTo>
                  <a:lnTo>
                    <a:pt x="11" y="324"/>
                  </a:lnTo>
                  <a:lnTo>
                    <a:pt x="11" y="324"/>
                  </a:lnTo>
                  <a:lnTo>
                    <a:pt x="12" y="304"/>
                  </a:lnTo>
                  <a:lnTo>
                    <a:pt x="14" y="283"/>
                  </a:lnTo>
                  <a:lnTo>
                    <a:pt x="14" y="283"/>
                  </a:lnTo>
                  <a:lnTo>
                    <a:pt x="19" y="259"/>
                  </a:lnTo>
                  <a:lnTo>
                    <a:pt x="24" y="235"/>
                  </a:lnTo>
                  <a:lnTo>
                    <a:pt x="35" y="185"/>
                  </a:lnTo>
                  <a:lnTo>
                    <a:pt x="35" y="185"/>
                  </a:lnTo>
                  <a:lnTo>
                    <a:pt x="47" y="143"/>
                  </a:lnTo>
                  <a:lnTo>
                    <a:pt x="61" y="102"/>
                  </a:lnTo>
                  <a:lnTo>
                    <a:pt x="61" y="102"/>
                  </a:lnTo>
                  <a:lnTo>
                    <a:pt x="70" y="77"/>
                  </a:lnTo>
                  <a:lnTo>
                    <a:pt x="80" y="53"/>
                  </a:lnTo>
                  <a:lnTo>
                    <a:pt x="93" y="30"/>
                  </a:lnTo>
                  <a:lnTo>
                    <a:pt x="106" y="8"/>
                  </a:lnTo>
                  <a:lnTo>
                    <a:pt x="106" y="8"/>
                  </a:lnTo>
                  <a:lnTo>
                    <a:pt x="106" y="6"/>
                  </a:lnTo>
                  <a:lnTo>
                    <a:pt x="106" y="3"/>
                  </a:lnTo>
                  <a:lnTo>
                    <a:pt x="105" y="2"/>
                  </a:lnTo>
                  <a:lnTo>
                    <a:pt x="104" y="0"/>
                  </a:lnTo>
                  <a:lnTo>
                    <a:pt x="102" y="0"/>
                  </a:lnTo>
                  <a:lnTo>
                    <a:pt x="101" y="0"/>
                  </a:lnTo>
                  <a:lnTo>
                    <a:pt x="99" y="0"/>
                  </a:lnTo>
                  <a:lnTo>
                    <a:pt x="98" y="2"/>
                  </a:lnTo>
                  <a:lnTo>
                    <a:pt x="98" y="2"/>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6" name="Freeform 169"/>
            <p:cNvSpPr/>
            <p:nvPr/>
          </p:nvSpPr>
          <p:spPr bwMode="auto">
            <a:xfrm>
              <a:off x="4305300" y="2198688"/>
              <a:ext cx="39688" cy="146050"/>
            </a:xfrm>
            <a:custGeom>
              <a:avLst/>
              <a:gdLst/>
              <a:ahLst/>
              <a:cxnLst>
                <a:cxn ang="0">
                  <a:pos x="68" y="2"/>
                </a:cxn>
                <a:cxn ang="0">
                  <a:pos x="68" y="2"/>
                </a:cxn>
                <a:cxn ang="0">
                  <a:pos x="62" y="10"/>
                </a:cxn>
                <a:cxn ang="0">
                  <a:pos x="57" y="20"/>
                </a:cxn>
                <a:cxn ang="0">
                  <a:pos x="54" y="31"/>
                </a:cxn>
                <a:cxn ang="0">
                  <a:pos x="53" y="41"/>
                </a:cxn>
                <a:cxn ang="0">
                  <a:pos x="53" y="41"/>
                </a:cxn>
                <a:cxn ang="0">
                  <a:pos x="51" y="51"/>
                </a:cxn>
                <a:cxn ang="0">
                  <a:pos x="49" y="60"/>
                </a:cxn>
                <a:cxn ang="0">
                  <a:pos x="42" y="80"/>
                </a:cxn>
                <a:cxn ang="0">
                  <a:pos x="37" y="101"/>
                </a:cxn>
                <a:cxn ang="0">
                  <a:pos x="32" y="120"/>
                </a:cxn>
                <a:cxn ang="0">
                  <a:pos x="32" y="120"/>
                </a:cxn>
                <a:cxn ang="0">
                  <a:pos x="14" y="191"/>
                </a:cxn>
                <a:cxn ang="0">
                  <a:pos x="7" y="227"/>
                </a:cxn>
                <a:cxn ang="0">
                  <a:pos x="3" y="244"/>
                </a:cxn>
                <a:cxn ang="0">
                  <a:pos x="1" y="263"/>
                </a:cxn>
                <a:cxn ang="0">
                  <a:pos x="1" y="263"/>
                </a:cxn>
                <a:cxn ang="0">
                  <a:pos x="0" y="265"/>
                </a:cxn>
                <a:cxn ang="0">
                  <a:pos x="0" y="270"/>
                </a:cxn>
                <a:cxn ang="0">
                  <a:pos x="0" y="270"/>
                </a:cxn>
                <a:cxn ang="0">
                  <a:pos x="0" y="272"/>
                </a:cxn>
                <a:cxn ang="0">
                  <a:pos x="1" y="273"/>
                </a:cxn>
                <a:cxn ang="0">
                  <a:pos x="3" y="274"/>
                </a:cxn>
                <a:cxn ang="0">
                  <a:pos x="4" y="274"/>
                </a:cxn>
                <a:cxn ang="0">
                  <a:pos x="7" y="273"/>
                </a:cxn>
                <a:cxn ang="0">
                  <a:pos x="8" y="272"/>
                </a:cxn>
                <a:cxn ang="0">
                  <a:pos x="9" y="270"/>
                </a:cxn>
                <a:cxn ang="0">
                  <a:pos x="9" y="270"/>
                </a:cxn>
                <a:cxn ang="0">
                  <a:pos x="11" y="254"/>
                </a:cxn>
                <a:cxn ang="0">
                  <a:pos x="14" y="237"/>
                </a:cxn>
                <a:cxn ang="0">
                  <a:pos x="22" y="204"/>
                </a:cxn>
                <a:cxn ang="0">
                  <a:pos x="37" y="139"/>
                </a:cxn>
                <a:cxn ang="0">
                  <a:pos x="37" y="139"/>
                </a:cxn>
                <a:cxn ang="0">
                  <a:pos x="45" y="106"/>
                </a:cxn>
                <a:cxn ang="0">
                  <a:pos x="54" y="73"/>
                </a:cxn>
                <a:cxn ang="0">
                  <a:pos x="54" y="73"/>
                </a:cxn>
                <a:cxn ang="0">
                  <a:pos x="58" y="56"/>
                </a:cxn>
                <a:cxn ang="0">
                  <a:pos x="61" y="39"/>
                </a:cxn>
                <a:cxn ang="0">
                  <a:pos x="64" y="31"/>
                </a:cxn>
                <a:cxn ang="0">
                  <a:pos x="66" y="22"/>
                </a:cxn>
                <a:cxn ang="0">
                  <a:pos x="70" y="14"/>
                </a:cxn>
                <a:cxn ang="0">
                  <a:pos x="74" y="8"/>
                </a:cxn>
                <a:cxn ang="0">
                  <a:pos x="74" y="8"/>
                </a:cxn>
                <a:cxn ang="0">
                  <a:pos x="75" y="6"/>
                </a:cxn>
                <a:cxn ang="0">
                  <a:pos x="75" y="5"/>
                </a:cxn>
                <a:cxn ang="0">
                  <a:pos x="74" y="1"/>
                </a:cxn>
                <a:cxn ang="0">
                  <a:pos x="72" y="0"/>
                </a:cxn>
                <a:cxn ang="0">
                  <a:pos x="71" y="0"/>
                </a:cxn>
                <a:cxn ang="0">
                  <a:pos x="69" y="0"/>
                </a:cxn>
                <a:cxn ang="0">
                  <a:pos x="68" y="2"/>
                </a:cxn>
                <a:cxn ang="0">
                  <a:pos x="68" y="2"/>
                </a:cxn>
              </a:cxnLst>
              <a:rect l="0" t="0" r="r" b="b"/>
              <a:pathLst>
                <a:path w="75" h="274">
                  <a:moveTo>
                    <a:pt x="68" y="2"/>
                  </a:moveTo>
                  <a:lnTo>
                    <a:pt x="68" y="2"/>
                  </a:lnTo>
                  <a:lnTo>
                    <a:pt x="62" y="10"/>
                  </a:lnTo>
                  <a:lnTo>
                    <a:pt x="57" y="20"/>
                  </a:lnTo>
                  <a:lnTo>
                    <a:pt x="54" y="31"/>
                  </a:lnTo>
                  <a:lnTo>
                    <a:pt x="53" y="41"/>
                  </a:lnTo>
                  <a:lnTo>
                    <a:pt x="53" y="41"/>
                  </a:lnTo>
                  <a:lnTo>
                    <a:pt x="51" y="51"/>
                  </a:lnTo>
                  <a:lnTo>
                    <a:pt x="49" y="60"/>
                  </a:lnTo>
                  <a:lnTo>
                    <a:pt x="42" y="80"/>
                  </a:lnTo>
                  <a:lnTo>
                    <a:pt x="37" y="101"/>
                  </a:lnTo>
                  <a:lnTo>
                    <a:pt x="32" y="120"/>
                  </a:lnTo>
                  <a:lnTo>
                    <a:pt x="32" y="120"/>
                  </a:lnTo>
                  <a:lnTo>
                    <a:pt x="14" y="191"/>
                  </a:lnTo>
                  <a:lnTo>
                    <a:pt x="7" y="227"/>
                  </a:lnTo>
                  <a:lnTo>
                    <a:pt x="3" y="244"/>
                  </a:lnTo>
                  <a:lnTo>
                    <a:pt x="1" y="263"/>
                  </a:lnTo>
                  <a:lnTo>
                    <a:pt x="1" y="263"/>
                  </a:lnTo>
                  <a:lnTo>
                    <a:pt x="0" y="265"/>
                  </a:lnTo>
                  <a:lnTo>
                    <a:pt x="0" y="270"/>
                  </a:lnTo>
                  <a:lnTo>
                    <a:pt x="0" y="270"/>
                  </a:lnTo>
                  <a:lnTo>
                    <a:pt x="0" y="272"/>
                  </a:lnTo>
                  <a:lnTo>
                    <a:pt x="1" y="273"/>
                  </a:lnTo>
                  <a:lnTo>
                    <a:pt x="3" y="274"/>
                  </a:lnTo>
                  <a:lnTo>
                    <a:pt x="4" y="274"/>
                  </a:lnTo>
                  <a:lnTo>
                    <a:pt x="7" y="273"/>
                  </a:lnTo>
                  <a:lnTo>
                    <a:pt x="8" y="272"/>
                  </a:lnTo>
                  <a:lnTo>
                    <a:pt x="9" y="270"/>
                  </a:lnTo>
                  <a:lnTo>
                    <a:pt x="9" y="270"/>
                  </a:lnTo>
                  <a:lnTo>
                    <a:pt x="11" y="254"/>
                  </a:lnTo>
                  <a:lnTo>
                    <a:pt x="14" y="237"/>
                  </a:lnTo>
                  <a:lnTo>
                    <a:pt x="22" y="204"/>
                  </a:lnTo>
                  <a:lnTo>
                    <a:pt x="37" y="139"/>
                  </a:lnTo>
                  <a:lnTo>
                    <a:pt x="37" y="139"/>
                  </a:lnTo>
                  <a:lnTo>
                    <a:pt x="45" y="106"/>
                  </a:lnTo>
                  <a:lnTo>
                    <a:pt x="54" y="73"/>
                  </a:lnTo>
                  <a:lnTo>
                    <a:pt x="54" y="73"/>
                  </a:lnTo>
                  <a:lnTo>
                    <a:pt x="58" y="56"/>
                  </a:lnTo>
                  <a:lnTo>
                    <a:pt x="61" y="39"/>
                  </a:lnTo>
                  <a:lnTo>
                    <a:pt x="64" y="31"/>
                  </a:lnTo>
                  <a:lnTo>
                    <a:pt x="66" y="22"/>
                  </a:lnTo>
                  <a:lnTo>
                    <a:pt x="70" y="14"/>
                  </a:lnTo>
                  <a:lnTo>
                    <a:pt x="74" y="8"/>
                  </a:lnTo>
                  <a:lnTo>
                    <a:pt x="74" y="8"/>
                  </a:lnTo>
                  <a:lnTo>
                    <a:pt x="75" y="6"/>
                  </a:lnTo>
                  <a:lnTo>
                    <a:pt x="75" y="5"/>
                  </a:lnTo>
                  <a:lnTo>
                    <a:pt x="74" y="1"/>
                  </a:lnTo>
                  <a:lnTo>
                    <a:pt x="72" y="0"/>
                  </a:lnTo>
                  <a:lnTo>
                    <a:pt x="71" y="0"/>
                  </a:lnTo>
                  <a:lnTo>
                    <a:pt x="69" y="0"/>
                  </a:lnTo>
                  <a:lnTo>
                    <a:pt x="68" y="2"/>
                  </a:lnTo>
                  <a:lnTo>
                    <a:pt x="68" y="2"/>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7" name="Freeform 170"/>
            <p:cNvSpPr/>
            <p:nvPr/>
          </p:nvSpPr>
          <p:spPr bwMode="auto">
            <a:xfrm>
              <a:off x="4338638" y="2201863"/>
              <a:ext cx="31750" cy="112713"/>
            </a:xfrm>
            <a:custGeom>
              <a:avLst/>
              <a:gdLst/>
              <a:ahLst/>
              <a:cxnLst>
                <a:cxn ang="0">
                  <a:pos x="52" y="4"/>
                </a:cxn>
                <a:cxn ang="0">
                  <a:pos x="52" y="4"/>
                </a:cxn>
                <a:cxn ang="0">
                  <a:pos x="51" y="10"/>
                </a:cxn>
                <a:cxn ang="0">
                  <a:pos x="48" y="16"/>
                </a:cxn>
                <a:cxn ang="0">
                  <a:pos x="43" y="29"/>
                </a:cxn>
                <a:cxn ang="0">
                  <a:pos x="38" y="41"/>
                </a:cxn>
                <a:cxn ang="0">
                  <a:pos x="36" y="47"/>
                </a:cxn>
                <a:cxn ang="0">
                  <a:pos x="34" y="54"/>
                </a:cxn>
                <a:cxn ang="0">
                  <a:pos x="34" y="54"/>
                </a:cxn>
                <a:cxn ang="0">
                  <a:pos x="25" y="103"/>
                </a:cxn>
                <a:cxn ang="0">
                  <a:pos x="25" y="103"/>
                </a:cxn>
                <a:cxn ang="0">
                  <a:pos x="23" y="116"/>
                </a:cxn>
                <a:cxn ang="0">
                  <a:pos x="19" y="129"/>
                </a:cxn>
                <a:cxn ang="0">
                  <a:pos x="10" y="156"/>
                </a:cxn>
                <a:cxn ang="0">
                  <a:pos x="3" y="181"/>
                </a:cxn>
                <a:cxn ang="0">
                  <a:pos x="1" y="195"/>
                </a:cxn>
                <a:cxn ang="0">
                  <a:pos x="0" y="208"/>
                </a:cxn>
                <a:cxn ang="0">
                  <a:pos x="0" y="208"/>
                </a:cxn>
                <a:cxn ang="0">
                  <a:pos x="0" y="210"/>
                </a:cxn>
                <a:cxn ang="0">
                  <a:pos x="1" y="211"/>
                </a:cxn>
                <a:cxn ang="0">
                  <a:pos x="2" y="212"/>
                </a:cxn>
                <a:cxn ang="0">
                  <a:pos x="4" y="212"/>
                </a:cxn>
                <a:cxn ang="0">
                  <a:pos x="6" y="212"/>
                </a:cxn>
                <a:cxn ang="0">
                  <a:pos x="7" y="211"/>
                </a:cxn>
                <a:cxn ang="0">
                  <a:pos x="8" y="210"/>
                </a:cxn>
                <a:cxn ang="0">
                  <a:pos x="9" y="208"/>
                </a:cxn>
                <a:cxn ang="0">
                  <a:pos x="9" y="208"/>
                </a:cxn>
                <a:cxn ang="0">
                  <a:pos x="10" y="200"/>
                </a:cxn>
                <a:cxn ang="0">
                  <a:pos x="11" y="192"/>
                </a:cxn>
                <a:cxn ang="0">
                  <a:pos x="15" y="176"/>
                </a:cxn>
                <a:cxn ang="0">
                  <a:pos x="26" y="144"/>
                </a:cxn>
                <a:cxn ang="0">
                  <a:pos x="26" y="144"/>
                </a:cxn>
                <a:cxn ang="0">
                  <a:pos x="29" y="131"/>
                </a:cxn>
                <a:cxn ang="0">
                  <a:pos x="32" y="117"/>
                </a:cxn>
                <a:cxn ang="0">
                  <a:pos x="37" y="91"/>
                </a:cxn>
                <a:cxn ang="0">
                  <a:pos x="37" y="91"/>
                </a:cxn>
                <a:cxn ang="0">
                  <a:pos x="41" y="67"/>
                </a:cxn>
                <a:cxn ang="0">
                  <a:pos x="46" y="42"/>
                </a:cxn>
                <a:cxn ang="0">
                  <a:pos x="46" y="42"/>
                </a:cxn>
                <a:cxn ang="0">
                  <a:pos x="50" y="33"/>
                </a:cxn>
                <a:cxn ang="0">
                  <a:pos x="55" y="23"/>
                </a:cxn>
                <a:cxn ang="0">
                  <a:pos x="59" y="14"/>
                </a:cxn>
                <a:cxn ang="0">
                  <a:pos x="60" y="9"/>
                </a:cxn>
                <a:cxn ang="0">
                  <a:pos x="61" y="4"/>
                </a:cxn>
                <a:cxn ang="0">
                  <a:pos x="61" y="4"/>
                </a:cxn>
                <a:cxn ang="0">
                  <a:pos x="61" y="3"/>
                </a:cxn>
                <a:cxn ang="0">
                  <a:pos x="60" y="1"/>
                </a:cxn>
                <a:cxn ang="0">
                  <a:pos x="59" y="0"/>
                </a:cxn>
                <a:cxn ang="0">
                  <a:pos x="57" y="0"/>
                </a:cxn>
                <a:cxn ang="0">
                  <a:pos x="54" y="1"/>
                </a:cxn>
                <a:cxn ang="0">
                  <a:pos x="53" y="3"/>
                </a:cxn>
                <a:cxn ang="0">
                  <a:pos x="52" y="4"/>
                </a:cxn>
                <a:cxn ang="0">
                  <a:pos x="52" y="4"/>
                </a:cxn>
              </a:cxnLst>
              <a:rect l="0" t="0" r="r" b="b"/>
              <a:pathLst>
                <a:path w="61" h="212">
                  <a:moveTo>
                    <a:pt x="52" y="4"/>
                  </a:moveTo>
                  <a:lnTo>
                    <a:pt x="52" y="4"/>
                  </a:lnTo>
                  <a:lnTo>
                    <a:pt x="51" y="10"/>
                  </a:lnTo>
                  <a:lnTo>
                    <a:pt x="48" y="16"/>
                  </a:lnTo>
                  <a:lnTo>
                    <a:pt x="43" y="29"/>
                  </a:lnTo>
                  <a:lnTo>
                    <a:pt x="38" y="41"/>
                  </a:lnTo>
                  <a:lnTo>
                    <a:pt x="36" y="47"/>
                  </a:lnTo>
                  <a:lnTo>
                    <a:pt x="34" y="54"/>
                  </a:lnTo>
                  <a:lnTo>
                    <a:pt x="34" y="54"/>
                  </a:lnTo>
                  <a:lnTo>
                    <a:pt x="25" y="103"/>
                  </a:lnTo>
                  <a:lnTo>
                    <a:pt x="25" y="103"/>
                  </a:lnTo>
                  <a:lnTo>
                    <a:pt x="23" y="116"/>
                  </a:lnTo>
                  <a:lnTo>
                    <a:pt x="19" y="129"/>
                  </a:lnTo>
                  <a:lnTo>
                    <a:pt x="10" y="156"/>
                  </a:lnTo>
                  <a:lnTo>
                    <a:pt x="3" y="181"/>
                  </a:lnTo>
                  <a:lnTo>
                    <a:pt x="1" y="195"/>
                  </a:lnTo>
                  <a:lnTo>
                    <a:pt x="0" y="208"/>
                  </a:lnTo>
                  <a:lnTo>
                    <a:pt x="0" y="208"/>
                  </a:lnTo>
                  <a:lnTo>
                    <a:pt x="0" y="210"/>
                  </a:lnTo>
                  <a:lnTo>
                    <a:pt x="1" y="211"/>
                  </a:lnTo>
                  <a:lnTo>
                    <a:pt x="2" y="212"/>
                  </a:lnTo>
                  <a:lnTo>
                    <a:pt x="4" y="212"/>
                  </a:lnTo>
                  <a:lnTo>
                    <a:pt x="6" y="212"/>
                  </a:lnTo>
                  <a:lnTo>
                    <a:pt x="7" y="211"/>
                  </a:lnTo>
                  <a:lnTo>
                    <a:pt x="8" y="210"/>
                  </a:lnTo>
                  <a:lnTo>
                    <a:pt x="9" y="208"/>
                  </a:lnTo>
                  <a:lnTo>
                    <a:pt x="9" y="208"/>
                  </a:lnTo>
                  <a:lnTo>
                    <a:pt x="10" y="200"/>
                  </a:lnTo>
                  <a:lnTo>
                    <a:pt x="11" y="192"/>
                  </a:lnTo>
                  <a:lnTo>
                    <a:pt x="15" y="176"/>
                  </a:lnTo>
                  <a:lnTo>
                    <a:pt x="26" y="144"/>
                  </a:lnTo>
                  <a:lnTo>
                    <a:pt x="26" y="144"/>
                  </a:lnTo>
                  <a:lnTo>
                    <a:pt x="29" y="131"/>
                  </a:lnTo>
                  <a:lnTo>
                    <a:pt x="32" y="117"/>
                  </a:lnTo>
                  <a:lnTo>
                    <a:pt x="37" y="91"/>
                  </a:lnTo>
                  <a:lnTo>
                    <a:pt x="37" y="91"/>
                  </a:lnTo>
                  <a:lnTo>
                    <a:pt x="41" y="67"/>
                  </a:lnTo>
                  <a:lnTo>
                    <a:pt x="46" y="42"/>
                  </a:lnTo>
                  <a:lnTo>
                    <a:pt x="46" y="42"/>
                  </a:lnTo>
                  <a:lnTo>
                    <a:pt x="50" y="33"/>
                  </a:lnTo>
                  <a:lnTo>
                    <a:pt x="55" y="23"/>
                  </a:lnTo>
                  <a:lnTo>
                    <a:pt x="59" y="14"/>
                  </a:lnTo>
                  <a:lnTo>
                    <a:pt x="60" y="9"/>
                  </a:lnTo>
                  <a:lnTo>
                    <a:pt x="61" y="4"/>
                  </a:lnTo>
                  <a:lnTo>
                    <a:pt x="61" y="4"/>
                  </a:lnTo>
                  <a:lnTo>
                    <a:pt x="61" y="3"/>
                  </a:lnTo>
                  <a:lnTo>
                    <a:pt x="60" y="1"/>
                  </a:lnTo>
                  <a:lnTo>
                    <a:pt x="59" y="0"/>
                  </a:lnTo>
                  <a:lnTo>
                    <a:pt x="57" y="0"/>
                  </a:lnTo>
                  <a:lnTo>
                    <a:pt x="54" y="1"/>
                  </a:lnTo>
                  <a:lnTo>
                    <a:pt x="53" y="3"/>
                  </a:lnTo>
                  <a:lnTo>
                    <a:pt x="52" y="4"/>
                  </a:lnTo>
                  <a:lnTo>
                    <a:pt x="52"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8" name="Freeform 171"/>
            <p:cNvSpPr/>
            <p:nvPr/>
          </p:nvSpPr>
          <p:spPr bwMode="auto">
            <a:xfrm>
              <a:off x="4357688" y="2209800"/>
              <a:ext cx="36513" cy="90488"/>
            </a:xfrm>
            <a:custGeom>
              <a:avLst/>
              <a:gdLst/>
              <a:ahLst/>
              <a:cxnLst>
                <a:cxn ang="0">
                  <a:pos x="60" y="1"/>
                </a:cxn>
                <a:cxn ang="0">
                  <a:pos x="60" y="1"/>
                </a:cxn>
                <a:cxn ang="0">
                  <a:pos x="51" y="10"/>
                </a:cxn>
                <a:cxn ang="0">
                  <a:pos x="43" y="22"/>
                </a:cxn>
                <a:cxn ang="0">
                  <a:pos x="37" y="34"/>
                </a:cxn>
                <a:cxn ang="0">
                  <a:pos x="33" y="48"/>
                </a:cxn>
                <a:cxn ang="0">
                  <a:pos x="29" y="61"/>
                </a:cxn>
                <a:cxn ang="0">
                  <a:pos x="25" y="75"/>
                </a:cxn>
                <a:cxn ang="0">
                  <a:pos x="20" y="100"/>
                </a:cxn>
                <a:cxn ang="0">
                  <a:pos x="20" y="100"/>
                </a:cxn>
                <a:cxn ang="0">
                  <a:pos x="15" y="115"/>
                </a:cxn>
                <a:cxn ang="0">
                  <a:pos x="6" y="135"/>
                </a:cxn>
                <a:cxn ang="0">
                  <a:pos x="3" y="147"/>
                </a:cxn>
                <a:cxn ang="0">
                  <a:pos x="0" y="156"/>
                </a:cxn>
                <a:cxn ang="0">
                  <a:pos x="0" y="164"/>
                </a:cxn>
                <a:cxn ang="0">
                  <a:pos x="1" y="166"/>
                </a:cxn>
                <a:cxn ang="0">
                  <a:pos x="3" y="170"/>
                </a:cxn>
                <a:cxn ang="0">
                  <a:pos x="3" y="170"/>
                </a:cxn>
                <a:cxn ang="0">
                  <a:pos x="4" y="170"/>
                </a:cxn>
                <a:cxn ang="0">
                  <a:pos x="6" y="171"/>
                </a:cxn>
                <a:cxn ang="0">
                  <a:pos x="9" y="169"/>
                </a:cxn>
                <a:cxn ang="0">
                  <a:pos x="10" y="167"/>
                </a:cxn>
                <a:cxn ang="0">
                  <a:pos x="11" y="165"/>
                </a:cxn>
                <a:cxn ang="0">
                  <a:pos x="10" y="164"/>
                </a:cxn>
                <a:cxn ang="0">
                  <a:pos x="9" y="162"/>
                </a:cxn>
                <a:cxn ang="0">
                  <a:pos x="9" y="162"/>
                </a:cxn>
                <a:cxn ang="0">
                  <a:pos x="10" y="159"/>
                </a:cxn>
                <a:cxn ang="0">
                  <a:pos x="14" y="152"/>
                </a:cxn>
                <a:cxn ang="0">
                  <a:pos x="18" y="138"/>
                </a:cxn>
                <a:cxn ang="0">
                  <a:pos x="18" y="138"/>
                </a:cxn>
                <a:cxn ang="0">
                  <a:pos x="24" y="119"/>
                </a:cxn>
                <a:cxn ang="0">
                  <a:pos x="29" y="100"/>
                </a:cxn>
                <a:cxn ang="0">
                  <a:pos x="29" y="100"/>
                </a:cxn>
                <a:cxn ang="0">
                  <a:pos x="34" y="76"/>
                </a:cxn>
                <a:cxn ang="0">
                  <a:pos x="38" y="63"/>
                </a:cxn>
                <a:cxn ang="0">
                  <a:pos x="41" y="51"/>
                </a:cxn>
                <a:cxn ang="0">
                  <a:pos x="47" y="38"/>
                </a:cxn>
                <a:cxn ang="0">
                  <a:pos x="52" y="27"/>
                </a:cxn>
                <a:cxn ang="0">
                  <a:pos x="58" y="17"/>
                </a:cxn>
                <a:cxn ang="0">
                  <a:pos x="66" y="7"/>
                </a:cxn>
                <a:cxn ang="0">
                  <a:pos x="66" y="7"/>
                </a:cxn>
                <a:cxn ang="0">
                  <a:pos x="67" y="6"/>
                </a:cxn>
                <a:cxn ang="0">
                  <a:pos x="68" y="4"/>
                </a:cxn>
                <a:cxn ang="0">
                  <a:pos x="67" y="3"/>
                </a:cxn>
                <a:cxn ang="0">
                  <a:pos x="66" y="1"/>
                </a:cxn>
                <a:cxn ang="0">
                  <a:pos x="65" y="0"/>
                </a:cxn>
                <a:cxn ang="0">
                  <a:pos x="63" y="0"/>
                </a:cxn>
                <a:cxn ang="0">
                  <a:pos x="61" y="0"/>
                </a:cxn>
                <a:cxn ang="0">
                  <a:pos x="60" y="1"/>
                </a:cxn>
                <a:cxn ang="0">
                  <a:pos x="60" y="1"/>
                </a:cxn>
              </a:cxnLst>
              <a:rect l="0" t="0" r="r" b="b"/>
              <a:pathLst>
                <a:path w="68" h="171">
                  <a:moveTo>
                    <a:pt x="60" y="1"/>
                  </a:moveTo>
                  <a:lnTo>
                    <a:pt x="60" y="1"/>
                  </a:lnTo>
                  <a:lnTo>
                    <a:pt x="51" y="10"/>
                  </a:lnTo>
                  <a:lnTo>
                    <a:pt x="43" y="22"/>
                  </a:lnTo>
                  <a:lnTo>
                    <a:pt x="37" y="34"/>
                  </a:lnTo>
                  <a:lnTo>
                    <a:pt x="33" y="48"/>
                  </a:lnTo>
                  <a:lnTo>
                    <a:pt x="29" y="61"/>
                  </a:lnTo>
                  <a:lnTo>
                    <a:pt x="25" y="75"/>
                  </a:lnTo>
                  <a:lnTo>
                    <a:pt x="20" y="100"/>
                  </a:lnTo>
                  <a:lnTo>
                    <a:pt x="20" y="100"/>
                  </a:lnTo>
                  <a:lnTo>
                    <a:pt x="15" y="115"/>
                  </a:lnTo>
                  <a:lnTo>
                    <a:pt x="6" y="135"/>
                  </a:lnTo>
                  <a:lnTo>
                    <a:pt x="3" y="147"/>
                  </a:lnTo>
                  <a:lnTo>
                    <a:pt x="0" y="156"/>
                  </a:lnTo>
                  <a:lnTo>
                    <a:pt x="0" y="164"/>
                  </a:lnTo>
                  <a:lnTo>
                    <a:pt x="1" y="166"/>
                  </a:lnTo>
                  <a:lnTo>
                    <a:pt x="3" y="170"/>
                  </a:lnTo>
                  <a:lnTo>
                    <a:pt x="3" y="170"/>
                  </a:lnTo>
                  <a:lnTo>
                    <a:pt x="4" y="170"/>
                  </a:lnTo>
                  <a:lnTo>
                    <a:pt x="6" y="171"/>
                  </a:lnTo>
                  <a:lnTo>
                    <a:pt x="9" y="169"/>
                  </a:lnTo>
                  <a:lnTo>
                    <a:pt x="10" y="167"/>
                  </a:lnTo>
                  <a:lnTo>
                    <a:pt x="11" y="165"/>
                  </a:lnTo>
                  <a:lnTo>
                    <a:pt x="10" y="164"/>
                  </a:lnTo>
                  <a:lnTo>
                    <a:pt x="9" y="162"/>
                  </a:lnTo>
                  <a:lnTo>
                    <a:pt x="9" y="162"/>
                  </a:lnTo>
                  <a:lnTo>
                    <a:pt x="10" y="159"/>
                  </a:lnTo>
                  <a:lnTo>
                    <a:pt x="14" y="152"/>
                  </a:lnTo>
                  <a:lnTo>
                    <a:pt x="18" y="138"/>
                  </a:lnTo>
                  <a:lnTo>
                    <a:pt x="18" y="138"/>
                  </a:lnTo>
                  <a:lnTo>
                    <a:pt x="24" y="119"/>
                  </a:lnTo>
                  <a:lnTo>
                    <a:pt x="29" y="100"/>
                  </a:lnTo>
                  <a:lnTo>
                    <a:pt x="29" y="100"/>
                  </a:lnTo>
                  <a:lnTo>
                    <a:pt x="34" y="76"/>
                  </a:lnTo>
                  <a:lnTo>
                    <a:pt x="38" y="63"/>
                  </a:lnTo>
                  <a:lnTo>
                    <a:pt x="41" y="51"/>
                  </a:lnTo>
                  <a:lnTo>
                    <a:pt x="47" y="38"/>
                  </a:lnTo>
                  <a:lnTo>
                    <a:pt x="52" y="27"/>
                  </a:lnTo>
                  <a:lnTo>
                    <a:pt x="58" y="17"/>
                  </a:lnTo>
                  <a:lnTo>
                    <a:pt x="66" y="7"/>
                  </a:lnTo>
                  <a:lnTo>
                    <a:pt x="66" y="7"/>
                  </a:lnTo>
                  <a:lnTo>
                    <a:pt x="67" y="6"/>
                  </a:lnTo>
                  <a:lnTo>
                    <a:pt x="68" y="4"/>
                  </a:lnTo>
                  <a:lnTo>
                    <a:pt x="67" y="3"/>
                  </a:lnTo>
                  <a:lnTo>
                    <a:pt x="66" y="1"/>
                  </a:lnTo>
                  <a:lnTo>
                    <a:pt x="65" y="0"/>
                  </a:lnTo>
                  <a:lnTo>
                    <a:pt x="63" y="0"/>
                  </a:lnTo>
                  <a:lnTo>
                    <a:pt x="61" y="0"/>
                  </a:lnTo>
                  <a:lnTo>
                    <a:pt x="60" y="1"/>
                  </a:lnTo>
                  <a:lnTo>
                    <a:pt x="60" y="1"/>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19" name="Freeform 172"/>
            <p:cNvSpPr/>
            <p:nvPr/>
          </p:nvSpPr>
          <p:spPr bwMode="auto">
            <a:xfrm>
              <a:off x="4383088" y="2219325"/>
              <a:ext cx="33338" cy="63500"/>
            </a:xfrm>
            <a:custGeom>
              <a:avLst/>
              <a:gdLst/>
              <a:ahLst/>
              <a:cxnLst>
                <a:cxn ang="0">
                  <a:pos x="55" y="0"/>
                </a:cxn>
                <a:cxn ang="0">
                  <a:pos x="55" y="0"/>
                </a:cxn>
                <a:cxn ang="0">
                  <a:pos x="50" y="2"/>
                </a:cxn>
                <a:cxn ang="0">
                  <a:pos x="46" y="5"/>
                </a:cxn>
                <a:cxn ang="0">
                  <a:pos x="42" y="8"/>
                </a:cxn>
                <a:cxn ang="0">
                  <a:pos x="39" y="11"/>
                </a:cxn>
                <a:cxn ang="0">
                  <a:pos x="33" y="19"/>
                </a:cxn>
                <a:cxn ang="0">
                  <a:pos x="29" y="30"/>
                </a:cxn>
                <a:cxn ang="0">
                  <a:pos x="29" y="30"/>
                </a:cxn>
                <a:cxn ang="0">
                  <a:pos x="13" y="70"/>
                </a:cxn>
                <a:cxn ang="0">
                  <a:pos x="6" y="91"/>
                </a:cxn>
                <a:cxn ang="0">
                  <a:pos x="0" y="112"/>
                </a:cxn>
                <a:cxn ang="0">
                  <a:pos x="0" y="112"/>
                </a:cxn>
                <a:cxn ang="0">
                  <a:pos x="0" y="114"/>
                </a:cxn>
                <a:cxn ang="0">
                  <a:pos x="1" y="116"/>
                </a:cxn>
                <a:cxn ang="0">
                  <a:pos x="2" y="118"/>
                </a:cxn>
                <a:cxn ang="0">
                  <a:pos x="4" y="118"/>
                </a:cxn>
                <a:cxn ang="0">
                  <a:pos x="6" y="119"/>
                </a:cxn>
                <a:cxn ang="0">
                  <a:pos x="7" y="118"/>
                </a:cxn>
                <a:cxn ang="0">
                  <a:pos x="8" y="116"/>
                </a:cxn>
                <a:cxn ang="0">
                  <a:pos x="9" y="114"/>
                </a:cxn>
                <a:cxn ang="0">
                  <a:pos x="9" y="114"/>
                </a:cxn>
                <a:cxn ang="0">
                  <a:pos x="13" y="100"/>
                </a:cxn>
                <a:cxn ang="0">
                  <a:pos x="17" y="84"/>
                </a:cxn>
                <a:cxn ang="0">
                  <a:pos x="23" y="70"/>
                </a:cxn>
                <a:cxn ang="0">
                  <a:pos x="30" y="56"/>
                </a:cxn>
                <a:cxn ang="0">
                  <a:pos x="30" y="56"/>
                </a:cxn>
                <a:cxn ang="0">
                  <a:pos x="34" y="42"/>
                </a:cxn>
                <a:cxn ang="0">
                  <a:pos x="39" y="29"/>
                </a:cxn>
                <a:cxn ang="0">
                  <a:pos x="42" y="22"/>
                </a:cxn>
                <a:cxn ang="0">
                  <a:pos x="46" y="17"/>
                </a:cxn>
                <a:cxn ang="0">
                  <a:pos x="51" y="12"/>
                </a:cxn>
                <a:cxn ang="0">
                  <a:pos x="57" y="9"/>
                </a:cxn>
                <a:cxn ang="0">
                  <a:pos x="57" y="9"/>
                </a:cxn>
                <a:cxn ang="0">
                  <a:pos x="60" y="8"/>
                </a:cxn>
                <a:cxn ang="0">
                  <a:pos x="61" y="7"/>
                </a:cxn>
                <a:cxn ang="0">
                  <a:pos x="62" y="5"/>
                </a:cxn>
                <a:cxn ang="0">
                  <a:pos x="61" y="3"/>
                </a:cxn>
                <a:cxn ang="0">
                  <a:pos x="61" y="2"/>
                </a:cxn>
                <a:cxn ang="0">
                  <a:pos x="60" y="0"/>
                </a:cxn>
                <a:cxn ang="0">
                  <a:pos x="57" y="0"/>
                </a:cxn>
                <a:cxn ang="0">
                  <a:pos x="55" y="0"/>
                </a:cxn>
                <a:cxn ang="0">
                  <a:pos x="55" y="0"/>
                </a:cxn>
              </a:cxnLst>
              <a:rect l="0" t="0" r="r" b="b"/>
              <a:pathLst>
                <a:path w="62" h="119">
                  <a:moveTo>
                    <a:pt x="55" y="0"/>
                  </a:moveTo>
                  <a:lnTo>
                    <a:pt x="55" y="0"/>
                  </a:lnTo>
                  <a:lnTo>
                    <a:pt x="50" y="2"/>
                  </a:lnTo>
                  <a:lnTo>
                    <a:pt x="46" y="5"/>
                  </a:lnTo>
                  <a:lnTo>
                    <a:pt x="42" y="8"/>
                  </a:lnTo>
                  <a:lnTo>
                    <a:pt x="39" y="11"/>
                  </a:lnTo>
                  <a:lnTo>
                    <a:pt x="33" y="19"/>
                  </a:lnTo>
                  <a:lnTo>
                    <a:pt x="29" y="30"/>
                  </a:lnTo>
                  <a:lnTo>
                    <a:pt x="29" y="30"/>
                  </a:lnTo>
                  <a:lnTo>
                    <a:pt x="13" y="70"/>
                  </a:lnTo>
                  <a:lnTo>
                    <a:pt x="6" y="91"/>
                  </a:lnTo>
                  <a:lnTo>
                    <a:pt x="0" y="112"/>
                  </a:lnTo>
                  <a:lnTo>
                    <a:pt x="0" y="112"/>
                  </a:lnTo>
                  <a:lnTo>
                    <a:pt x="0" y="114"/>
                  </a:lnTo>
                  <a:lnTo>
                    <a:pt x="1" y="116"/>
                  </a:lnTo>
                  <a:lnTo>
                    <a:pt x="2" y="118"/>
                  </a:lnTo>
                  <a:lnTo>
                    <a:pt x="4" y="118"/>
                  </a:lnTo>
                  <a:lnTo>
                    <a:pt x="6" y="119"/>
                  </a:lnTo>
                  <a:lnTo>
                    <a:pt x="7" y="118"/>
                  </a:lnTo>
                  <a:lnTo>
                    <a:pt x="8" y="116"/>
                  </a:lnTo>
                  <a:lnTo>
                    <a:pt x="9" y="114"/>
                  </a:lnTo>
                  <a:lnTo>
                    <a:pt x="9" y="114"/>
                  </a:lnTo>
                  <a:lnTo>
                    <a:pt x="13" y="100"/>
                  </a:lnTo>
                  <a:lnTo>
                    <a:pt x="17" y="84"/>
                  </a:lnTo>
                  <a:lnTo>
                    <a:pt x="23" y="70"/>
                  </a:lnTo>
                  <a:lnTo>
                    <a:pt x="30" y="56"/>
                  </a:lnTo>
                  <a:lnTo>
                    <a:pt x="30" y="56"/>
                  </a:lnTo>
                  <a:lnTo>
                    <a:pt x="34" y="42"/>
                  </a:lnTo>
                  <a:lnTo>
                    <a:pt x="39" y="29"/>
                  </a:lnTo>
                  <a:lnTo>
                    <a:pt x="42" y="22"/>
                  </a:lnTo>
                  <a:lnTo>
                    <a:pt x="46" y="17"/>
                  </a:lnTo>
                  <a:lnTo>
                    <a:pt x="51" y="12"/>
                  </a:lnTo>
                  <a:lnTo>
                    <a:pt x="57" y="9"/>
                  </a:lnTo>
                  <a:lnTo>
                    <a:pt x="57" y="9"/>
                  </a:lnTo>
                  <a:lnTo>
                    <a:pt x="60" y="8"/>
                  </a:lnTo>
                  <a:lnTo>
                    <a:pt x="61" y="7"/>
                  </a:lnTo>
                  <a:lnTo>
                    <a:pt x="62" y="5"/>
                  </a:lnTo>
                  <a:lnTo>
                    <a:pt x="61" y="3"/>
                  </a:lnTo>
                  <a:lnTo>
                    <a:pt x="61" y="2"/>
                  </a:lnTo>
                  <a:lnTo>
                    <a:pt x="60" y="0"/>
                  </a:lnTo>
                  <a:lnTo>
                    <a:pt x="57" y="0"/>
                  </a:lnTo>
                  <a:lnTo>
                    <a:pt x="55" y="0"/>
                  </a:lnTo>
                  <a:lnTo>
                    <a:pt x="55" y="0"/>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0" name="Freeform 173"/>
            <p:cNvSpPr/>
            <p:nvPr/>
          </p:nvSpPr>
          <p:spPr bwMode="auto">
            <a:xfrm>
              <a:off x="4403725" y="2228850"/>
              <a:ext cx="17463" cy="52388"/>
            </a:xfrm>
            <a:custGeom>
              <a:avLst/>
              <a:gdLst/>
              <a:ahLst/>
              <a:cxnLst>
                <a:cxn ang="0">
                  <a:pos x="27" y="1"/>
                </a:cxn>
                <a:cxn ang="0">
                  <a:pos x="27" y="1"/>
                </a:cxn>
                <a:cxn ang="0">
                  <a:pos x="24" y="2"/>
                </a:cxn>
                <a:cxn ang="0">
                  <a:pos x="22" y="6"/>
                </a:cxn>
                <a:cxn ang="0">
                  <a:pos x="17" y="12"/>
                </a:cxn>
                <a:cxn ang="0">
                  <a:pos x="15" y="20"/>
                </a:cxn>
                <a:cxn ang="0">
                  <a:pos x="14" y="27"/>
                </a:cxn>
                <a:cxn ang="0">
                  <a:pos x="14" y="27"/>
                </a:cxn>
                <a:cxn ang="0">
                  <a:pos x="12" y="45"/>
                </a:cxn>
                <a:cxn ang="0">
                  <a:pos x="10" y="61"/>
                </a:cxn>
                <a:cxn ang="0">
                  <a:pos x="6" y="78"/>
                </a:cxn>
                <a:cxn ang="0">
                  <a:pos x="0" y="94"/>
                </a:cxn>
                <a:cxn ang="0">
                  <a:pos x="0" y="94"/>
                </a:cxn>
                <a:cxn ang="0">
                  <a:pos x="0" y="96"/>
                </a:cxn>
                <a:cxn ang="0">
                  <a:pos x="0" y="97"/>
                </a:cxn>
                <a:cxn ang="0">
                  <a:pos x="1" y="100"/>
                </a:cxn>
                <a:cxn ang="0">
                  <a:pos x="3" y="100"/>
                </a:cxn>
                <a:cxn ang="0">
                  <a:pos x="6" y="100"/>
                </a:cxn>
                <a:cxn ang="0">
                  <a:pos x="8" y="98"/>
                </a:cxn>
                <a:cxn ang="0">
                  <a:pos x="9" y="96"/>
                </a:cxn>
                <a:cxn ang="0">
                  <a:pos x="9" y="96"/>
                </a:cxn>
                <a:cxn ang="0">
                  <a:pos x="13" y="85"/>
                </a:cxn>
                <a:cxn ang="0">
                  <a:pos x="15" y="80"/>
                </a:cxn>
                <a:cxn ang="0">
                  <a:pos x="18" y="75"/>
                </a:cxn>
                <a:cxn ang="0">
                  <a:pos x="18" y="75"/>
                </a:cxn>
                <a:cxn ang="0">
                  <a:pos x="19" y="72"/>
                </a:cxn>
                <a:cxn ang="0">
                  <a:pos x="21" y="69"/>
                </a:cxn>
                <a:cxn ang="0">
                  <a:pos x="21" y="62"/>
                </a:cxn>
                <a:cxn ang="0">
                  <a:pos x="22" y="49"/>
                </a:cxn>
                <a:cxn ang="0">
                  <a:pos x="22" y="49"/>
                </a:cxn>
                <a:cxn ang="0">
                  <a:pos x="23" y="28"/>
                </a:cxn>
                <a:cxn ang="0">
                  <a:pos x="24" y="22"/>
                </a:cxn>
                <a:cxn ang="0">
                  <a:pos x="25" y="17"/>
                </a:cxn>
                <a:cxn ang="0">
                  <a:pos x="27" y="13"/>
                </a:cxn>
                <a:cxn ang="0">
                  <a:pos x="30" y="10"/>
                </a:cxn>
                <a:cxn ang="0">
                  <a:pos x="30" y="10"/>
                </a:cxn>
                <a:cxn ang="0">
                  <a:pos x="31" y="9"/>
                </a:cxn>
                <a:cxn ang="0">
                  <a:pos x="32" y="8"/>
                </a:cxn>
                <a:cxn ang="0">
                  <a:pos x="33" y="3"/>
                </a:cxn>
                <a:cxn ang="0">
                  <a:pos x="32" y="2"/>
                </a:cxn>
                <a:cxn ang="0">
                  <a:pos x="31" y="1"/>
                </a:cxn>
                <a:cxn ang="0">
                  <a:pos x="29" y="0"/>
                </a:cxn>
                <a:cxn ang="0">
                  <a:pos x="27" y="1"/>
                </a:cxn>
                <a:cxn ang="0">
                  <a:pos x="27" y="1"/>
                </a:cxn>
              </a:cxnLst>
              <a:rect l="0" t="0" r="r" b="b"/>
              <a:pathLst>
                <a:path w="33" h="100">
                  <a:moveTo>
                    <a:pt x="27" y="1"/>
                  </a:moveTo>
                  <a:lnTo>
                    <a:pt x="27" y="1"/>
                  </a:lnTo>
                  <a:lnTo>
                    <a:pt x="24" y="2"/>
                  </a:lnTo>
                  <a:lnTo>
                    <a:pt x="22" y="6"/>
                  </a:lnTo>
                  <a:lnTo>
                    <a:pt x="17" y="12"/>
                  </a:lnTo>
                  <a:lnTo>
                    <a:pt x="15" y="20"/>
                  </a:lnTo>
                  <a:lnTo>
                    <a:pt x="14" y="27"/>
                  </a:lnTo>
                  <a:lnTo>
                    <a:pt x="14" y="27"/>
                  </a:lnTo>
                  <a:lnTo>
                    <a:pt x="12" y="45"/>
                  </a:lnTo>
                  <a:lnTo>
                    <a:pt x="10" y="61"/>
                  </a:lnTo>
                  <a:lnTo>
                    <a:pt x="6" y="78"/>
                  </a:lnTo>
                  <a:lnTo>
                    <a:pt x="0" y="94"/>
                  </a:lnTo>
                  <a:lnTo>
                    <a:pt x="0" y="94"/>
                  </a:lnTo>
                  <a:lnTo>
                    <a:pt x="0" y="96"/>
                  </a:lnTo>
                  <a:lnTo>
                    <a:pt x="0" y="97"/>
                  </a:lnTo>
                  <a:lnTo>
                    <a:pt x="1" y="100"/>
                  </a:lnTo>
                  <a:lnTo>
                    <a:pt x="3" y="100"/>
                  </a:lnTo>
                  <a:lnTo>
                    <a:pt x="6" y="100"/>
                  </a:lnTo>
                  <a:lnTo>
                    <a:pt x="8" y="98"/>
                  </a:lnTo>
                  <a:lnTo>
                    <a:pt x="9" y="96"/>
                  </a:lnTo>
                  <a:lnTo>
                    <a:pt x="9" y="96"/>
                  </a:lnTo>
                  <a:lnTo>
                    <a:pt x="13" y="85"/>
                  </a:lnTo>
                  <a:lnTo>
                    <a:pt x="15" y="80"/>
                  </a:lnTo>
                  <a:lnTo>
                    <a:pt x="18" y="75"/>
                  </a:lnTo>
                  <a:lnTo>
                    <a:pt x="18" y="75"/>
                  </a:lnTo>
                  <a:lnTo>
                    <a:pt x="19" y="72"/>
                  </a:lnTo>
                  <a:lnTo>
                    <a:pt x="21" y="69"/>
                  </a:lnTo>
                  <a:lnTo>
                    <a:pt x="21" y="62"/>
                  </a:lnTo>
                  <a:lnTo>
                    <a:pt x="22" y="49"/>
                  </a:lnTo>
                  <a:lnTo>
                    <a:pt x="22" y="49"/>
                  </a:lnTo>
                  <a:lnTo>
                    <a:pt x="23" y="28"/>
                  </a:lnTo>
                  <a:lnTo>
                    <a:pt x="24" y="22"/>
                  </a:lnTo>
                  <a:lnTo>
                    <a:pt x="25" y="17"/>
                  </a:lnTo>
                  <a:lnTo>
                    <a:pt x="27" y="13"/>
                  </a:lnTo>
                  <a:lnTo>
                    <a:pt x="30" y="10"/>
                  </a:lnTo>
                  <a:lnTo>
                    <a:pt x="30" y="10"/>
                  </a:lnTo>
                  <a:lnTo>
                    <a:pt x="31" y="9"/>
                  </a:lnTo>
                  <a:lnTo>
                    <a:pt x="32" y="8"/>
                  </a:lnTo>
                  <a:lnTo>
                    <a:pt x="33" y="3"/>
                  </a:lnTo>
                  <a:lnTo>
                    <a:pt x="32" y="2"/>
                  </a:lnTo>
                  <a:lnTo>
                    <a:pt x="31" y="1"/>
                  </a:lnTo>
                  <a:lnTo>
                    <a:pt x="29" y="0"/>
                  </a:lnTo>
                  <a:lnTo>
                    <a:pt x="27" y="1"/>
                  </a:lnTo>
                  <a:lnTo>
                    <a:pt x="27" y="1"/>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1" name="Freeform 174"/>
            <p:cNvSpPr/>
            <p:nvPr/>
          </p:nvSpPr>
          <p:spPr bwMode="auto">
            <a:xfrm>
              <a:off x="4340225" y="2436813"/>
              <a:ext cx="4763" cy="42863"/>
            </a:xfrm>
            <a:custGeom>
              <a:avLst/>
              <a:gdLst/>
              <a:ahLst/>
              <a:cxnLst>
                <a:cxn ang="0">
                  <a:pos x="0" y="5"/>
                </a:cxn>
                <a:cxn ang="0">
                  <a:pos x="0" y="76"/>
                </a:cxn>
                <a:cxn ang="0">
                  <a:pos x="0" y="76"/>
                </a:cxn>
                <a:cxn ang="0">
                  <a:pos x="1" y="78"/>
                </a:cxn>
                <a:cxn ang="0">
                  <a:pos x="2" y="79"/>
                </a:cxn>
                <a:cxn ang="0">
                  <a:pos x="3" y="80"/>
                </a:cxn>
                <a:cxn ang="0">
                  <a:pos x="5" y="80"/>
                </a:cxn>
                <a:cxn ang="0">
                  <a:pos x="6" y="80"/>
                </a:cxn>
                <a:cxn ang="0">
                  <a:pos x="8" y="79"/>
                </a:cxn>
                <a:cxn ang="0">
                  <a:pos x="9" y="78"/>
                </a:cxn>
                <a:cxn ang="0">
                  <a:pos x="9" y="76"/>
                </a:cxn>
                <a:cxn ang="0">
                  <a:pos x="9" y="5"/>
                </a:cxn>
                <a:cxn ang="0">
                  <a:pos x="9" y="5"/>
                </a:cxn>
                <a:cxn ang="0">
                  <a:pos x="9" y="3"/>
                </a:cxn>
                <a:cxn ang="0">
                  <a:pos x="8" y="2"/>
                </a:cxn>
                <a:cxn ang="0">
                  <a:pos x="6" y="1"/>
                </a:cxn>
                <a:cxn ang="0">
                  <a:pos x="5" y="0"/>
                </a:cxn>
                <a:cxn ang="0">
                  <a:pos x="3" y="1"/>
                </a:cxn>
                <a:cxn ang="0">
                  <a:pos x="2" y="2"/>
                </a:cxn>
                <a:cxn ang="0">
                  <a:pos x="1" y="3"/>
                </a:cxn>
                <a:cxn ang="0">
                  <a:pos x="0" y="5"/>
                </a:cxn>
                <a:cxn ang="0">
                  <a:pos x="0" y="5"/>
                </a:cxn>
              </a:cxnLst>
              <a:rect l="0" t="0" r="r" b="b"/>
              <a:pathLst>
                <a:path w="9" h="80">
                  <a:moveTo>
                    <a:pt x="0" y="5"/>
                  </a:moveTo>
                  <a:lnTo>
                    <a:pt x="0" y="76"/>
                  </a:lnTo>
                  <a:lnTo>
                    <a:pt x="0" y="76"/>
                  </a:lnTo>
                  <a:lnTo>
                    <a:pt x="1" y="78"/>
                  </a:lnTo>
                  <a:lnTo>
                    <a:pt x="2" y="79"/>
                  </a:lnTo>
                  <a:lnTo>
                    <a:pt x="3" y="80"/>
                  </a:lnTo>
                  <a:lnTo>
                    <a:pt x="5" y="80"/>
                  </a:lnTo>
                  <a:lnTo>
                    <a:pt x="6" y="80"/>
                  </a:lnTo>
                  <a:lnTo>
                    <a:pt x="8" y="79"/>
                  </a:lnTo>
                  <a:lnTo>
                    <a:pt x="9" y="78"/>
                  </a:lnTo>
                  <a:lnTo>
                    <a:pt x="9" y="76"/>
                  </a:lnTo>
                  <a:lnTo>
                    <a:pt x="9" y="5"/>
                  </a:lnTo>
                  <a:lnTo>
                    <a:pt x="9" y="5"/>
                  </a:lnTo>
                  <a:lnTo>
                    <a:pt x="9" y="3"/>
                  </a:lnTo>
                  <a:lnTo>
                    <a:pt x="8" y="2"/>
                  </a:lnTo>
                  <a:lnTo>
                    <a:pt x="6" y="1"/>
                  </a:lnTo>
                  <a:lnTo>
                    <a:pt x="5" y="0"/>
                  </a:lnTo>
                  <a:lnTo>
                    <a:pt x="3" y="1"/>
                  </a:lnTo>
                  <a:lnTo>
                    <a:pt x="2" y="2"/>
                  </a:lnTo>
                  <a:lnTo>
                    <a:pt x="1"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2" name="Freeform 175"/>
            <p:cNvSpPr/>
            <p:nvPr/>
          </p:nvSpPr>
          <p:spPr bwMode="auto">
            <a:xfrm>
              <a:off x="4370388" y="2460625"/>
              <a:ext cx="11113" cy="65088"/>
            </a:xfrm>
            <a:custGeom>
              <a:avLst/>
              <a:gdLst/>
              <a:ahLst/>
              <a:cxnLst>
                <a:cxn ang="0">
                  <a:pos x="12" y="2"/>
                </a:cxn>
                <a:cxn ang="0">
                  <a:pos x="12" y="2"/>
                </a:cxn>
                <a:cxn ang="0">
                  <a:pos x="9" y="9"/>
                </a:cxn>
                <a:cxn ang="0">
                  <a:pos x="7" y="15"/>
                </a:cxn>
                <a:cxn ang="0">
                  <a:pos x="3" y="29"/>
                </a:cxn>
                <a:cxn ang="0">
                  <a:pos x="1" y="44"/>
                </a:cxn>
                <a:cxn ang="0">
                  <a:pos x="0" y="59"/>
                </a:cxn>
                <a:cxn ang="0">
                  <a:pos x="1" y="90"/>
                </a:cxn>
                <a:cxn ang="0">
                  <a:pos x="2" y="118"/>
                </a:cxn>
                <a:cxn ang="0">
                  <a:pos x="2" y="118"/>
                </a:cxn>
                <a:cxn ang="0">
                  <a:pos x="3" y="120"/>
                </a:cxn>
                <a:cxn ang="0">
                  <a:pos x="4" y="122"/>
                </a:cxn>
                <a:cxn ang="0">
                  <a:pos x="5" y="123"/>
                </a:cxn>
                <a:cxn ang="0">
                  <a:pos x="7" y="123"/>
                </a:cxn>
                <a:cxn ang="0">
                  <a:pos x="9" y="123"/>
                </a:cxn>
                <a:cxn ang="0">
                  <a:pos x="10" y="122"/>
                </a:cxn>
                <a:cxn ang="0">
                  <a:pos x="11" y="120"/>
                </a:cxn>
                <a:cxn ang="0">
                  <a:pos x="11" y="118"/>
                </a:cxn>
                <a:cxn ang="0">
                  <a:pos x="11" y="118"/>
                </a:cxn>
                <a:cxn ang="0">
                  <a:pos x="10" y="91"/>
                </a:cxn>
                <a:cxn ang="0">
                  <a:pos x="10" y="61"/>
                </a:cxn>
                <a:cxn ang="0">
                  <a:pos x="10" y="47"/>
                </a:cxn>
                <a:cxn ang="0">
                  <a:pos x="12" y="32"/>
                </a:cxn>
                <a:cxn ang="0">
                  <a:pos x="15" y="19"/>
                </a:cxn>
                <a:cxn ang="0">
                  <a:pos x="17" y="13"/>
                </a:cxn>
                <a:cxn ang="0">
                  <a:pos x="20" y="8"/>
                </a:cxn>
                <a:cxn ang="0">
                  <a:pos x="20" y="8"/>
                </a:cxn>
                <a:cxn ang="0">
                  <a:pos x="22" y="5"/>
                </a:cxn>
                <a:cxn ang="0">
                  <a:pos x="20" y="3"/>
                </a:cxn>
                <a:cxn ang="0">
                  <a:pos x="19" y="1"/>
                </a:cxn>
                <a:cxn ang="0">
                  <a:pos x="18" y="0"/>
                </a:cxn>
                <a:cxn ang="0">
                  <a:pos x="17" y="0"/>
                </a:cxn>
                <a:cxn ang="0">
                  <a:pos x="15" y="0"/>
                </a:cxn>
                <a:cxn ang="0">
                  <a:pos x="13" y="0"/>
                </a:cxn>
                <a:cxn ang="0">
                  <a:pos x="12" y="2"/>
                </a:cxn>
                <a:cxn ang="0">
                  <a:pos x="12" y="2"/>
                </a:cxn>
              </a:cxnLst>
              <a:rect l="0" t="0" r="r" b="b"/>
              <a:pathLst>
                <a:path w="22" h="123">
                  <a:moveTo>
                    <a:pt x="12" y="2"/>
                  </a:moveTo>
                  <a:lnTo>
                    <a:pt x="12" y="2"/>
                  </a:lnTo>
                  <a:lnTo>
                    <a:pt x="9" y="9"/>
                  </a:lnTo>
                  <a:lnTo>
                    <a:pt x="7" y="15"/>
                  </a:lnTo>
                  <a:lnTo>
                    <a:pt x="3" y="29"/>
                  </a:lnTo>
                  <a:lnTo>
                    <a:pt x="1" y="44"/>
                  </a:lnTo>
                  <a:lnTo>
                    <a:pt x="0" y="59"/>
                  </a:lnTo>
                  <a:lnTo>
                    <a:pt x="1" y="90"/>
                  </a:lnTo>
                  <a:lnTo>
                    <a:pt x="2" y="118"/>
                  </a:lnTo>
                  <a:lnTo>
                    <a:pt x="2" y="118"/>
                  </a:lnTo>
                  <a:lnTo>
                    <a:pt x="3" y="120"/>
                  </a:lnTo>
                  <a:lnTo>
                    <a:pt x="4" y="122"/>
                  </a:lnTo>
                  <a:lnTo>
                    <a:pt x="5" y="123"/>
                  </a:lnTo>
                  <a:lnTo>
                    <a:pt x="7" y="123"/>
                  </a:lnTo>
                  <a:lnTo>
                    <a:pt x="9" y="123"/>
                  </a:lnTo>
                  <a:lnTo>
                    <a:pt x="10" y="122"/>
                  </a:lnTo>
                  <a:lnTo>
                    <a:pt x="11" y="120"/>
                  </a:lnTo>
                  <a:lnTo>
                    <a:pt x="11" y="118"/>
                  </a:lnTo>
                  <a:lnTo>
                    <a:pt x="11" y="118"/>
                  </a:lnTo>
                  <a:lnTo>
                    <a:pt x="10" y="91"/>
                  </a:lnTo>
                  <a:lnTo>
                    <a:pt x="10" y="61"/>
                  </a:lnTo>
                  <a:lnTo>
                    <a:pt x="10" y="47"/>
                  </a:lnTo>
                  <a:lnTo>
                    <a:pt x="12" y="32"/>
                  </a:lnTo>
                  <a:lnTo>
                    <a:pt x="15" y="19"/>
                  </a:lnTo>
                  <a:lnTo>
                    <a:pt x="17" y="13"/>
                  </a:lnTo>
                  <a:lnTo>
                    <a:pt x="20" y="8"/>
                  </a:lnTo>
                  <a:lnTo>
                    <a:pt x="20" y="8"/>
                  </a:lnTo>
                  <a:lnTo>
                    <a:pt x="22" y="5"/>
                  </a:lnTo>
                  <a:lnTo>
                    <a:pt x="20" y="3"/>
                  </a:lnTo>
                  <a:lnTo>
                    <a:pt x="19" y="1"/>
                  </a:lnTo>
                  <a:lnTo>
                    <a:pt x="18" y="0"/>
                  </a:lnTo>
                  <a:lnTo>
                    <a:pt x="17" y="0"/>
                  </a:lnTo>
                  <a:lnTo>
                    <a:pt x="15" y="0"/>
                  </a:lnTo>
                  <a:lnTo>
                    <a:pt x="13" y="0"/>
                  </a:lnTo>
                  <a:lnTo>
                    <a:pt x="12" y="2"/>
                  </a:lnTo>
                  <a:lnTo>
                    <a:pt x="12" y="2"/>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3" name="Freeform 176"/>
            <p:cNvSpPr/>
            <p:nvPr/>
          </p:nvSpPr>
          <p:spPr bwMode="auto">
            <a:xfrm>
              <a:off x="4395788" y="2492375"/>
              <a:ext cx="7938" cy="55563"/>
            </a:xfrm>
            <a:custGeom>
              <a:avLst/>
              <a:gdLst/>
              <a:ahLst/>
              <a:cxnLst>
                <a:cxn ang="0">
                  <a:pos x="6" y="5"/>
                </a:cxn>
                <a:cxn ang="0">
                  <a:pos x="6" y="5"/>
                </a:cxn>
                <a:cxn ang="0">
                  <a:pos x="5" y="29"/>
                </a:cxn>
                <a:cxn ang="0">
                  <a:pos x="2" y="53"/>
                </a:cxn>
                <a:cxn ang="0">
                  <a:pos x="1" y="77"/>
                </a:cxn>
                <a:cxn ang="0">
                  <a:pos x="0" y="100"/>
                </a:cxn>
                <a:cxn ang="0">
                  <a:pos x="0" y="100"/>
                </a:cxn>
                <a:cxn ang="0">
                  <a:pos x="1" y="102"/>
                </a:cxn>
                <a:cxn ang="0">
                  <a:pos x="2" y="104"/>
                </a:cxn>
                <a:cxn ang="0">
                  <a:pos x="4" y="105"/>
                </a:cxn>
                <a:cxn ang="0">
                  <a:pos x="6" y="105"/>
                </a:cxn>
                <a:cxn ang="0">
                  <a:pos x="7" y="105"/>
                </a:cxn>
                <a:cxn ang="0">
                  <a:pos x="9" y="104"/>
                </a:cxn>
                <a:cxn ang="0">
                  <a:pos x="10" y="102"/>
                </a:cxn>
                <a:cxn ang="0">
                  <a:pos x="10" y="100"/>
                </a:cxn>
                <a:cxn ang="0">
                  <a:pos x="10" y="100"/>
                </a:cxn>
                <a:cxn ang="0">
                  <a:pos x="11" y="77"/>
                </a:cxn>
                <a:cxn ang="0">
                  <a:pos x="13" y="53"/>
                </a:cxn>
                <a:cxn ang="0">
                  <a:pos x="14" y="29"/>
                </a:cxn>
                <a:cxn ang="0">
                  <a:pos x="15" y="5"/>
                </a:cxn>
                <a:cxn ang="0">
                  <a:pos x="15" y="5"/>
                </a:cxn>
                <a:cxn ang="0">
                  <a:pos x="15" y="3"/>
                </a:cxn>
                <a:cxn ang="0">
                  <a:pos x="14" y="2"/>
                </a:cxn>
                <a:cxn ang="0">
                  <a:pos x="12" y="1"/>
                </a:cxn>
                <a:cxn ang="0">
                  <a:pos x="10" y="0"/>
                </a:cxn>
                <a:cxn ang="0">
                  <a:pos x="9" y="1"/>
                </a:cxn>
                <a:cxn ang="0">
                  <a:pos x="7" y="2"/>
                </a:cxn>
                <a:cxn ang="0">
                  <a:pos x="6" y="3"/>
                </a:cxn>
                <a:cxn ang="0">
                  <a:pos x="6" y="5"/>
                </a:cxn>
                <a:cxn ang="0">
                  <a:pos x="6" y="5"/>
                </a:cxn>
              </a:cxnLst>
              <a:rect l="0" t="0" r="r" b="b"/>
              <a:pathLst>
                <a:path w="15" h="105">
                  <a:moveTo>
                    <a:pt x="6" y="5"/>
                  </a:moveTo>
                  <a:lnTo>
                    <a:pt x="6" y="5"/>
                  </a:lnTo>
                  <a:lnTo>
                    <a:pt x="5" y="29"/>
                  </a:lnTo>
                  <a:lnTo>
                    <a:pt x="2" y="53"/>
                  </a:lnTo>
                  <a:lnTo>
                    <a:pt x="1" y="77"/>
                  </a:lnTo>
                  <a:lnTo>
                    <a:pt x="0" y="100"/>
                  </a:lnTo>
                  <a:lnTo>
                    <a:pt x="0" y="100"/>
                  </a:lnTo>
                  <a:lnTo>
                    <a:pt x="1" y="102"/>
                  </a:lnTo>
                  <a:lnTo>
                    <a:pt x="2" y="104"/>
                  </a:lnTo>
                  <a:lnTo>
                    <a:pt x="4" y="105"/>
                  </a:lnTo>
                  <a:lnTo>
                    <a:pt x="6" y="105"/>
                  </a:lnTo>
                  <a:lnTo>
                    <a:pt x="7" y="105"/>
                  </a:lnTo>
                  <a:lnTo>
                    <a:pt x="9" y="104"/>
                  </a:lnTo>
                  <a:lnTo>
                    <a:pt x="10" y="102"/>
                  </a:lnTo>
                  <a:lnTo>
                    <a:pt x="10" y="100"/>
                  </a:lnTo>
                  <a:lnTo>
                    <a:pt x="10" y="100"/>
                  </a:lnTo>
                  <a:lnTo>
                    <a:pt x="11" y="77"/>
                  </a:lnTo>
                  <a:lnTo>
                    <a:pt x="13" y="53"/>
                  </a:lnTo>
                  <a:lnTo>
                    <a:pt x="14" y="29"/>
                  </a:lnTo>
                  <a:lnTo>
                    <a:pt x="15" y="5"/>
                  </a:lnTo>
                  <a:lnTo>
                    <a:pt x="15" y="5"/>
                  </a:lnTo>
                  <a:lnTo>
                    <a:pt x="15" y="3"/>
                  </a:lnTo>
                  <a:lnTo>
                    <a:pt x="14" y="2"/>
                  </a:lnTo>
                  <a:lnTo>
                    <a:pt x="12" y="1"/>
                  </a:lnTo>
                  <a:lnTo>
                    <a:pt x="10" y="0"/>
                  </a:lnTo>
                  <a:lnTo>
                    <a:pt x="9" y="1"/>
                  </a:lnTo>
                  <a:lnTo>
                    <a:pt x="7" y="2"/>
                  </a:lnTo>
                  <a:lnTo>
                    <a:pt x="6" y="3"/>
                  </a:lnTo>
                  <a:lnTo>
                    <a:pt x="6" y="5"/>
                  </a:lnTo>
                  <a:lnTo>
                    <a:pt x="6"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4" name="Freeform 177"/>
            <p:cNvSpPr/>
            <p:nvPr/>
          </p:nvSpPr>
          <p:spPr bwMode="auto">
            <a:xfrm>
              <a:off x="4424363" y="2520950"/>
              <a:ext cx="4763" cy="71438"/>
            </a:xfrm>
            <a:custGeom>
              <a:avLst/>
              <a:gdLst/>
              <a:ahLst/>
              <a:cxnLst>
                <a:cxn ang="0">
                  <a:pos x="0" y="4"/>
                </a:cxn>
                <a:cxn ang="0">
                  <a:pos x="0" y="132"/>
                </a:cxn>
                <a:cxn ang="0">
                  <a:pos x="0" y="132"/>
                </a:cxn>
                <a:cxn ang="0">
                  <a:pos x="0" y="134"/>
                </a:cxn>
                <a:cxn ang="0">
                  <a:pos x="1" y="136"/>
                </a:cxn>
                <a:cxn ang="0">
                  <a:pos x="3" y="136"/>
                </a:cxn>
                <a:cxn ang="0">
                  <a:pos x="4" y="137"/>
                </a:cxn>
                <a:cxn ang="0">
                  <a:pos x="6" y="136"/>
                </a:cxn>
                <a:cxn ang="0">
                  <a:pos x="7" y="136"/>
                </a:cxn>
                <a:cxn ang="0">
                  <a:pos x="8" y="134"/>
                </a:cxn>
                <a:cxn ang="0">
                  <a:pos x="9" y="132"/>
                </a:cxn>
                <a:cxn ang="0">
                  <a:pos x="9" y="4"/>
                </a:cxn>
                <a:cxn ang="0">
                  <a:pos x="9" y="4"/>
                </a:cxn>
                <a:cxn ang="0">
                  <a:pos x="8" y="2"/>
                </a:cxn>
                <a:cxn ang="0">
                  <a:pos x="7" y="1"/>
                </a:cxn>
                <a:cxn ang="0">
                  <a:pos x="6" y="0"/>
                </a:cxn>
                <a:cxn ang="0">
                  <a:pos x="4" y="0"/>
                </a:cxn>
                <a:cxn ang="0">
                  <a:pos x="3" y="0"/>
                </a:cxn>
                <a:cxn ang="0">
                  <a:pos x="1" y="1"/>
                </a:cxn>
                <a:cxn ang="0">
                  <a:pos x="0" y="2"/>
                </a:cxn>
                <a:cxn ang="0">
                  <a:pos x="0" y="4"/>
                </a:cxn>
                <a:cxn ang="0">
                  <a:pos x="0" y="4"/>
                </a:cxn>
              </a:cxnLst>
              <a:rect l="0" t="0" r="r" b="b"/>
              <a:pathLst>
                <a:path w="9" h="137">
                  <a:moveTo>
                    <a:pt x="0" y="4"/>
                  </a:moveTo>
                  <a:lnTo>
                    <a:pt x="0" y="132"/>
                  </a:lnTo>
                  <a:lnTo>
                    <a:pt x="0" y="132"/>
                  </a:lnTo>
                  <a:lnTo>
                    <a:pt x="0" y="134"/>
                  </a:lnTo>
                  <a:lnTo>
                    <a:pt x="1" y="136"/>
                  </a:lnTo>
                  <a:lnTo>
                    <a:pt x="3" y="136"/>
                  </a:lnTo>
                  <a:lnTo>
                    <a:pt x="4" y="137"/>
                  </a:lnTo>
                  <a:lnTo>
                    <a:pt x="6" y="136"/>
                  </a:lnTo>
                  <a:lnTo>
                    <a:pt x="7" y="136"/>
                  </a:lnTo>
                  <a:lnTo>
                    <a:pt x="8" y="134"/>
                  </a:lnTo>
                  <a:lnTo>
                    <a:pt x="9" y="132"/>
                  </a:lnTo>
                  <a:lnTo>
                    <a:pt x="9" y="4"/>
                  </a:lnTo>
                  <a:lnTo>
                    <a:pt x="9" y="4"/>
                  </a:lnTo>
                  <a:lnTo>
                    <a:pt x="8" y="2"/>
                  </a:lnTo>
                  <a:lnTo>
                    <a:pt x="7" y="1"/>
                  </a:lnTo>
                  <a:lnTo>
                    <a:pt x="6" y="0"/>
                  </a:lnTo>
                  <a:lnTo>
                    <a:pt x="4" y="0"/>
                  </a:lnTo>
                  <a:lnTo>
                    <a:pt x="3" y="0"/>
                  </a:lnTo>
                  <a:lnTo>
                    <a:pt x="1" y="1"/>
                  </a:lnTo>
                  <a:lnTo>
                    <a:pt x="0" y="2"/>
                  </a:lnTo>
                  <a:lnTo>
                    <a:pt x="0" y="4"/>
                  </a:lnTo>
                  <a:lnTo>
                    <a:pt x="0"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5" name="Freeform 178"/>
            <p:cNvSpPr/>
            <p:nvPr/>
          </p:nvSpPr>
          <p:spPr bwMode="auto">
            <a:xfrm>
              <a:off x="4451350" y="2547938"/>
              <a:ext cx="7938" cy="68263"/>
            </a:xfrm>
            <a:custGeom>
              <a:avLst/>
              <a:gdLst/>
              <a:ahLst/>
              <a:cxnLst>
                <a:cxn ang="0">
                  <a:pos x="5" y="5"/>
                </a:cxn>
                <a:cxn ang="0">
                  <a:pos x="5" y="5"/>
                </a:cxn>
                <a:cxn ang="0">
                  <a:pos x="2" y="33"/>
                </a:cxn>
                <a:cxn ang="0">
                  <a:pos x="1" y="47"/>
                </a:cxn>
                <a:cxn ang="0">
                  <a:pos x="0" y="62"/>
                </a:cxn>
                <a:cxn ang="0">
                  <a:pos x="0" y="124"/>
                </a:cxn>
                <a:cxn ang="0">
                  <a:pos x="0" y="124"/>
                </a:cxn>
                <a:cxn ang="0">
                  <a:pos x="1" y="126"/>
                </a:cxn>
                <a:cxn ang="0">
                  <a:pos x="2" y="127"/>
                </a:cxn>
                <a:cxn ang="0">
                  <a:pos x="3" y="128"/>
                </a:cxn>
                <a:cxn ang="0">
                  <a:pos x="5" y="128"/>
                </a:cxn>
                <a:cxn ang="0">
                  <a:pos x="6" y="128"/>
                </a:cxn>
                <a:cxn ang="0">
                  <a:pos x="8" y="127"/>
                </a:cxn>
                <a:cxn ang="0">
                  <a:pos x="9" y="126"/>
                </a:cxn>
                <a:cxn ang="0">
                  <a:pos x="9" y="124"/>
                </a:cxn>
                <a:cxn ang="0">
                  <a:pos x="9" y="69"/>
                </a:cxn>
                <a:cxn ang="0">
                  <a:pos x="9" y="69"/>
                </a:cxn>
                <a:cxn ang="0">
                  <a:pos x="10" y="52"/>
                </a:cxn>
                <a:cxn ang="0">
                  <a:pos x="11" y="37"/>
                </a:cxn>
                <a:cxn ang="0">
                  <a:pos x="14" y="5"/>
                </a:cxn>
                <a:cxn ang="0">
                  <a:pos x="14" y="5"/>
                </a:cxn>
                <a:cxn ang="0">
                  <a:pos x="14" y="3"/>
                </a:cxn>
                <a:cxn ang="0">
                  <a:pos x="13" y="2"/>
                </a:cxn>
                <a:cxn ang="0">
                  <a:pos x="11" y="1"/>
                </a:cxn>
                <a:cxn ang="0">
                  <a:pos x="10" y="0"/>
                </a:cxn>
                <a:cxn ang="0">
                  <a:pos x="6" y="2"/>
                </a:cxn>
                <a:cxn ang="0">
                  <a:pos x="5" y="3"/>
                </a:cxn>
                <a:cxn ang="0">
                  <a:pos x="5" y="5"/>
                </a:cxn>
                <a:cxn ang="0">
                  <a:pos x="5" y="5"/>
                </a:cxn>
              </a:cxnLst>
              <a:rect l="0" t="0" r="r" b="b"/>
              <a:pathLst>
                <a:path w="14" h="128">
                  <a:moveTo>
                    <a:pt x="5" y="5"/>
                  </a:moveTo>
                  <a:lnTo>
                    <a:pt x="5" y="5"/>
                  </a:lnTo>
                  <a:lnTo>
                    <a:pt x="2" y="33"/>
                  </a:lnTo>
                  <a:lnTo>
                    <a:pt x="1" y="47"/>
                  </a:lnTo>
                  <a:lnTo>
                    <a:pt x="0" y="62"/>
                  </a:lnTo>
                  <a:lnTo>
                    <a:pt x="0" y="124"/>
                  </a:lnTo>
                  <a:lnTo>
                    <a:pt x="0" y="124"/>
                  </a:lnTo>
                  <a:lnTo>
                    <a:pt x="1" y="126"/>
                  </a:lnTo>
                  <a:lnTo>
                    <a:pt x="2" y="127"/>
                  </a:lnTo>
                  <a:lnTo>
                    <a:pt x="3" y="128"/>
                  </a:lnTo>
                  <a:lnTo>
                    <a:pt x="5" y="128"/>
                  </a:lnTo>
                  <a:lnTo>
                    <a:pt x="6" y="128"/>
                  </a:lnTo>
                  <a:lnTo>
                    <a:pt x="8" y="127"/>
                  </a:lnTo>
                  <a:lnTo>
                    <a:pt x="9" y="126"/>
                  </a:lnTo>
                  <a:lnTo>
                    <a:pt x="9" y="124"/>
                  </a:lnTo>
                  <a:lnTo>
                    <a:pt x="9" y="69"/>
                  </a:lnTo>
                  <a:lnTo>
                    <a:pt x="9" y="69"/>
                  </a:lnTo>
                  <a:lnTo>
                    <a:pt x="10" y="52"/>
                  </a:lnTo>
                  <a:lnTo>
                    <a:pt x="11" y="37"/>
                  </a:lnTo>
                  <a:lnTo>
                    <a:pt x="14" y="5"/>
                  </a:lnTo>
                  <a:lnTo>
                    <a:pt x="14" y="5"/>
                  </a:lnTo>
                  <a:lnTo>
                    <a:pt x="14" y="3"/>
                  </a:lnTo>
                  <a:lnTo>
                    <a:pt x="13" y="2"/>
                  </a:lnTo>
                  <a:lnTo>
                    <a:pt x="11" y="1"/>
                  </a:lnTo>
                  <a:lnTo>
                    <a:pt x="10" y="0"/>
                  </a:lnTo>
                  <a:lnTo>
                    <a:pt x="6" y="2"/>
                  </a:lnTo>
                  <a:lnTo>
                    <a:pt x="5" y="3"/>
                  </a:lnTo>
                  <a:lnTo>
                    <a:pt x="5" y="5"/>
                  </a:lnTo>
                  <a:lnTo>
                    <a:pt x="5"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6" name="Freeform 179"/>
            <p:cNvSpPr/>
            <p:nvPr/>
          </p:nvSpPr>
          <p:spPr bwMode="auto">
            <a:xfrm>
              <a:off x="4478338" y="2578100"/>
              <a:ext cx="6350" cy="55563"/>
            </a:xfrm>
            <a:custGeom>
              <a:avLst/>
              <a:gdLst/>
              <a:ahLst/>
              <a:cxnLst>
                <a:cxn ang="0">
                  <a:pos x="0" y="5"/>
                </a:cxn>
                <a:cxn ang="0">
                  <a:pos x="0" y="100"/>
                </a:cxn>
                <a:cxn ang="0">
                  <a:pos x="0" y="100"/>
                </a:cxn>
                <a:cxn ang="0">
                  <a:pos x="0" y="102"/>
                </a:cxn>
                <a:cxn ang="0">
                  <a:pos x="1" y="103"/>
                </a:cxn>
                <a:cxn ang="0">
                  <a:pos x="4" y="104"/>
                </a:cxn>
                <a:cxn ang="0">
                  <a:pos x="5" y="104"/>
                </a:cxn>
                <a:cxn ang="0">
                  <a:pos x="7" y="104"/>
                </a:cxn>
                <a:cxn ang="0">
                  <a:pos x="8" y="103"/>
                </a:cxn>
                <a:cxn ang="0">
                  <a:pos x="9" y="102"/>
                </a:cxn>
                <a:cxn ang="0">
                  <a:pos x="10" y="100"/>
                </a:cxn>
                <a:cxn ang="0">
                  <a:pos x="10" y="5"/>
                </a:cxn>
                <a:cxn ang="0">
                  <a:pos x="10" y="5"/>
                </a:cxn>
                <a:cxn ang="0">
                  <a:pos x="9" y="2"/>
                </a:cxn>
                <a:cxn ang="0">
                  <a:pos x="8" y="1"/>
                </a:cxn>
                <a:cxn ang="0">
                  <a:pos x="7" y="0"/>
                </a:cxn>
                <a:cxn ang="0">
                  <a:pos x="5" y="0"/>
                </a:cxn>
                <a:cxn ang="0">
                  <a:pos x="4" y="0"/>
                </a:cxn>
                <a:cxn ang="0">
                  <a:pos x="1" y="1"/>
                </a:cxn>
                <a:cxn ang="0">
                  <a:pos x="0" y="2"/>
                </a:cxn>
                <a:cxn ang="0">
                  <a:pos x="0" y="5"/>
                </a:cxn>
                <a:cxn ang="0">
                  <a:pos x="0" y="5"/>
                </a:cxn>
              </a:cxnLst>
              <a:rect l="0" t="0" r="r" b="b"/>
              <a:pathLst>
                <a:path w="10" h="104">
                  <a:moveTo>
                    <a:pt x="0" y="5"/>
                  </a:moveTo>
                  <a:lnTo>
                    <a:pt x="0" y="100"/>
                  </a:lnTo>
                  <a:lnTo>
                    <a:pt x="0" y="100"/>
                  </a:lnTo>
                  <a:lnTo>
                    <a:pt x="0" y="102"/>
                  </a:lnTo>
                  <a:lnTo>
                    <a:pt x="1" y="103"/>
                  </a:lnTo>
                  <a:lnTo>
                    <a:pt x="4" y="104"/>
                  </a:lnTo>
                  <a:lnTo>
                    <a:pt x="5" y="104"/>
                  </a:lnTo>
                  <a:lnTo>
                    <a:pt x="7" y="104"/>
                  </a:lnTo>
                  <a:lnTo>
                    <a:pt x="8" y="103"/>
                  </a:lnTo>
                  <a:lnTo>
                    <a:pt x="9" y="102"/>
                  </a:lnTo>
                  <a:lnTo>
                    <a:pt x="10" y="100"/>
                  </a:lnTo>
                  <a:lnTo>
                    <a:pt x="10" y="5"/>
                  </a:lnTo>
                  <a:lnTo>
                    <a:pt x="10" y="5"/>
                  </a:lnTo>
                  <a:lnTo>
                    <a:pt x="9" y="2"/>
                  </a:lnTo>
                  <a:lnTo>
                    <a:pt x="8" y="1"/>
                  </a:lnTo>
                  <a:lnTo>
                    <a:pt x="7" y="0"/>
                  </a:lnTo>
                  <a:lnTo>
                    <a:pt x="5" y="0"/>
                  </a:lnTo>
                  <a:lnTo>
                    <a:pt x="4" y="0"/>
                  </a:lnTo>
                  <a:lnTo>
                    <a:pt x="1" y="1"/>
                  </a:lnTo>
                  <a:lnTo>
                    <a:pt x="0" y="2"/>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7" name="Freeform 180"/>
            <p:cNvSpPr/>
            <p:nvPr/>
          </p:nvSpPr>
          <p:spPr bwMode="auto">
            <a:xfrm>
              <a:off x="4500563" y="2608263"/>
              <a:ext cx="7938" cy="49213"/>
            </a:xfrm>
            <a:custGeom>
              <a:avLst/>
              <a:gdLst/>
              <a:ahLst/>
              <a:cxnLst>
                <a:cxn ang="0">
                  <a:pos x="15" y="88"/>
                </a:cxn>
                <a:cxn ang="0">
                  <a:pos x="15" y="88"/>
                </a:cxn>
                <a:cxn ang="0">
                  <a:pos x="12" y="79"/>
                </a:cxn>
                <a:cxn ang="0">
                  <a:pos x="10" y="68"/>
                </a:cxn>
                <a:cxn ang="0">
                  <a:pos x="9" y="57"/>
                </a:cxn>
                <a:cxn ang="0">
                  <a:pos x="9" y="47"/>
                </a:cxn>
                <a:cxn ang="0">
                  <a:pos x="9" y="25"/>
                </a:cxn>
                <a:cxn ang="0">
                  <a:pos x="10" y="4"/>
                </a:cxn>
                <a:cxn ang="0">
                  <a:pos x="10" y="4"/>
                </a:cxn>
                <a:cxn ang="0">
                  <a:pos x="10" y="2"/>
                </a:cxn>
                <a:cxn ang="0">
                  <a:pos x="9" y="1"/>
                </a:cxn>
                <a:cxn ang="0">
                  <a:pos x="7" y="0"/>
                </a:cxn>
                <a:cxn ang="0">
                  <a:pos x="6" y="0"/>
                </a:cxn>
                <a:cxn ang="0">
                  <a:pos x="4" y="0"/>
                </a:cxn>
                <a:cxn ang="0">
                  <a:pos x="2" y="1"/>
                </a:cxn>
                <a:cxn ang="0">
                  <a:pos x="1" y="2"/>
                </a:cxn>
                <a:cxn ang="0">
                  <a:pos x="1" y="4"/>
                </a:cxn>
                <a:cxn ang="0">
                  <a:pos x="1" y="4"/>
                </a:cxn>
                <a:cxn ang="0">
                  <a:pos x="0" y="26"/>
                </a:cxn>
                <a:cxn ang="0">
                  <a:pos x="0" y="48"/>
                </a:cxn>
                <a:cxn ang="0">
                  <a:pos x="0" y="59"/>
                </a:cxn>
                <a:cxn ang="0">
                  <a:pos x="1" y="69"/>
                </a:cxn>
                <a:cxn ang="0">
                  <a:pos x="3" y="81"/>
                </a:cxn>
                <a:cxn ang="0">
                  <a:pos x="6" y="91"/>
                </a:cxn>
                <a:cxn ang="0">
                  <a:pos x="6" y="91"/>
                </a:cxn>
                <a:cxn ang="0">
                  <a:pos x="7" y="93"/>
                </a:cxn>
                <a:cxn ang="0">
                  <a:pos x="8" y="94"/>
                </a:cxn>
                <a:cxn ang="0">
                  <a:pos x="10" y="94"/>
                </a:cxn>
                <a:cxn ang="0">
                  <a:pos x="12" y="94"/>
                </a:cxn>
                <a:cxn ang="0">
                  <a:pos x="13" y="93"/>
                </a:cxn>
                <a:cxn ang="0">
                  <a:pos x="14" y="92"/>
                </a:cxn>
                <a:cxn ang="0">
                  <a:pos x="15" y="90"/>
                </a:cxn>
                <a:cxn ang="0">
                  <a:pos x="15" y="88"/>
                </a:cxn>
                <a:cxn ang="0">
                  <a:pos x="15" y="88"/>
                </a:cxn>
              </a:cxnLst>
              <a:rect l="0" t="0" r="r" b="b"/>
              <a:pathLst>
                <a:path w="15" h="94">
                  <a:moveTo>
                    <a:pt x="15" y="88"/>
                  </a:moveTo>
                  <a:lnTo>
                    <a:pt x="15" y="88"/>
                  </a:lnTo>
                  <a:lnTo>
                    <a:pt x="12" y="79"/>
                  </a:lnTo>
                  <a:lnTo>
                    <a:pt x="10" y="68"/>
                  </a:lnTo>
                  <a:lnTo>
                    <a:pt x="9" y="57"/>
                  </a:lnTo>
                  <a:lnTo>
                    <a:pt x="9" y="47"/>
                  </a:lnTo>
                  <a:lnTo>
                    <a:pt x="9" y="25"/>
                  </a:lnTo>
                  <a:lnTo>
                    <a:pt x="10" y="4"/>
                  </a:lnTo>
                  <a:lnTo>
                    <a:pt x="10" y="4"/>
                  </a:lnTo>
                  <a:lnTo>
                    <a:pt x="10" y="2"/>
                  </a:lnTo>
                  <a:lnTo>
                    <a:pt x="9" y="1"/>
                  </a:lnTo>
                  <a:lnTo>
                    <a:pt x="7" y="0"/>
                  </a:lnTo>
                  <a:lnTo>
                    <a:pt x="6" y="0"/>
                  </a:lnTo>
                  <a:lnTo>
                    <a:pt x="4" y="0"/>
                  </a:lnTo>
                  <a:lnTo>
                    <a:pt x="2" y="1"/>
                  </a:lnTo>
                  <a:lnTo>
                    <a:pt x="1" y="2"/>
                  </a:lnTo>
                  <a:lnTo>
                    <a:pt x="1" y="4"/>
                  </a:lnTo>
                  <a:lnTo>
                    <a:pt x="1" y="4"/>
                  </a:lnTo>
                  <a:lnTo>
                    <a:pt x="0" y="26"/>
                  </a:lnTo>
                  <a:lnTo>
                    <a:pt x="0" y="48"/>
                  </a:lnTo>
                  <a:lnTo>
                    <a:pt x="0" y="59"/>
                  </a:lnTo>
                  <a:lnTo>
                    <a:pt x="1" y="69"/>
                  </a:lnTo>
                  <a:lnTo>
                    <a:pt x="3" y="81"/>
                  </a:lnTo>
                  <a:lnTo>
                    <a:pt x="6" y="91"/>
                  </a:lnTo>
                  <a:lnTo>
                    <a:pt x="6" y="91"/>
                  </a:lnTo>
                  <a:lnTo>
                    <a:pt x="7" y="93"/>
                  </a:lnTo>
                  <a:lnTo>
                    <a:pt x="8" y="94"/>
                  </a:lnTo>
                  <a:lnTo>
                    <a:pt x="10" y="94"/>
                  </a:lnTo>
                  <a:lnTo>
                    <a:pt x="12" y="94"/>
                  </a:lnTo>
                  <a:lnTo>
                    <a:pt x="13" y="93"/>
                  </a:lnTo>
                  <a:lnTo>
                    <a:pt x="14" y="92"/>
                  </a:lnTo>
                  <a:lnTo>
                    <a:pt x="15" y="90"/>
                  </a:lnTo>
                  <a:lnTo>
                    <a:pt x="15" y="88"/>
                  </a:lnTo>
                  <a:lnTo>
                    <a:pt x="15" y="88"/>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8" name="Freeform 181"/>
            <p:cNvSpPr/>
            <p:nvPr/>
          </p:nvSpPr>
          <p:spPr bwMode="auto">
            <a:xfrm>
              <a:off x="4529138" y="2622550"/>
              <a:ext cx="7938" cy="63500"/>
            </a:xfrm>
            <a:custGeom>
              <a:avLst/>
              <a:gdLst/>
              <a:ahLst/>
              <a:cxnLst>
                <a:cxn ang="0">
                  <a:pos x="6" y="5"/>
                </a:cxn>
                <a:cxn ang="0">
                  <a:pos x="6" y="5"/>
                </a:cxn>
                <a:cxn ang="0">
                  <a:pos x="5" y="18"/>
                </a:cxn>
                <a:cxn ang="0">
                  <a:pos x="3" y="31"/>
                </a:cxn>
                <a:cxn ang="0">
                  <a:pos x="1" y="43"/>
                </a:cxn>
                <a:cxn ang="0">
                  <a:pos x="0" y="57"/>
                </a:cxn>
                <a:cxn ang="0">
                  <a:pos x="0" y="57"/>
                </a:cxn>
                <a:cxn ang="0">
                  <a:pos x="0" y="86"/>
                </a:cxn>
                <a:cxn ang="0">
                  <a:pos x="0" y="114"/>
                </a:cxn>
                <a:cxn ang="0">
                  <a:pos x="0" y="114"/>
                </a:cxn>
                <a:cxn ang="0">
                  <a:pos x="1" y="116"/>
                </a:cxn>
                <a:cxn ang="0">
                  <a:pos x="2" y="117"/>
                </a:cxn>
                <a:cxn ang="0">
                  <a:pos x="3" y="118"/>
                </a:cxn>
                <a:cxn ang="0">
                  <a:pos x="6" y="119"/>
                </a:cxn>
                <a:cxn ang="0">
                  <a:pos x="8" y="118"/>
                </a:cxn>
                <a:cxn ang="0">
                  <a:pos x="9" y="117"/>
                </a:cxn>
                <a:cxn ang="0">
                  <a:pos x="10" y="116"/>
                </a:cxn>
                <a:cxn ang="0">
                  <a:pos x="11" y="114"/>
                </a:cxn>
                <a:cxn ang="0">
                  <a:pos x="11" y="57"/>
                </a:cxn>
                <a:cxn ang="0">
                  <a:pos x="11" y="57"/>
                </a:cxn>
                <a:cxn ang="0">
                  <a:pos x="11" y="43"/>
                </a:cxn>
                <a:cxn ang="0">
                  <a:pos x="13" y="31"/>
                </a:cxn>
                <a:cxn ang="0">
                  <a:pos x="14" y="18"/>
                </a:cxn>
                <a:cxn ang="0">
                  <a:pos x="15" y="5"/>
                </a:cxn>
                <a:cxn ang="0">
                  <a:pos x="15" y="5"/>
                </a:cxn>
                <a:cxn ang="0">
                  <a:pos x="15" y="3"/>
                </a:cxn>
                <a:cxn ang="0">
                  <a:pos x="14" y="1"/>
                </a:cxn>
                <a:cxn ang="0">
                  <a:pos x="12" y="0"/>
                </a:cxn>
                <a:cxn ang="0">
                  <a:pos x="11" y="0"/>
                </a:cxn>
                <a:cxn ang="0">
                  <a:pos x="9" y="0"/>
                </a:cxn>
                <a:cxn ang="0">
                  <a:pos x="8" y="1"/>
                </a:cxn>
                <a:cxn ang="0">
                  <a:pos x="6" y="3"/>
                </a:cxn>
                <a:cxn ang="0">
                  <a:pos x="6" y="5"/>
                </a:cxn>
                <a:cxn ang="0">
                  <a:pos x="6" y="5"/>
                </a:cxn>
              </a:cxnLst>
              <a:rect l="0" t="0" r="r" b="b"/>
              <a:pathLst>
                <a:path w="15" h="119">
                  <a:moveTo>
                    <a:pt x="6" y="5"/>
                  </a:moveTo>
                  <a:lnTo>
                    <a:pt x="6" y="5"/>
                  </a:lnTo>
                  <a:lnTo>
                    <a:pt x="5" y="18"/>
                  </a:lnTo>
                  <a:lnTo>
                    <a:pt x="3" y="31"/>
                  </a:lnTo>
                  <a:lnTo>
                    <a:pt x="1" y="43"/>
                  </a:lnTo>
                  <a:lnTo>
                    <a:pt x="0" y="57"/>
                  </a:lnTo>
                  <a:lnTo>
                    <a:pt x="0" y="57"/>
                  </a:lnTo>
                  <a:lnTo>
                    <a:pt x="0" y="86"/>
                  </a:lnTo>
                  <a:lnTo>
                    <a:pt x="0" y="114"/>
                  </a:lnTo>
                  <a:lnTo>
                    <a:pt x="0" y="114"/>
                  </a:lnTo>
                  <a:lnTo>
                    <a:pt x="1" y="116"/>
                  </a:lnTo>
                  <a:lnTo>
                    <a:pt x="2" y="117"/>
                  </a:lnTo>
                  <a:lnTo>
                    <a:pt x="3" y="118"/>
                  </a:lnTo>
                  <a:lnTo>
                    <a:pt x="6" y="119"/>
                  </a:lnTo>
                  <a:lnTo>
                    <a:pt x="8" y="118"/>
                  </a:lnTo>
                  <a:lnTo>
                    <a:pt x="9" y="117"/>
                  </a:lnTo>
                  <a:lnTo>
                    <a:pt x="10" y="116"/>
                  </a:lnTo>
                  <a:lnTo>
                    <a:pt x="11" y="114"/>
                  </a:lnTo>
                  <a:lnTo>
                    <a:pt x="11" y="57"/>
                  </a:lnTo>
                  <a:lnTo>
                    <a:pt x="11" y="57"/>
                  </a:lnTo>
                  <a:lnTo>
                    <a:pt x="11" y="43"/>
                  </a:lnTo>
                  <a:lnTo>
                    <a:pt x="13" y="31"/>
                  </a:lnTo>
                  <a:lnTo>
                    <a:pt x="14" y="18"/>
                  </a:lnTo>
                  <a:lnTo>
                    <a:pt x="15" y="5"/>
                  </a:lnTo>
                  <a:lnTo>
                    <a:pt x="15" y="5"/>
                  </a:lnTo>
                  <a:lnTo>
                    <a:pt x="15" y="3"/>
                  </a:lnTo>
                  <a:lnTo>
                    <a:pt x="14" y="1"/>
                  </a:lnTo>
                  <a:lnTo>
                    <a:pt x="12" y="0"/>
                  </a:lnTo>
                  <a:lnTo>
                    <a:pt x="11" y="0"/>
                  </a:lnTo>
                  <a:lnTo>
                    <a:pt x="9" y="0"/>
                  </a:lnTo>
                  <a:lnTo>
                    <a:pt x="8" y="1"/>
                  </a:lnTo>
                  <a:lnTo>
                    <a:pt x="6" y="3"/>
                  </a:lnTo>
                  <a:lnTo>
                    <a:pt x="6" y="5"/>
                  </a:lnTo>
                  <a:lnTo>
                    <a:pt x="6"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29" name="Freeform 182"/>
            <p:cNvSpPr/>
            <p:nvPr/>
          </p:nvSpPr>
          <p:spPr bwMode="auto">
            <a:xfrm>
              <a:off x="4551363" y="2652713"/>
              <a:ext cx="4763" cy="55563"/>
            </a:xfrm>
            <a:custGeom>
              <a:avLst/>
              <a:gdLst/>
              <a:ahLst/>
              <a:cxnLst>
                <a:cxn ang="0">
                  <a:pos x="11" y="5"/>
                </a:cxn>
                <a:cxn ang="0">
                  <a:pos x="11" y="5"/>
                </a:cxn>
                <a:cxn ang="0">
                  <a:pos x="11" y="3"/>
                </a:cxn>
                <a:cxn ang="0">
                  <a:pos x="10" y="1"/>
                </a:cxn>
                <a:cxn ang="0">
                  <a:pos x="8" y="0"/>
                </a:cxn>
                <a:cxn ang="0">
                  <a:pos x="6" y="0"/>
                </a:cxn>
                <a:cxn ang="0">
                  <a:pos x="5" y="0"/>
                </a:cxn>
                <a:cxn ang="0">
                  <a:pos x="3" y="1"/>
                </a:cxn>
                <a:cxn ang="0">
                  <a:pos x="2" y="3"/>
                </a:cxn>
                <a:cxn ang="0">
                  <a:pos x="2" y="5"/>
                </a:cxn>
                <a:cxn ang="0">
                  <a:pos x="2" y="5"/>
                </a:cxn>
                <a:cxn ang="0">
                  <a:pos x="0" y="53"/>
                </a:cxn>
                <a:cxn ang="0">
                  <a:pos x="0" y="75"/>
                </a:cxn>
                <a:cxn ang="0">
                  <a:pos x="2" y="99"/>
                </a:cxn>
                <a:cxn ang="0">
                  <a:pos x="2" y="99"/>
                </a:cxn>
                <a:cxn ang="0">
                  <a:pos x="2" y="101"/>
                </a:cxn>
                <a:cxn ang="0">
                  <a:pos x="4" y="103"/>
                </a:cxn>
                <a:cxn ang="0">
                  <a:pos x="7" y="104"/>
                </a:cxn>
                <a:cxn ang="0">
                  <a:pos x="9" y="104"/>
                </a:cxn>
                <a:cxn ang="0">
                  <a:pos x="10" y="103"/>
                </a:cxn>
                <a:cxn ang="0">
                  <a:pos x="11" y="101"/>
                </a:cxn>
                <a:cxn ang="0">
                  <a:pos x="11" y="99"/>
                </a:cxn>
                <a:cxn ang="0">
                  <a:pos x="11" y="99"/>
                </a:cxn>
                <a:cxn ang="0">
                  <a:pos x="9" y="75"/>
                </a:cxn>
                <a:cxn ang="0">
                  <a:pos x="9" y="53"/>
                </a:cxn>
                <a:cxn ang="0">
                  <a:pos x="11" y="5"/>
                </a:cxn>
                <a:cxn ang="0">
                  <a:pos x="11" y="5"/>
                </a:cxn>
              </a:cxnLst>
              <a:rect l="0" t="0" r="r" b="b"/>
              <a:pathLst>
                <a:path w="11" h="104">
                  <a:moveTo>
                    <a:pt x="11" y="5"/>
                  </a:moveTo>
                  <a:lnTo>
                    <a:pt x="11" y="5"/>
                  </a:lnTo>
                  <a:lnTo>
                    <a:pt x="11" y="3"/>
                  </a:lnTo>
                  <a:lnTo>
                    <a:pt x="10" y="1"/>
                  </a:lnTo>
                  <a:lnTo>
                    <a:pt x="8" y="0"/>
                  </a:lnTo>
                  <a:lnTo>
                    <a:pt x="6" y="0"/>
                  </a:lnTo>
                  <a:lnTo>
                    <a:pt x="5" y="0"/>
                  </a:lnTo>
                  <a:lnTo>
                    <a:pt x="3" y="1"/>
                  </a:lnTo>
                  <a:lnTo>
                    <a:pt x="2" y="3"/>
                  </a:lnTo>
                  <a:lnTo>
                    <a:pt x="2" y="5"/>
                  </a:lnTo>
                  <a:lnTo>
                    <a:pt x="2" y="5"/>
                  </a:lnTo>
                  <a:lnTo>
                    <a:pt x="0" y="53"/>
                  </a:lnTo>
                  <a:lnTo>
                    <a:pt x="0" y="75"/>
                  </a:lnTo>
                  <a:lnTo>
                    <a:pt x="2" y="99"/>
                  </a:lnTo>
                  <a:lnTo>
                    <a:pt x="2" y="99"/>
                  </a:lnTo>
                  <a:lnTo>
                    <a:pt x="2" y="101"/>
                  </a:lnTo>
                  <a:lnTo>
                    <a:pt x="4" y="103"/>
                  </a:lnTo>
                  <a:lnTo>
                    <a:pt x="7" y="104"/>
                  </a:lnTo>
                  <a:lnTo>
                    <a:pt x="9" y="104"/>
                  </a:lnTo>
                  <a:lnTo>
                    <a:pt x="10" y="103"/>
                  </a:lnTo>
                  <a:lnTo>
                    <a:pt x="11" y="101"/>
                  </a:lnTo>
                  <a:lnTo>
                    <a:pt x="11" y="99"/>
                  </a:lnTo>
                  <a:lnTo>
                    <a:pt x="11" y="99"/>
                  </a:lnTo>
                  <a:lnTo>
                    <a:pt x="9" y="75"/>
                  </a:lnTo>
                  <a:lnTo>
                    <a:pt x="9" y="53"/>
                  </a:lnTo>
                  <a:lnTo>
                    <a:pt x="11" y="5"/>
                  </a:lnTo>
                  <a:lnTo>
                    <a:pt x="11"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0" name="Freeform 183"/>
            <p:cNvSpPr/>
            <p:nvPr/>
          </p:nvSpPr>
          <p:spPr bwMode="auto">
            <a:xfrm>
              <a:off x="4572000" y="2676525"/>
              <a:ext cx="6350" cy="58738"/>
            </a:xfrm>
            <a:custGeom>
              <a:avLst/>
              <a:gdLst/>
              <a:ahLst/>
              <a:cxnLst>
                <a:cxn ang="0">
                  <a:pos x="10" y="4"/>
                </a:cxn>
                <a:cxn ang="0">
                  <a:pos x="10" y="4"/>
                </a:cxn>
                <a:cxn ang="0">
                  <a:pos x="9" y="2"/>
                </a:cxn>
                <a:cxn ang="0">
                  <a:pos x="8" y="1"/>
                </a:cxn>
                <a:cxn ang="0">
                  <a:pos x="7" y="0"/>
                </a:cxn>
                <a:cxn ang="0">
                  <a:pos x="5" y="0"/>
                </a:cxn>
                <a:cxn ang="0">
                  <a:pos x="3" y="0"/>
                </a:cxn>
                <a:cxn ang="0">
                  <a:pos x="2" y="1"/>
                </a:cxn>
                <a:cxn ang="0">
                  <a:pos x="1" y="2"/>
                </a:cxn>
                <a:cxn ang="0">
                  <a:pos x="0" y="4"/>
                </a:cxn>
                <a:cxn ang="0">
                  <a:pos x="0" y="4"/>
                </a:cxn>
                <a:cxn ang="0">
                  <a:pos x="1" y="57"/>
                </a:cxn>
                <a:cxn ang="0">
                  <a:pos x="2" y="83"/>
                </a:cxn>
                <a:cxn ang="0">
                  <a:pos x="5" y="109"/>
                </a:cxn>
                <a:cxn ang="0">
                  <a:pos x="5" y="109"/>
                </a:cxn>
                <a:cxn ang="0">
                  <a:pos x="6" y="111"/>
                </a:cxn>
                <a:cxn ang="0">
                  <a:pos x="7" y="112"/>
                </a:cxn>
                <a:cxn ang="0">
                  <a:pos x="10" y="113"/>
                </a:cxn>
                <a:cxn ang="0">
                  <a:pos x="12" y="113"/>
                </a:cxn>
                <a:cxn ang="0">
                  <a:pos x="13" y="112"/>
                </a:cxn>
                <a:cxn ang="0">
                  <a:pos x="14" y="111"/>
                </a:cxn>
                <a:cxn ang="0">
                  <a:pos x="14" y="109"/>
                </a:cxn>
                <a:cxn ang="0">
                  <a:pos x="14" y="109"/>
                </a:cxn>
                <a:cxn ang="0">
                  <a:pos x="12" y="83"/>
                </a:cxn>
                <a:cxn ang="0">
                  <a:pos x="10" y="57"/>
                </a:cxn>
                <a:cxn ang="0">
                  <a:pos x="10" y="4"/>
                </a:cxn>
                <a:cxn ang="0">
                  <a:pos x="10" y="4"/>
                </a:cxn>
              </a:cxnLst>
              <a:rect l="0" t="0" r="r" b="b"/>
              <a:pathLst>
                <a:path w="14" h="113">
                  <a:moveTo>
                    <a:pt x="10" y="4"/>
                  </a:moveTo>
                  <a:lnTo>
                    <a:pt x="10" y="4"/>
                  </a:lnTo>
                  <a:lnTo>
                    <a:pt x="9" y="2"/>
                  </a:lnTo>
                  <a:lnTo>
                    <a:pt x="8" y="1"/>
                  </a:lnTo>
                  <a:lnTo>
                    <a:pt x="7" y="0"/>
                  </a:lnTo>
                  <a:lnTo>
                    <a:pt x="5" y="0"/>
                  </a:lnTo>
                  <a:lnTo>
                    <a:pt x="3" y="0"/>
                  </a:lnTo>
                  <a:lnTo>
                    <a:pt x="2" y="1"/>
                  </a:lnTo>
                  <a:lnTo>
                    <a:pt x="1" y="2"/>
                  </a:lnTo>
                  <a:lnTo>
                    <a:pt x="0" y="4"/>
                  </a:lnTo>
                  <a:lnTo>
                    <a:pt x="0" y="4"/>
                  </a:lnTo>
                  <a:lnTo>
                    <a:pt x="1" y="57"/>
                  </a:lnTo>
                  <a:lnTo>
                    <a:pt x="2" y="83"/>
                  </a:lnTo>
                  <a:lnTo>
                    <a:pt x="5" y="109"/>
                  </a:lnTo>
                  <a:lnTo>
                    <a:pt x="5" y="109"/>
                  </a:lnTo>
                  <a:lnTo>
                    <a:pt x="6" y="111"/>
                  </a:lnTo>
                  <a:lnTo>
                    <a:pt x="7" y="112"/>
                  </a:lnTo>
                  <a:lnTo>
                    <a:pt x="10" y="113"/>
                  </a:lnTo>
                  <a:lnTo>
                    <a:pt x="12" y="113"/>
                  </a:lnTo>
                  <a:lnTo>
                    <a:pt x="13" y="112"/>
                  </a:lnTo>
                  <a:lnTo>
                    <a:pt x="14" y="111"/>
                  </a:lnTo>
                  <a:lnTo>
                    <a:pt x="14" y="109"/>
                  </a:lnTo>
                  <a:lnTo>
                    <a:pt x="14" y="109"/>
                  </a:lnTo>
                  <a:lnTo>
                    <a:pt x="12" y="83"/>
                  </a:lnTo>
                  <a:lnTo>
                    <a:pt x="10" y="57"/>
                  </a:lnTo>
                  <a:lnTo>
                    <a:pt x="10" y="4"/>
                  </a:lnTo>
                  <a:lnTo>
                    <a:pt x="10"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1" name="Freeform 184"/>
            <p:cNvSpPr/>
            <p:nvPr/>
          </p:nvSpPr>
          <p:spPr bwMode="auto">
            <a:xfrm>
              <a:off x="4481513" y="2305050"/>
              <a:ext cx="12700" cy="61913"/>
            </a:xfrm>
            <a:custGeom>
              <a:avLst/>
              <a:gdLst/>
              <a:ahLst/>
              <a:cxnLst>
                <a:cxn ang="0">
                  <a:pos x="21" y="109"/>
                </a:cxn>
                <a:cxn ang="0">
                  <a:pos x="21" y="109"/>
                </a:cxn>
                <a:cxn ang="0">
                  <a:pos x="16" y="105"/>
                </a:cxn>
                <a:cxn ang="0">
                  <a:pos x="13" y="101"/>
                </a:cxn>
                <a:cxn ang="0">
                  <a:pos x="11" y="95"/>
                </a:cxn>
                <a:cxn ang="0">
                  <a:pos x="9" y="89"/>
                </a:cxn>
                <a:cxn ang="0">
                  <a:pos x="9" y="76"/>
                </a:cxn>
                <a:cxn ang="0">
                  <a:pos x="9" y="64"/>
                </a:cxn>
                <a:cxn ang="0">
                  <a:pos x="9" y="64"/>
                </a:cxn>
                <a:cxn ang="0">
                  <a:pos x="10" y="34"/>
                </a:cxn>
                <a:cxn ang="0">
                  <a:pos x="9" y="5"/>
                </a:cxn>
                <a:cxn ang="0">
                  <a:pos x="9" y="5"/>
                </a:cxn>
                <a:cxn ang="0">
                  <a:pos x="9" y="3"/>
                </a:cxn>
                <a:cxn ang="0">
                  <a:pos x="8" y="1"/>
                </a:cxn>
                <a:cxn ang="0">
                  <a:pos x="6" y="0"/>
                </a:cxn>
                <a:cxn ang="0">
                  <a:pos x="5" y="0"/>
                </a:cxn>
                <a:cxn ang="0">
                  <a:pos x="3" y="0"/>
                </a:cxn>
                <a:cxn ang="0">
                  <a:pos x="2" y="1"/>
                </a:cxn>
                <a:cxn ang="0">
                  <a:pos x="1" y="3"/>
                </a:cxn>
                <a:cxn ang="0">
                  <a:pos x="0" y="5"/>
                </a:cxn>
                <a:cxn ang="0">
                  <a:pos x="0" y="5"/>
                </a:cxn>
                <a:cxn ang="0">
                  <a:pos x="0" y="77"/>
                </a:cxn>
                <a:cxn ang="0">
                  <a:pos x="0" y="77"/>
                </a:cxn>
                <a:cxn ang="0">
                  <a:pos x="0" y="89"/>
                </a:cxn>
                <a:cxn ang="0">
                  <a:pos x="1" y="95"/>
                </a:cxn>
                <a:cxn ang="0">
                  <a:pos x="3" y="100"/>
                </a:cxn>
                <a:cxn ang="0">
                  <a:pos x="5" y="105"/>
                </a:cxn>
                <a:cxn ang="0">
                  <a:pos x="8" y="110"/>
                </a:cxn>
                <a:cxn ang="0">
                  <a:pos x="12" y="115"/>
                </a:cxn>
                <a:cxn ang="0">
                  <a:pos x="16" y="118"/>
                </a:cxn>
                <a:cxn ang="0">
                  <a:pos x="16" y="118"/>
                </a:cxn>
                <a:cxn ang="0">
                  <a:pos x="18" y="119"/>
                </a:cxn>
                <a:cxn ang="0">
                  <a:pos x="20" y="119"/>
                </a:cxn>
                <a:cxn ang="0">
                  <a:pos x="21" y="118"/>
                </a:cxn>
                <a:cxn ang="0">
                  <a:pos x="22" y="117"/>
                </a:cxn>
                <a:cxn ang="0">
                  <a:pos x="23" y="115"/>
                </a:cxn>
                <a:cxn ang="0">
                  <a:pos x="23" y="112"/>
                </a:cxn>
                <a:cxn ang="0">
                  <a:pos x="22" y="111"/>
                </a:cxn>
                <a:cxn ang="0">
                  <a:pos x="21" y="109"/>
                </a:cxn>
                <a:cxn ang="0">
                  <a:pos x="21" y="109"/>
                </a:cxn>
              </a:cxnLst>
              <a:rect l="0" t="0" r="r" b="b"/>
              <a:pathLst>
                <a:path w="23" h="119">
                  <a:moveTo>
                    <a:pt x="21" y="109"/>
                  </a:moveTo>
                  <a:lnTo>
                    <a:pt x="21" y="109"/>
                  </a:lnTo>
                  <a:lnTo>
                    <a:pt x="16" y="105"/>
                  </a:lnTo>
                  <a:lnTo>
                    <a:pt x="13" y="101"/>
                  </a:lnTo>
                  <a:lnTo>
                    <a:pt x="11" y="95"/>
                  </a:lnTo>
                  <a:lnTo>
                    <a:pt x="9" y="89"/>
                  </a:lnTo>
                  <a:lnTo>
                    <a:pt x="9" y="76"/>
                  </a:lnTo>
                  <a:lnTo>
                    <a:pt x="9" y="64"/>
                  </a:lnTo>
                  <a:lnTo>
                    <a:pt x="9" y="64"/>
                  </a:lnTo>
                  <a:lnTo>
                    <a:pt x="10" y="34"/>
                  </a:lnTo>
                  <a:lnTo>
                    <a:pt x="9" y="5"/>
                  </a:lnTo>
                  <a:lnTo>
                    <a:pt x="9" y="5"/>
                  </a:lnTo>
                  <a:lnTo>
                    <a:pt x="9" y="3"/>
                  </a:lnTo>
                  <a:lnTo>
                    <a:pt x="8" y="1"/>
                  </a:lnTo>
                  <a:lnTo>
                    <a:pt x="6" y="0"/>
                  </a:lnTo>
                  <a:lnTo>
                    <a:pt x="5" y="0"/>
                  </a:lnTo>
                  <a:lnTo>
                    <a:pt x="3" y="0"/>
                  </a:lnTo>
                  <a:lnTo>
                    <a:pt x="2" y="1"/>
                  </a:lnTo>
                  <a:lnTo>
                    <a:pt x="1" y="3"/>
                  </a:lnTo>
                  <a:lnTo>
                    <a:pt x="0" y="5"/>
                  </a:lnTo>
                  <a:lnTo>
                    <a:pt x="0" y="5"/>
                  </a:lnTo>
                  <a:lnTo>
                    <a:pt x="0" y="77"/>
                  </a:lnTo>
                  <a:lnTo>
                    <a:pt x="0" y="77"/>
                  </a:lnTo>
                  <a:lnTo>
                    <a:pt x="0" y="89"/>
                  </a:lnTo>
                  <a:lnTo>
                    <a:pt x="1" y="95"/>
                  </a:lnTo>
                  <a:lnTo>
                    <a:pt x="3" y="100"/>
                  </a:lnTo>
                  <a:lnTo>
                    <a:pt x="5" y="105"/>
                  </a:lnTo>
                  <a:lnTo>
                    <a:pt x="8" y="110"/>
                  </a:lnTo>
                  <a:lnTo>
                    <a:pt x="12" y="115"/>
                  </a:lnTo>
                  <a:lnTo>
                    <a:pt x="16" y="118"/>
                  </a:lnTo>
                  <a:lnTo>
                    <a:pt x="16" y="118"/>
                  </a:lnTo>
                  <a:lnTo>
                    <a:pt x="18" y="119"/>
                  </a:lnTo>
                  <a:lnTo>
                    <a:pt x="20" y="119"/>
                  </a:lnTo>
                  <a:lnTo>
                    <a:pt x="21" y="118"/>
                  </a:lnTo>
                  <a:lnTo>
                    <a:pt x="22" y="117"/>
                  </a:lnTo>
                  <a:lnTo>
                    <a:pt x="23" y="115"/>
                  </a:lnTo>
                  <a:lnTo>
                    <a:pt x="23" y="112"/>
                  </a:lnTo>
                  <a:lnTo>
                    <a:pt x="22" y="111"/>
                  </a:lnTo>
                  <a:lnTo>
                    <a:pt x="21" y="109"/>
                  </a:lnTo>
                  <a:lnTo>
                    <a:pt x="21" y="109"/>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2" name="Freeform 185"/>
            <p:cNvSpPr/>
            <p:nvPr/>
          </p:nvSpPr>
          <p:spPr bwMode="auto">
            <a:xfrm>
              <a:off x="4519613" y="2336800"/>
              <a:ext cx="9525" cy="55563"/>
            </a:xfrm>
            <a:custGeom>
              <a:avLst/>
              <a:gdLst/>
              <a:ahLst/>
              <a:cxnLst>
                <a:cxn ang="0">
                  <a:pos x="9" y="3"/>
                </a:cxn>
                <a:cxn ang="0">
                  <a:pos x="9" y="3"/>
                </a:cxn>
                <a:cxn ang="0">
                  <a:pos x="7" y="15"/>
                </a:cxn>
                <a:cxn ang="0">
                  <a:pos x="4" y="27"/>
                </a:cxn>
                <a:cxn ang="0">
                  <a:pos x="2" y="50"/>
                </a:cxn>
                <a:cxn ang="0">
                  <a:pos x="0" y="75"/>
                </a:cxn>
                <a:cxn ang="0">
                  <a:pos x="0" y="99"/>
                </a:cxn>
                <a:cxn ang="0">
                  <a:pos x="0" y="99"/>
                </a:cxn>
                <a:cxn ang="0">
                  <a:pos x="0" y="101"/>
                </a:cxn>
                <a:cxn ang="0">
                  <a:pos x="1" y="102"/>
                </a:cxn>
                <a:cxn ang="0">
                  <a:pos x="3" y="103"/>
                </a:cxn>
                <a:cxn ang="0">
                  <a:pos x="5" y="104"/>
                </a:cxn>
                <a:cxn ang="0">
                  <a:pos x="6" y="103"/>
                </a:cxn>
                <a:cxn ang="0">
                  <a:pos x="8" y="102"/>
                </a:cxn>
                <a:cxn ang="0">
                  <a:pos x="9" y="101"/>
                </a:cxn>
                <a:cxn ang="0">
                  <a:pos x="9" y="99"/>
                </a:cxn>
                <a:cxn ang="0">
                  <a:pos x="9" y="99"/>
                </a:cxn>
                <a:cxn ang="0">
                  <a:pos x="10" y="75"/>
                </a:cxn>
                <a:cxn ang="0">
                  <a:pos x="11" y="52"/>
                </a:cxn>
                <a:cxn ang="0">
                  <a:pos x="13" y="29"/>
                </a:cxn>
                <a:cxn ang="0">
                  <a:pos x="16" y="17"/>
                </a:cxn>
                <a:cxn ang="0">
                  <a:pos x="18" y="6"/>
                </a:cxn>
                <a:cxn ang="0">
                  <a:pos x="18" y="6"/>
                </a:cxn>
                <a:cxn ang="0">
                  <a:pos x="18" y="4"/>
                </a:cxn>
                <a:cxn ang="0">
                  <a:pos x="18" y="2"/>
                </a:cxn>
                <a:cxn ang="0">
                  <a:pos x="17" y="1"/>
                </a:cxn>
                <a:cxn ang="0">
                  <a:pos x="15" y="0"/>
                </a:cxn>
                <a:cxn ang="0">
                  <a:pos x="13" y="0"/>
                </a:cxn>
                <a:cxn ang="0">
                  <a:pos x="12" y="0"/>
                </a:cxn>
                <a:cxn ang="0">
                  <a:pos x="10" y="1"/>
                </a:cxn>
                <a:cxn ang="0">
                  <a:pos x="9" y="3"/>
                </a:cxn>
                <a:cxn ang="0">
                  <a:pos x="9" y="3"/>
                </a:cxn>
              </a:cxnLst>
              <a:rect l="0" t="0" r="r" b="b"/>
              <a:pathLst>
                <a:path w="18" h="104">
                  <a:moveTo>
                    <a:pt x="9" y="3"/>
                  </a:moveTo>
                  <a:lnTo>
                    <a:pt x="9" y="3"/>
                  </a:lnTo>
                  <a:lnTo>
                    <a:pt x="7" y="15"/>
                  </a:lnTo>
                  <a:lnTo>
                    <a:pt x="4" y="27"/>
                  </a:lnTo>
                  <a:lnTo>
                    <a:pt x="2" y="50"/>
                  </a:lnTo>
                  <a:lnTo>
                    <a:pt x="0" y="75"/>
                  </a:lnTo>
                  <a:lnTo>
                    <a:pt x="0" y="99"/>
                  </a:lnTo>
                  <a:lnTo>
                    <a:pt x="0" y="99"/>
                  </a:lnTo>
                  <a:lnTo>
                    <a:pt x="0" y="101"/>
                  </a:lnTo>
                  <a:lnTo>
                    <a:pt x="1" y="102"/>
                  </a:lnTo>
                  <a:lnTo>
                    <a:pt x="3" y="103"/>
                  </a:lnTo>
                  <a:lnTo>
                    <a:pt x="5" y="104"/>
                  </a:lnTo>
                  <a:lnTo>
                    <a:pt x="6" y="103"/>
                  </a:lnTo>
                  <a:lnTo>
                    <a:pt x="8" y="102"/>
                  </a:lnTo>
                  <a:lnTo>
                    <a:pt x="9" y="101"/>
                  </a:lnTo>
                  <a:lnTo>
                    <a:pt x="9" y="99"/>
                  </a:lnTo>
                  <a:lnTo>
                    <a:pt x="9" y="99"/>
                  </a:lnTo>
                  <a:lnTo>
                    <a:pt x="10" y="75"/>
                  </a:lnTo>
                  <a:lnTo>
                    <a:pt x="11" y="52"/>
                  </a:lnTo>
                  <a:lnTo>
                    <a:pt x="13" y="29"/>
                  </a:lnTo>
                  <a:lnTo>
                    <a:pt x="16" y="17"/>
                  </a:lnTo>
                  <a:lnTo>
                    <a:pt x="18" y="6"/>
                  </a:lnTo>
                  <a:lnTo>
                    <a:pt x="18" y="6"/>
                  </a:lnTo>
                  <a:lnTo>
                    <a:pt x="18" y="4"/>
                  </a:lnTo>
                  <a:lnTo>
                    <a:pt x="18" y="2"/>
                  </a:lnTo>
                  <a:lnTo>
                    <a:pt x="17" y="1"/>
                  </a:lnTo>
                  <a:lnTo>
                    <a:pt x="15" y="0"/>
                  </a:lnTo>
                  <a:lnTo>
                    <a:pt x="13" y="0"/>
                  </a:lnTo>
                  <a:lnTo>
                    <a:pt x="12" y="0"/>
                  </a:lnTo>
                  <a:lnTo>
                    <a:pt x="10" y="1"/>
                  </a:lnTo>
                  <a:lnTo>
                    <a:pt x="9" y="3"/>
                  </a:lnTo>
                  <a:lnTo>
                    <a:pt x="9"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3" name="Freeform 186"/>
            <p:cNvSpPr/>
            <p:nvPr/>
          </p:nvSpPr>
          <p:spPr bwMode="auto">
            <a:xfrm>
              <a:off x="4543425" y="2370138"/>
              <a:ext cx="7938" cy="71438"/>
            </a:xfrm>
            <a:custGeom>
              <a:avLst/>
              <a:gdLst/>
              <a:ahLst/>
              <a:cxnLst>
                <a:cxn ang="0">
                  <a:pos x="5" y="4"/>
                </a:cxn>
                <a:cxn ang="0">
                  <a:pos x="5" y="4"/>
                </a:cxn>
                <a:cxn ang="0">
                  <a:pos x="4" y="36"/>
                </a:cxn>
                <a:cxn ang="0">
                  <a:pos x="3" y="68"/>
                </a:cxn>
                <a:cxn ang="0">
                  <a:pos x="1" y="100"/>
                </a:cxn>
                <a:cxn ang="0">
                  <a:pos x="0" y="132"/>
                </a:cxn>
                <a:cxn ang="0">
                  <a:pos x="0" y="132"/>
                </a:cxn>
                <a:cxn ang="0">
                  <a:pos x="0" y="134"/>
                </a:cxn>
                <a:cxn ang="0">
                  <a:pos x="1" y="135"/>
                </a:cxn>
                <a:cxn ang="0">
                  <a:pos x="3" y="136"/>
                </a:cxn>
                <a:cxn ang="0">
                  <a:pos x="4" y="136"/>
                </a:cxn>
                <a:cxn ang="0">
                  <a:pos x="7" y="136"/>
                </a:cxn>
                <a:cxn ang="0">
                  <a:pos x="9" y="135"/>
                </a:cxn>
                <a:cxn ang="0">
                  <a:pos x="10" y="134"/>
                </a:cxn>
                <a:cxn ang="0">
                  <a:pos x="10" y="132"/>
                </a:cxn>
                <a:cxn ang="0">
                  <a:pos x="10" y="132"/>
                </a:cxn>
                <a:cxn ang="0">
                  <a:pos x="11" y="100"/>
                </a:cxn>
                <a:cxn ang="0">
                  <a:pos x="13" y="68"/>
                </a:cxn>
                <a:cxn ang="0">
                  <a:pos x="14" y="36"/>
                </a:cxn>
                <a:cxn ang="0">
                  <a:pos x="15" y="4"/>
                </a:cxn>
                <a:cxn ang="0">
                  <a:pos x="15" y="4"/>
                </a:cxn>
                <a:cxn ang="0">
                  <a:pos x="14" y="2"/>
                </a:cxn>
                <a:cxn ang="0">
                  <a:pos x="13" y="1"/>
                </a:cxn>
                <a:cxn ang="0">
                  <a:pos x="12" y="0"/>
                </a:cxn>
                <a:cxn ang="0">
                  <a:pos x="10" y="0"/>
                </a:cxn>
                <a:cxn ang="0">
                  <a:pos x="8" y="0"/>
                </a:cxn>
                <a:cxn ang="0">
                  <a:pos x="7" y="1"/>
                </a:cxn>
                <a:cxn ang="0">
                  <a:pos x="5" y="2"/>
                </a:cxn>
                <a:cxn ang="0">
                  <a:pos x="5" y="4"/>
                </a:cxn>
                <a:cxn ang="0">
                  <a:pos x="5" y="4"/>
                </a:cxn>
              </a:cxnLst>
              <a:rect l="0" t="0" r="r" b="b"/>
              <a:pathLst>
                <a:path w="15" h="136">
                  <a:moveTo>
                    <a:pt x="5" y="4"/>
                  </a:moveTo>
                  <a:lnTo>
                    <a:pt x="5" y="4"/>
                  </a:lnTo>
                  <a:lnTo>
                    <a:pt x="4" y="36"/>
                  </a:lnTo>
                  <a:lnTo>
                    <a:pt x="3" y="68"/>
                  </a:lnTo>
                  <a:lnTo>
                    <a:pt x="1" y="100"/>
                  </a:lnTo>
                  <a:lnTo>
                    <a:pt x="0" y="132"/>
                  </a:lnTo>
                  <a:lnTo>
                    <a:pt x="0" y="132"/>
                  </a:lnTo>
                  <a:lnTo>
                    <a:pt x="0" y="134"/>
                  </a:lnTo>
                  <a:lnTo>
                    <a:pt x="1" y="135"/>
                  </a:lnTo>
                  <a:lnTo>
                    <a:pt x="3" y="136"/>
                  </a:lnTo>
                  <a:lnTo>
                    <a:pt x="4" y="136"/>
                  </a:lnTo>
                  <a:lnTo>
                    <a:pt x="7" y="136"/>
                  </a:lnTo>
                  <a:lnTo>
                    <a:pt x="9" y="135"/>
                  </a:lnTo>
                  <a:lnTo>
                    <a:pt x="10" y="134"/>
                  </a:lnTo>
                  <a:lnTo>
                    <a:pt x="10" y="132"/>
                  </a:lnTo>
                  <a:lnTo>
                    <a:pt x="10" y="132"/>
                  </a:lnTo>
                  <a:lnTo>
                    <a:pt x="11" y="100"/>
                  </a:lnTo>
                  <a:lnTo>
                    <a:pt x="13" y="68"/>
                  </a:lnTo>
                  <a:lnTo>
                    <a:pt x="14" y="36"/>
                  </a:lnTo>
                  <a:lnTo>
                    <a:pt x="15" y="4"/>
                  </a:lnTo>
                  <a:lnTo>
                    <a:pt x="15" y="4"/>
                  </a:lnTo>
                  <a:lnTo>
                    <a:pt x="14" y="2"/>
                  </a:lnTo>
                  <a:lnTo>
                    <a:pt x="13" y="1"/>
                  </a:lnTo>
                  <a:lnTo>
                    <a:pt x="12" y="0"/>
                  </a:lnTo>
                  <a:lnTo>
                    <a:pt x="10" y="0"/>
                  </a:lnTo>
                  <a:lnTo>
                    <a:pt x="8" y="0"/>
                  </a:lnTo>
                  <a:lnTo>
                    <a:pt x="7" y="1"/>
                  </a:lnTo>
                  <a:lnTo>
                    <a:pt x="5" y="2"/>
                  </a:lnTo>
                  <a:lnTo>
                    <a:pt x="5" y="4"/>
                  </a:lnTo>
                  <a:lnTo>
                    <a:pt x="5"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4" name="Freeform 187"/>
            <p:cNvSpPr/>
            <p:nvPr/>
          </p:nvSpPr>
          <p:spPr bwMode="auto">
            <a:xfrm>
              <a:off x="4573588" y="2406650"/>
              <a:ext cx="4763" cy="71438"/>
            </a:xfrm>
            <a:custGeom>
              <a:avLst/>
              <a:gdLst/>
              <a:ahLst/>
              <a:cxnLst>
                <a:cxn ang="0">
                  <a:pos x="0" y="5"/>
                </a:cxn>
                <a:cxn ang="0">
                  <a:pos x="0" y="128"/>
                </a:cxn>
                <a:cxn ang="0">
                  <a:pos x="0" y="128"/>
                </a:cxn>
                <a:cxn ang="0">
                  <a:pos x="0" y="130"/>
                </a:cxn>
                <a:cxn ang="0">
                  <a:pos x="1" y="131"/>
                </a:cxn>
                <a:cxn ang="0">
                  <a:pos x="3" y="132"/>
                </a:cxn>
                <a:cxn ang="0">
                  <a:pos x="5" y="133"/>
                </a:cxn>
                <a:cxn ang="0">
                  <a:pos x="6" y="132"/>
                </a:cxn>
                <a:cxn ang="0">
                  <a:pos x="8" y="131"/>
                </a:cxn>
                <a:cxn ang="0">
                  <a:pos x="9" y="130"/>
                </a:cxn>
                <a:cxn ang="0">
                  <a:pos x="9" y="128"/>
                </a:cxn>
                <a:cxn ang="0">
                  <a:pos x="9" y="5"/>
                </a:cxn>
                <a:cxn ang="0">
                  <a:pos x="9" y="5"/>
                </a:cxn>
                <a:cxn ang="0">
                  <a:pos x="9" y="3"/>
                </a:cxn>
                <a:cxn ang="0">
                  <a:pos x="8" y="1"/>
                </a:cxn>
                <a:cxn ang="0">
                  <a:pos x="6" y="1"/>
                </a:cxn>
                <a:cxn ang="0">
                  <a:pos x="5" y="0"/>
                </a:cxn>
                <a:cxn ang="0">
                  <a:pos x="3" y="1"/>
                </a:cxn>
                <a:cxn ang="0">
                  <a:pos x="1" y="1"/>
                </a:cxn>
                <a:cxn ang="0">
                  <a:pos x="0" y="3"/>
                </a:cxn>
                <a:cxn ang="0">
                  <a:pos x="0" y="5"/>
                </a:cxn>
                <a:cxn ang="0">
                  <a:pos x="0" y="5"/>
                </a:cxn>
              </a:cxnLst>
              <a:rect l="0" t="0" r="r" b="b"/>
              <a:pathLst>
                <a:path w="9" h="133">
                  <a:moveTo>
                    <a:pt x="0" y="5"/>
                  </a:moveTo>
                  <a:lnTo>
                    <a:pt x="0" y="128"/>
                  </a:lnTo>
                  <a:lnTo>
                    <a:pt x="0" y="128"/>
                  </a:lnTo>
                  <a:lnTo>
                    <a:pt x="0" y="130"/>
                  </a:lnTo>
                  <a:lnTo>
                    <a:pt x="1" y="131"/>
                  </a:lnTo>
                  <a:lnTo>
                    <a:pt x="3" y="132"/>
                  </a:lnTo>
                  <a:lnTo>
                    <a:pt x="5" y="133"/>
                  </a:lnTo>
                  <a:lnTo>
                    <a:pt x="6" y="132"/>
                  </a:lnTo>
                  <a:lnTo>
                    <a:pt x="8" y="131"/>
                  </a:lnTo>
                  <a:lnTo>
                    <a:pt x="9" y="130"/>
                  </a:lnTo>
                  <a:lnTo>
                    <a:pt x="9" y="128"/>
                  </a:lnTo>
                  <a:lnTo>
                    <a:pt x="9" y="5"/>
                  </a:lnTo>
                  <a:lnTo>
                    <a:pt x="9" y="5"/>
                  </a:lnTo>
                  <a:lnTo>
                    <a:pt x="9" y="3"/>
                  </a:lnTo>
                  <a:lnTo>
                    <a:pt x="8" y="1"/>
                  </a:lnTo>
                  <a:lnTo>
                    <a:pt x="6" y="1"/>
                  </a:lnTo>
                  <a:lnTo>
                    <a:pt x="5" y="0"/>
                  </a:lnTo>
                  <a:lnTo>
                    <a:pt x="3" y="1"/>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5" name="Freeform 188"/>
            <p:cNvSpPr/>
            <p:nvPr/>
          </p:nvSpPr>
          <p:spPr bwMode="auto">
            <a:xfrm>
              <a:off x="4602163" y="2432050"/>
              <a:ext cx="4763" cy="65088"/>
            </a:xfrm>
            <a:custGeom>
              <a:avLst/>
              <a:gdLst/>
              <a:ahLst/>
              <a:cxnLst>
                <a:cxn ang="0">
                  <a:pos x="0" y="5"/>
                </a:cxn>
                <a:cxn ang="0">
                  <a:pos x="0" y="118"/>
                </a:cxn>
                <a:cxn ang="0">
                  <a:pos x="0" y="118"/>
                </a:cxn>
                <a:cxn ang="0">
                  <a:pos x="0" y="120"/>
                </a:cxn>
                <a:cxn ang="0">
                  <a:pos x="1" y="121"/>
                </a:cxn>
                <a:cxn ang="0">
                  <a:pos x="2" y="123"/>
                </a:cxn>
                <a:cxn ang="0">
                  <a:pos x="4" y="123"/>
                </a:cxn>
                <a:cxn ang="0">
                  <a:pos x="6" y="123"/>
                </a:cxn>
                <a:cxn ang="0">
                  <a:pos x="7" y="121"/>
                </a:cxn>
                <a:cxn ang="0">
                  <a:pos x="8" y="120"/>
                </a:cxn>
                <a:cxn ang="0">
                  <a:pos x="9" y="118"/>
                </a:cxn>
                <a:cxn ang="0">
                  <a:pos x="9" y="5"/>
                </a:cxn>
                <a:cxn ang="0">
                  <a:pos x="9" y="5"/>
                </a:cxn>
                <a:cxn ang="0">
                  <a:pos x="8" y="3"/>
                </a:cxn>
                <a:cxn ang="0">
                  <a:pos x="7" y="1"/>
                </a:cxn>
                <a:cxn ang="0">
                  <a:pos x="6" y="1"/>
                </a:cxn>
                <a:cxn ang="0">
                  <a:pos x="4" y="0"/>
                </a:cxn>
                <a:cxn ang="0">
                  <a:pos x="2" y="1"/>
                </a:cxn>
                <a:cxn ang="0">
                  <a:pos x="1" y="1"/>
                </a:cxn>
                <a:cxn ang="0">
                  <a:pos x="0" y="3"/>
                </a:cxn>
                <a:cxn ang="0">
                  <a:pos x="0" y="5"/>
                </a:cxn>
                <a:cxn ang="0">
                  <a:pos x="0" y="5"/>
                </a:cxn>
              </a:cxnLst>
              <a:rect l="0" t="0" r="r" b="b"/>
              <a:pathLst>
                <a:path w="9" h="123">
                  <a:moveTo>
                    <a:pt x="0" y="5"/>
                  </a:moveTo>
                  <a:lnTo>
                    <a:pt x="0" y="118"/>
                  </a:lnTo>
                  <a:lnTo>
                    <a:pt x="0" y="118"/>
                  </a:lnTo>
                  <a:lnTo>
                    <a:pt x="0" y="120"/>
                  </a:lnTo>
                  <a:lnTo>
                    <a:pt x="1" y="121"/>
                  </a:lnTo>
                  <a:lnTo>
                    <a:pt x="2" y="123"/>
                  </a:lnTo>
                  <a:lnTo>
                    <a:pt x="4" y="123"/>
                  </a:lnTo>
                  <a:lnTo>
                    <a:pt x="6" y="123"/>
                  </a:lnTo>
                  <a:lnTo>
                    <a:pt x="7" y="121"/>
                  </a:lnTo>
                  <a:lnTo>
                    <a:pt x="8" y="120"/>
                  </a:lnTo>
                  <a:lnTo>
                    <a:pt x="9" y="118"/>
                  </a:lnTo>
                  <a:lnTo>
                    <a:pt x="9" y="5"/>
                  </a:lnTo>
                  <a:lnTo>
                    <a:pt x="9" y="5"/>
                  </a:lnTo>
                  <a:lnTo>
                    <a:pt x="8" y="3"/>
                  </a:lnTo>
                  <a:lnTo>
                    <a:pt x="7" y="1"/>
                  </a:lnTo>
                  <a:lnTo>
                    <a:pt x="6" y="1"/>
                  </a:lnTo>
                  <a:lnTo>
                    <a:pt x="4" y="0"/>
                  </a:lnTo>
                  <a:lnTo>
                    <a:pt x="2" y="1"/>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6" name="Freeform 189"/>
            <p:cNvSpPr/>
            <p:nvPr/>
          </p:nvSpPr>
          <p:spPr bwMode="auto">
            <a:xfrm>
              <a:off x="4624388" y="2457450"/>
              <a:ext cx="4763" cy="65088"/>
            </a:xfrm>
            <a:custGeom>
              <a:avLst/>
              <a:gdLst/>
              <a:ahLst/>
              <a:cxnLst>
                <a:cxn ang="0">
                  <a:pos x="0" y="5"/>
                </a:cxn>
                <a:cxn ang="0">
                  <a:pos x="0" y="119"/>
                </a:cxn>
                <a:cxn ang="0">
                  <a:pos x="0" y="119"/>
                </a:cxn>
                <a:cxn ang="0">
                  <a:pos x="0" y="121"/>
                </a:cxn>
                <a:cxn ang="0">
                  <a:pos x="1" y="122"/>
                </a:cxn>
                <a:cxn ang="0">
                  <a:pos x="3" y="123"/>
                </a:cxn>
                <a:cxn ang="0">
                  <a:pos x="4" y="123"/>
                </a:cxn>
                <a:cxn ang="0">
                  <a:pos x="6" y="123"/>
                </a:cxn>
                <a:cxn ang="0">
                  <a:pos x="8" y="122"/>
                </a:cxn>
                <a:cxn ang="0">
                  <a:pos x="9" y="121"/>
                </a:cxn>
                <a:cxn ang="0">
                  <a:pos x="9" y="119"/>
                </a:cxn>
                <a:cxn ang="0">
                  <a:pos x="9" y="5"/>
                </a:cxn>
                <a:cxn ang="0">
                  <a:pos x="9" y="5"/>
                </a:cxn>
                <a:cxn ang="0">
                  <a:pos x="9" y="3"/>
                </a:cxn>
                <a:cxn ang="0">
                  <a:pos x="8" y="1"/>
                </a:cxn>
                <a:cxn ang="0">
                  <a:pos x="6" y="0"/>
                </a:cxn>
                <a:cxn ang="0">
                  <a:pos x="4" y="0"/>
                </a:cxn>
                <a:cxn ang="0">
                  <a:pos x="3" y="0"/>
                </a:cxn>
                <a:cxn ang="0">
                  <a:pos x="1" y="1"/>
                </a:cxn>
                <a:cxn ang="0">
                  <a:pos x="0" y="3"/>
                </a:cxn>
                <a:cxn ang="0">
                  <a:pos x="0" y="5"/>
                </a:cxn>
                <a:cxn ang="0">
                  <a:pos x="0" y="5"/>
                </a:cxn>
              </a:cxnLst>
              <a:rect l="0" t="0" r="r" b="b"/>
              <a:pathLst>
                <a:path w="9" h="123">
                  <a:moveTo>
                    <a:pt x="0" y="5"/>
                  </a:moveTo>
                  <a:lnTo>
                    <a:pt x="0" y="119"/>
                  </a:lnTo>
                  <a:lnTo>
                    <a:pt x="0" y="119"/>
                  </a:lnTo>
                  <a:lnTo>
                    <a:pt x="0" y="121"/>
                  </a:lnTo>
                  <a:lnTo>
                    <a:pt x="1" y="122"/>
                  </a:lnTo>
                  <a:lnTo>
                    <a:pt x="3" y="123"/>
                  </a:lnTo>
                  <a:lnTo>
                    <a:pt x="4" y="123"/>
                  </a:lnTo>
                  <a:lnTo>
                    <a:pt x="6" y="123"/>
                  </a:lnTo>
                  <a:lnTo>
                    <a:pt x="8" y="122"/>
                  </a:lnTo>
                  <a:lnTo>
                    <a:pt x="9" y="121"/>
                  </a:lnTo>
                  <a:lnTo>
                    <a:pt x="9" y="119"/>
                  </a:lnTo>
                  <a:lnTo>
                    <a:pt x="9" y="5"/>
                  </a:lnTo>
                  <a:lnTo>
                    <a:pt x="9" y="5"/>
                  </a:lnTo>
                  <a:lnTo>
                    <a:pt x="9" y="3"/>
                  </a:lnTo>
                  <a:lnTo>
                    <a:pt x="8" y="1"/>
                  </a:lnTo>
                  <a:lnTo>
                    <a:pt x="6" y="0"/>
                  </a:lnTo>
                  <a:lnTo>
                    <a:pt x="4" y="0"/>
                  </a:lnTo>
                  <a:lnTo>
                    <a:pt x="3" y="0"/>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7" name="Freeform 190"/>
            <p:cNvSpPr/>
            <p:nvPr/>
          </p:nvSpPr>
          <p:spPr bwMode="auto">
            <a:xfrm>
              <a:off x="4651375" y="2482850"/>
              <a:ext cx="7938" cy="73025"/>
            </a:xfrm>
            <a:custGeom>
              <a:avLst/>
              <a:gdLst/>
              <a:ahLst/>
              <a:cxnLst>
                <a:cxn ang="0">
                  <a:pos x="5" y="5"/>
                </a:cxn>
                <a:cxn ang="0">
                  <a:pos x="5" y="5"/>
                </a:cxn>
                <a:cxn ang="0">
                  <a:pos x="2" y="30"/>
                </a:cxn>
                <a:cxn ang="0">
                  <a:pos x="1" y="42"/>
                </a:cxn>
                <a:cxn ang="0">
                  <a:pos x="0" y="55"/>
                </a:cxn>
                <a:cxn ang="0">
                  <a:pos x="0" y="132"/>
                </a:cxn>
                <a:cxn ang="0">
                  <a:pos x="0" y="132"/>
                </a:cxn>
                <a:cxn ang="0">
                  <a:pos x="1" y="134"/>
                </a:cxn>
                <a:cxn ang="0">
                  <a:pos x="2" y="136"/>
                </a:cxn>
                <a:cxn ang="0">
                  <a:pos x="3" y="137"/>
                </a:cxn>
                <a:cxn ang="0">
                  <a:pos x="5" y="137"/>
                </a:cxn>
                <a:cxn ang="0">
                  <a:pos x="7" y="137"/>
                </a:cxn>
                <a:cxn ang="0">
                  <a:pos x="8" y="136"/>
                </a:cxn>
                <a:cxn ang="0">
                  <a:pos x="9" y="134"/>
                </a:cxn>
                <a:cxn ang="0">
                  <a:pos x="10" y="132"/>
                </a:cxn>
                <a:cxn ang="0">
                  <a:pos x="10" y="62"/>
                </a:cxn>
                <a:cxn ang="0">
                  <a:pos x="10" y="62"/>
                </a:cxn>
                <a:cxn ang="0">
                  <a:pos x="10" y="47"/>
                </a:cxn>
                <a:cxn ang="0">
                  <a:pos x="11" y="33"/>
                </a:cxn>
                <a:cxn ang="0">
                  <a:pos x="14" y="5"/>
                </a:cxn>
                <a:cxn ang="0">
                  <a:pos x="14" y="5"/>
                </a:cxn>
                <a:cxn ang="0">
                  <a:pos x="14" y="3"/>
                </a:cxn>
                <a:cxn ang="0">
                  <a:pos x="13" y="1"/>
                </a:cxn>
                <a:cxn ang="0">
                  <a:pos x="12" y="0"/>
                </a:cxn>
                <a:cxn ang="0">
                  <a:pos x="10" y="0"/>
                </a:cxn>
                <a:cxn ang="0">
                  <a:pos x="7" y="1"/>
                </a:cxn>
                <a:cxn ang="0">
                  <a:pos x="6" y="3"/>
                </a:cxn>
                <a:cxn ang="0">
                  <a:pos x="5" y="5"/>
                </a:cxn>
                <a:cxn ang="0">
                  <a:pos x="5" y="5"/>
                </a:cxn>
              </a:cxnLst>
              <a:rect l="0" t="0" r="r" b="b"/>
              <a:pathLst>
                <a:path w="14" h="137">
                  <a:moveTo>
                    <a:pt x="5" y="5"/>
                  </a:moveTo>
                  <a:lnTo>
                    <a:pt x="5" y="5"/>
                  </a:lnTo>
                  <a:lnTo>
                    <a:pt x="2" y="30"/>
                  </a:lnTo>
                  <a:lnTo>
                    <a:pt x="1" y="42"/>
                  </a:lnTo>
                  <a:lnTo>
                    <a:pt x="0" y="55"/>
                  </a:lnTo>
                  <a:lnTo>
                    <a:pt x="0" y="132"/>
                  </a:lnTo>
                  <a:lnTo>
                    <a:pt x="0" y="132"/>
                  </a:lnTo>
                  <a:lnTo>
                    <a:pt x="1" y="134"/>
                  </a:lnTo>
                  <a:lnTo>
                    <a:pt x="2" y="136"/>
                  </a:lnTo>
                  <a:lnTo>
                    <a:pt x="3" y="137"/>
                  </a:lnTo>
                  <a:lnTo>
                    <a:pt x="5" y="137"/>
                  </a:lnTo>
                  <a:lnTo>
                    <a:pt x="7" y="137"/>
                  </a:lnTo>
                  <a:lnTo>
                    <a:pt x="8" y="136"/>
                  </a:lnTo>
                  <a:lnTo>
                    <a:pt x="9" y="134"/>
                  </a:lnTo>
                  <a:lnTo>
                    <a:pt x="10" y="132"/>
                  </a:lnTo>
                  <a:lnTo>
                    <a:pt x="10" y="62"/>
                  </a:lnTo>
                  <a:lnTo>
                    <a:pt x="10" y="62"/>
                  </a:lnTo>
                  <a:lnTo>
                    <a:pt x="10" y="47"/>
                  </a:lnTo>
                  <a:lnTo>
                    <a:pt x="11" y="33"/>
                  </a:lnTo>
                  <a:lnTo>
                    <a:pt x="14" y="5"/>
                  </a:lnTo>
                  <a:lnTo>
                    <a:pt x="14" y="5"/>
                  </a:lnTo>
                  <a:lnTo>
                    <a:pt x="14" y="3"/>
                  </a:lnTo>
                  <a:lnTo>
                    <a:pt x="13" y="1"/>
                  </a:lnTo>
                  <a:lnTo>
                    <a:pt x="12" y="0"/>
                  </a:lnTo>
                  <a:lnTo>
                    <a:pt x="10" y="0"/>
                  </a:lnTo>
                  <a:lnTo>
                    <a:pt x="7" y="1"/>
                  </a:lnTo>
                  <a:lnTo>
                    <a:pt x="6" y="3"/>
                  </a:lnTo>
                  <a:lnTo>
                    <a:pt x="5" y="5"/>
                  </a:lnTo>
                  <a:lnTo>
                    <a:pt x="5"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8" name="Freeform 191"/>
            <p:cNvSpPr/>
            <p:nvPr/>
          </p:nvSpPr>
          <p:spPr bwMode="auto">
            <a:xfrm>
              <a:off x="4684713" y="2500313"/>
              <a:ext cx="4763" cy="87313"/>
            </a:xfrm>
            <a:custGeom>
              <a:avLst/>
              <a:gdLst/>
              <a:ahLst/>
              <a:cxnLst>
                <a:cxn ang="0">
                  <a:pos x="0" y="5"/>
                </a:cxn>
                <a:cxn ang="0">
                  <a:pos x="0" y="161"/>
                </a:cxn>
                <a:cxn ang="0">
                  <a:pos x="0" y="161"/>
                </a:cxn>
                <a:cxn ang="0">
                  <a:pos x="0" y="163"/>
                </a:cxn>
                <a:cxn ang="0">
                  <a:pos x="1" y="164"/>
                </a:cxn>
                <a:cxn ang="0">
                  <a:pos x="3" y="165"/>
                </a:cxn>
                <a:cxn ang="0">
                  <a:pos x="5" y="166"/>
                </a:cxn>
                <a:cxn ang="0">
                  <a:pos x="6" y="165"/>
                </a:cxn>
                <a:cxn ang="0">
                  <a:pos x="8" y="164"/>
                </a:cxn>
                <a:cxn ang="0">
                  <a:pos x="9" y="163"/>
                </a:cxn>
                <a:cxn ang="0">
                  <a:pos x="9" y="161"/>
                </a:cxn>
                <a:cxn ang="0">
                  <a:pos x="9" y="5"/>
                </a:cxn>
                <a:cxn ang="0">
                  <a:pos x="9" y="5"/>
                </a:cxn>
                <a:cxn ang="0">
                  <a:pos x="9" y="3"/>
                </a:cxn>
                <a:cxn ang="0">
                  <a:pos x="8" y="1"/>
                </a:cxn>
                <a:cxn ang="0">
                  <a:pos x="6" y="0"/>
                </a:cxn>
                <a:cxn ang="0">
                  <a:pos x="5" y="0"/>
                </a:cxn>
                <a:cxn ang="0">
                  <a:pos x="3" y="0"/>
                </a:cxn>
                <a:cxn ang="0">
                  <a:pos x="1" y="1"/>
                </a:cxn>
                <a:cxn ang="0">
                  <a:pos x="0" y="3"/>
                </a:cxn>
                <a:cxn ang="0">
                  <a:pos x="0" y="5"/>
                </a:cxn>
                <a:cxn ang="0">
                  <a:pos x="0" y="5"/>
                </a:cxn>
              </a:cxnLst>
              <a:rect l="0" t="0" r="r" b="b"/>
              <a:pathLst>
                <a:path w="9" h="166">
                  <a:moveTo>
                    <a:pt x="0" y="5"/>
                  </a:moveTo>
                  <a:lnTo>
                    <a:pt x="0" y="161"/>
                  </a:lnTo>
                  <a:lnTo>
                    <a:pt x="0" y="161"/>
                  </a:lnTo>
                  <a:lnTo>
                    <a:pt x="0" y="163"/>
                  </a:lnTo>
                  <a:lnTo>
                    <a:pt x="1" y="164"/>
                  </a:lnTo>
                  <a:lnTo>
                    <a:pt x="3" y="165"/>
                  </a:lnTo>
                  <a:lnTo>
                    <a:pt x="5" y="166"/>
                  </a:lnTo>
                  <a:lnTo>
                    <a:pt x="6" y="165"/>
                  </a:lnTo>
                  <a:lnTo>
                    <a:pt x="8" y="164"/>
                  </a:lnTo>
                  <a:lnTo>
                    <a:pt x="9" y="163"/>
                  </a:lnTo>
                  <a:lnTo>
                    <a:pt x="9" y="161"/>
                  </a:lnTo>
                  <a:lnTo>
                    <a:pt x="9" y="5"/>
                  </a:lnTo>
                  <a:lnTo>
                    <a:pt x="9" y="5"/>
                  </a:lnTo>
                  <a:lnTo>
                    <a:pt x="9" y="3"/>
                  </a:lnTo>
                  <a:lnTo>
                    <a:pt x="8" y="1"/>
                  </a:lnTo>
                  <a:lnTo>
                    <a:pt x="6" y="0"/>
                  </a:lnTo>
                  <a:lnTo>
                    <a:pt x="5" y="0"/>
                  </a:lnTo>
                  <a:lnTo>
                    <a:pt x="3" y="0"/>
                  </a:lnTo>
                  <a:lnTo>
                    <a:pt x="1" y="1"/>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39" name="Freeform 192"/>
            <p:cNvSpPr/>
            <p:nvPr/>
          </p:nvSpPr>
          <p:spPr bwMode="auto">
            <a:xfrm>
              <a:off x="4702175" y="2540000"/>
              <a:ext cx="7938" cy="69850"/>
            </a:xfrm>
            <a:custGeom>
              <a:avLst/>
              <a:gdLst/>
              <a:ahLst/>
              <a:cxnLst>
                <a:cxn ang="0">
                  <a:pos x="6" y="3"/>
                </a:cxn>
                <a:cxn ang="0">
                  <a:pos x="6" y="3"/>
                </a:cxn>
                <a:cxn ang="0">
                  <a:pos x="3" y="19"/>
                </a:cxn>
                <a:cxn ang="0">
                  <a:pos x="1" y="34"/>
                </a:cxn>
                <a:cxn ang="0">
                  <a:pos x="0" y="50"/>
                </a:cxn>
                <a:cxn ang="0">
                  <a:pos x="0" y="65"/>
                </a:cxn>
                <a:cxn ang="0">
                  <a:pos x="1" y="96"/>
                </a:cxn>
                <a:cxn ang="0">
                  <a:pos x="1" y="127"/>
                </a:cxn>
                <a:cxn ang="0">
                  <a:pos x="1" y="127"/>
                </a:cxn>
                <a:cxn ang="0">
                  <a:pos x="2" y="129"/>
                </a:cxn>
                <a:cxn ang="0">
                  <a:pos x="3" y="131"/>
                </a:cxn>
                <a:cxn ang="0">
                  <a:pos x="4" y="132"/>
                </a:cxn>
                <a:cxn ang="0">
                  <a:pos x="6" y="132"/>
                </a:cxn>
                <a:cxn ang="0">
                  <a:pos x="7" y="132"/>
                </a:cxn>
                <a:cxn ang="0">
                  <a:pos x="9" y="131"/>
                </a:cxn>
                <a:cxn ang="0">
                  <a:pos x="10" y="129"/>
                </a:cxn>
                <a:cxn ang="0">
                  <a:pos x="10" y="127"/>
                </a:cxn>
                <a:cxn ang="0">
                  <a:pos x="10" y="127"/>
                </a:cxn>
                <a:cxn ang="0">
                  <a:pos x="10" y="97"/>
                </a:cxn>
                <a:cxn ang="0">
                  <a:pos x="9" y="66"/>
                </a:cxn>
                <a:cxn ang="0">
                  <a:pos x="9" y="51"/>
                </a:cxn>
                <a:cxn ang="0">
                  <a:pos x="10" y="36"/>
                </a:cxn>
                <a:cxn ang="0">
                  <a:pos x="12" y="21"/>
                </a:cxn>
                <a:cxn ang="0">
                  <a:pos x="15" y="5"/>
                </a:cxn>
                <a:cxn ang="0">
                  <a:pos x="15" y="5"/>
                </a:cxn>
                <a:cxn ang="0">
                  <a:pos x="15" y="3"/>
                </a:cxn>
                <a:cxn ang="0">
                  <a:pos x="14" y="2"/>
                </a:cxn>
                <a:cxn ang="0">
                  <a:pos x="13" y="0"/>
                </a:cxn>
                <a:cxn ang="0">
                  <a:pos x="11" y="0"/>
                </a:cxn>
                <a:cxn ang="0">
                  <a:pos x="10" y="0"/>
                </a:cxn>
                <a:cxn ang="0">
                  <a:pos x="8" y="0"/>
                </a:cxn>
                <a:cxn ang="0">
                  <a:pos x="7" y="1"/>
                </a:cxn>
                <a:cxn ang="0">
                  <a:pos x="6" y="3"/>
                </a:cxn>
                <a:cxn ang="0">
                  <a:pos x="6" y="3"/>
                </a:cxn>
              </a:cxnLst>
              <a:rect l="0" t="0" r="r" b="b"/>
              <a:pathLst>
                <a:path w="15" h="132">
                  <a:moveTo>
                    <a:pt x="6" y="3"/>
                  </a:moveTo>
                  <a:lnTo>
                    <a:pt x="6" y="3"/>
                  </a:lnTo>
                  <a:lnTo>
                    <a:pt x="3" y="19"/>
                  </a:lnTo>
                  <a:lnTo>
                    <a:pt x="1" y="34"/>
                  </a:lnTo>
                  <a:lnTo>
                    <a:pt x="0" y="50"/>
                  </a:lnTo>
                  <a:lnTo>
                    <a:pt x="0" y="65"/>
                  </a:lnTo>
                  <a:lnTo>
                    <a:pt x="1" y="96"/>
                  </a:lnTo>
                  <a:lnTo>
                    <a:pt x="1" y="127"/>
                  </a:lnTo>
                  <a:lnTo>
                    <a:pt x="1" y="127"/>
                  </a:lnTo>
                  <a:lnTo>
                    <a:pt x="2" y="129"/>
                  </a:lnTo>
                  <a:lnTo>
                    <a:pt x="3" y="131"/>
                  </a:lnTo>
                  <a:lnTo>
                    <a:pt x="4" y="132"/>
                  </a:lnTo>
                  <a:lnTo>
                    <a:pt x="6" y="132"/>
                  </a:lnTo>
                  <a:lnTo>
                    <a:pt x="7" y="132"/>
                  </a:lnTo>
                  <a:lnTo>
                    <a:pt x="9" y="131"/>
                  </a:lnTo>
                  <a:lnTo>
                    <a:pt x="10" y="129"/>
                  </a:lnTo>
                  <a:lnTo>
                    <a:pt x="10" y="127"/>
                  </a:lnTo>
                  <a:lnTo>
                    <a:pt x="10" y="127"/>
                  </a:lnTo>
                  <a:lnTo>
                    <a:pt x="10" y="97"/>
                  </a:lnTo>
                  <a:lnTo>
                    <a:pt x="9" y="66"/>
                  </a:lnTo>
                  <a:lnTo>
                    <a:pt x="9" y="51"/>
                  </a:lnTo>
                  <a:lnTo>
                    <a:pt x="10" y="36"/>
                  </a:lnTo>
                  <a:lnTo>
                    <a:pt x="12" y="21"/>
                  </a:lnTo>
                  <a:lnTo>
                    <a:pt x="15" y="5"/>
                  </a:lnTo>
                  <a:lnTo>
                    <a:pt x="15" y="5"/>
                  </a:lnTo>
                  <a:lnTo>
                    <a:pt x="15" y="3"/>
                  </a:lnTo>
                  <a:lnTo>
                    <a:pt x="14" y="2"/>
                  </a:lnTo>
                  <a:lnTo>
                    <a:pt x="13" y="0"/>
                  </a:lnTo>
                  <a:lnTo>
                    <a:pt x="11" y="0"/>
                  </a:lnTo>
                  <a:lnTo>
                    <a:pt x="10" y="0"/>
                  </a:lnTo>
                  <a:lnTo>
                    <a:pt x="8" y="0"/>
                  </a:lnTo>
                  <a:lnTo>
                    <a:pt x="7" y="1"/>
                  </a:lnTo>
                  <a:lnTo>
                    <a:pt x="6" y="3"/>
                  </a:lnTo>
                  <a:lnTo>
                    <a:pt x="6"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0" name="Freeform 193"/>
            <p:cNvSpPr/>
            <p:nvPr/>
          </p:nvSpPr>
          <p:spPr bwMode="auto">
            <a:xfrm>
              <a:off x="4727575" y="2568575"/>
              <a:ext cx="9525" cy="52388"/>
            </a:xfrm>
            <a:custGeom>
              <a:avLst/>
              <a:gdLst/>
              <a:ahLst/>
              <a:cxnLst>
                <a:cxn ang="0">
                  <a:pos x="10" y="3"/>
                </a:cxn>
                <a:cxn ang="0">
                  <a:pos x="10" y="3"/>
                </a:cxn>
                <a:cxn ang="0">
                  <a:pos x="3" y="48"/>
                </a:cxn>
                <a:cxn ang="0">
                  <a:pos x="1" y="72"/>
                </a:cxn>
                <a:cxn ang="0">
                  <a:pos x="0" y="95"/>
                </a:cxn>
                <a:cxn ang="0">
                  <a:pos x="0" y="95"/>
                </a:cxn>
                <a:cxn ang="0">
                  <a:pos x="0" y="97"/>
                </a:cxn>
                <a:cxn ang="0">
                  <a:pos x="1" y="98"/>
                </a:cxn>
                <a:cxn ang="0">
                  <a:pos x="3" y="99"/>
                </a:cxn>
                <a:cxn ang="0">
                  <a:pos x="6" y="99"/>
                </a:cxn>
                <a:cxn ang="0">
                  <a:pos x="7" y="99"/>
                </a:cxn>
                <a:cxn ang="0">
                  <a:pos x="9" y="98"/>
                </a:cxn>
                <a:cxn ang="0">
                  <a:pos x="10" y="97"/>
                </a:cxn>
                <a:cxn ang="0">
                  <a:pos x="10" y="95"/>
                </a:cxn>
                <a:cxn ang="0">
                  <a:pos x="10" y="95"/>
                </a:cxn>
                <a:cxn ang="0">
                  <a:pos x="11" y="72"/>
                </a:cxn>
                <a:cxn ang="0">
                  <a:pos x="13" y="50"/>
                </a:cxn>
                <a:cxn ang="0">
                  <a:pos x="19" y="6"/>
                </a:cxn>
                <a:cxn ang="0">
                  <a:pos x="19" y="6"/>
                </a:cxn>
                <a:cxn ang="0">
                  <a:pos x="19" y="4"/>
                </a:cxn>
                <a:cxn ang="0">
                  <a:pos x="18" y="2"/>
                </a:cxn>
                <a:cxn ang="0">
                  <a:pos x="15" y="0"/>
                </a:cxn>
                <a:cxn ang="0">
                  <a:pos x="14" y="0"/>
                </a:cxn>
                <a:cxn ang="0">
                  <a:pos x="12" y="0"/>
                </a:cxn>
                <a:cxn ang="0">
                  <a:pos x="11" y="2"/>
                </a:cxn>
                <a:cxn ang="0">
                  <a:pos x="10" y="3"/>
                </a:cxn>
                <a:cxn ang="0">
                  <a:pos x="10" y="3"/>
                </a:cxn>
              </a:cxnLst>
              <a:rect l="0" t="0" r="r" b="b"/>
              <a:pathLst>
                <a:path w="19" h="99">
                  <a:moveTo>
                    <a:pt x="10" y="3"/>
                  </a:moveTo>
                  <a:lnTo>
                    <a:pt x="10" y="3"/>
                  </a:lnTo>
                  <a:lnTo>
                    <a:pt x="3" y="48"/>
                  </a:lnTo>
                  <a:lnTo>
                    <a:pt x="1" y="72"/>
                  </a:lnTo>
                  <a:lnTo>
                    <a:pt x="0" y="95"/>
                  </a:lnTo>
                  <a:lnTo>
                    <a:pt x="0" y="95"/>
                  </a:lnTo>
                  <a:lnTo>
                    <a:pt x="0" y="97"/>
                  </a:lnTo>
                  <a:lnTo>
                    <a:pt x="1" y="98"/>
                  </a:lnTo>
                  <a:lnTo>
                    <a:pt x="3" y="99"/>
                  </a:lnTo>
                  <a:lnTo>
                    <a:pt x="6" y="99"/>
                  </a:lnTo>
                  <a:lnTo>
                    <a:pt x="7" y="99"/>
                  </a:lnTo>
                  <a:lnTo>
                    <a:pt x="9" y="98"/>
                  </a:lnTo>
                  <a:lnTo>
                    <a:pt x="10" y="97"/>
                  </a:lnTo>
                  <a:lnTo>
                    <a:pt x="10" y="95"/>
                  </a:lnTo>
                  <a:lnTo>
                    <a:pt x="10" y="95"/>
                  </a:lnTo>
                  <a:lnTo>
                    <a:pt x="11" y="72"/>
                  </a:lnTo>
                  <a:lnTo>
                    <a:pt x="13" y="50"/>
                  </a:lnTo>
                  <a:lnTo>
                    <a:pt x="19" y="6"/>
                  </a:lnTo>
                  <a:lnTo>
                    <a:pt x="19" y="6"/>
                  </a:lnTo>
                  <a:lnTo>
                    <a:pt x="19" y="4"/>
                  </a:lnTo>
                  <a:lnTo>
                    <a:pt x="18" y="2"/>
                  </a:lnTo>
                  <a:lnTo>
                    <a:pt x="15" y="0"/>
                  </a:lnTo>
                  <a:lnTo>
                    <a:pt x="14" y="0"/>
                  </a:lnTo>
                  <a:lnTo>
                    <a:pt x="12" y="0"/>
                  </a:lnTo>
                  <a:lnTo>
                    <a:pt x="11" y="2"/>
                  </a:lnTo>
                  <a:lnTo>
                    <a:pt x="10" y="3"/>
                  </a:lnTo>
                  <a:lnTo>
                    <a:pt x="10"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1" name="Freeform 194"/>
            <p:cNvSpPr/>
            <p:nvPr/>
          </p:nvSpPr>
          <p:spPr bwMode="auto">
            <a:xfrm>
              <a:off x="4748213" y="2590800"/>
              <a:ext cx="4763" cy="57150"/>
            </a:xfrm>
            <a:custGeom>
              <a:avLst/>
              <a:gdLst/>
              <a:ahLst/>
              <a:cxnLst>
                <a:cxn ang="0">
                  <a:pos x="0" y="5"/>
                </a:cxn>
                <a:cxn ang="0">
                  <a:pos x="0" y="104"/>
                </a:cxn>
                <a:cxn ang="0">
                  <a:pos x="0" y="104"/>
                </a:cxn>
                <a:cxn ang="0">
                  <a:pos x="0" y="107"/>
                </a:cxn>
                <a:cxn ang="0">
                  <a:pos x="1" y="109"/>
                </a:cxn>
                <a:cxn ang="0">
                  <a:pos x="3" y="109"/>
                </a:cxn>
                <a:cxn ang="0">
                  <a:pos x="4" y="110"/>
                </a:cxn>
                <a:cxn ang="0">
                  <a:pos x="6" y="109"/>
                </a:cxn>
                <a:cxn ang="0">
                  <a:pos x="7" y="109"/>
                </a:cxn>
                <a:cxn ang="0">
                  <a:pos x="9" y="107"/>
                </a:cxn>
                <a:cxn ang="0">
                  <a:pos x="9" y="104"/>
                </a:cxn>
                <a:cxn ang="0">
                  <a:pos x="9" y="5"/>
                </a:cxn>
                <a:cxn ang="0">
                  <a:pos x="9" y="5"/>
                </a:cxn>
                <a:cxn ang="0">
                  <a:pos x="9" y="3"/>
                </a:cxn>
                <a:cxn ang="0">
                  <a:pos x="7" y="2"/>
                </a:cxn>
                <a:cxn ang="0">
                  <a:pos x="6" y="1"/>
                </a:cxn>
                <a:cxn ang="0">
                  <a:pos x="4" y="0"/>
                </a:cxn>
                <a:cxn ang="0">
                  <a:pos x="3" y="1"/>
                </a:cxn>
                <a:cxn ang="0">
                  <a:pos x="1" y="2"/>
                </a:cxn>
                <a:cxn ang="0">
                  <a:pos x="0" y="3"/>
                </a:cxn>
                <a:cxn ang="0">
                  <a:pos x="0" y="5"/>
                </a:cxn>
                <a:cxn ang="0">
                  <a:pos x="0" y="5"/>
                </a:cxn>
              </a:cxnLst>
              <a:rect l="0" t="0" r="r" b="b"/>
              <a:pathLst>
                <a:path w="9" h="110">
                  <a:moveTo>
                    <a:pt x="0" y="5"/>
                  </a:moveTo>
                  <a:lnTo>
                    <a:pt x="0" y="104"/>
                  </a:lnTo>
                  <a:lnTo>
                    <a:pt x="0" y="104"/>
                  </a:lnTo>
                  <a:lnTo>
                    <a:pt x="0" y="107"/>
                  </a:lnTo>
                  <a:lnTo>
                    <a:pt x="1" y="109"/>
                  </a:lnTo>
                  <a:lnTo>
                    <a:pt x="3" y="109"/>
                  </a:lnTo>
                  <a:lnTo>
                    <a:pt x="4" y="110"/>
                  </a:lnTo>
                  <a:lnTo>
                    <a:pt x="6" y="109"/>
                  </a:lnTo>
                  <a:lnTo>
                    <a:pt x="7" y="109"/>
                  </a:lnTo>
                  <a:lnTo>
                    <a:pt x="9" y="107"/>
                  </a:lnTo>
                  <a:lnTo>
                    <a:pt x="9" y="104"/>
                  </a:lnTo>
                  <a:lnTo>
                    <a:pt x="9" y="5"/>
                  </a:lnTo>
                  <a:lnTo>
                    <a:pt x="9" y="5"/>
                  </a:lnTo>
                  <a:lnTo>
                    <a:pt x="9" y="3"/>
                  </a:lnTo>
                  <a:lnTo>
                    <a:pt x="7" y="2"/>
                  </a:lnTo>
                  <a:lnTo>
                    <a:pt x="6" y="1"/>
                  </a:lnTo>
                  <a:lnTo>
                    <a:pt x="4" y="0"/>
                  </a:lnTo>
                  <a:lnTo>
                    <a:pt x="3" y="1"/>
                  </a:lnTo>
                  <a:lnTo>
                    <a:pt x="1" y="2"/>
                  </a:lnTo>
                  <a:lnTo>
                    <a:pt x="0" y="3"/>
                  </a:lnTo>
                  <a:lnTo>
                    <a:pt x="0" y="5"/>
                  </a:lnTo>
                  <a:lnTo>
                    <a:pt x="0"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2" name="Freeform 195"/>
            <p:cNvSpPr/>
            <p:nvPr/>
          </p:nvSpPr>
          <p:spPr bwMode="auto">
            <a:xfrm>
              <a:off x="4641850" y="2751138"/>
              <a:ext cx="7938" cy="26988"/>
            </a:xfrm>
            <a:custGeom>
              <a:avLst/>
              <a:gdLst/>
              <a:ahLst/>
              <a:cxnLst>
                <a:cxn ang="0">
                  <a:pos x="15" y="46"/>
                </a:cxn>
                <a:cxn ang="0">
                  <a:pos x="15" y="46"/>
                </a:cxn>
                <a:cxn ang="0">
                  <a:pos x="12" y="36"/>
                </a:cxn>
                <a:cxn ang="0">
                  <a:pos x="11" y="26"/>
                </a:cxn>
                <a:cxn ang="0">
                  <a:pos x="10" y="5"/>
                </a:cxn>
                <a:cxn ang="0">
                  <a:pos x="10" y="5"/>
                </a:cxn>
                <a:cxn ang="0">
                  <a:pos x="10" y="3"/>
                </a:cxn>
                <a:cxn ang="0">
                  <a:pos x="8" y="1"/>
                </a:cxn>
                <a:cxn ang="0">
                  <a:pos x="6" y="1"/>
                </a:cxn>
                <a:cxn ang="0">
                  <a:pos x="5" y="0"/>
                </a:cxn>
                <a:cxn ang="0">
                  <a:pos x="3" y="1"/>
                </a:cxn>
                <a:cxn ang="0">
                  <a:pos x="1" y="1"/>
                </a:cxn>
                <a:cxn ang="0">
                  <a:pos x="0" y="3"/>
                </a:cxn>
                <a:cxn ang="0">
                  <a:pos x="0" y="5"/>
                </a:cxn>
                <a:cxn ang="0">
                  <a:pos x="0" y="5"/>
                </a:cxn>
                <a:cxn ang="0">
                  <a:pos x="1" y="27"/>
                </a:cxn>
                <a:cxn ang="0">
                  <a:pos x="2" y="38"/>
                </a:cxn>
                <a:cxn ang="0">
                  <a:pos x="5" y="48"/>
                </a:cxn>
                <a:cxn ang="0">
                  <a:pos x="5" y="48"/>
                </a:cxn>
                <a:cxn ang="0">
                  <a:pos x="6" y="50"/>
                </a:cxn>
                <a:cxn ang="0">
                  <a:pos x="7" y="51"/>
                </a:cxn>
                <a:cxn ang="0">
                  <a:pos x="10" y="51"/>
                </a:cxn>
                <a:cxn ang="0">
                  <a:pos x="11" y="51"/>
                </a:cxn>
                <a:cxn ang="0">
                  <a:pos x="13" y="51"/>
                </a:cxn>
                <a:cxn ang="0">
                  <a:pos x="14" y="49"/>
                </a:cxn>
                <a:cxn ang="0">
                  <a:pos x="15" y="48"/>
                </a:cxn>
                <a:cxn ang="0">
                  <a:pos x="15" y="46"/>
                </a:cxn>
                <a:cxn ang="0">
                  <a:pos x="15" y="46"/>
                </a:cxn>
              </a:cxnLst>
              <a:rect l="0" t="0" r="r" b="b"/>
              <a:pathLst>
                <a:path w="15" h="51">
                  <a:moveTo>
                    <a:pt x="15" y="46"/>
                  </a:moveTo>
                  <a:lnTo>
                    <a:pt x="15" y="46"/>
                  </a:lnTo>
                  <a:lnTo>
                    <a:pt x="12" y="36"/>
                  </a:lnTo>
                  <a:lnTo>
                    <a:pt x="11" y="26"/>
                  </a:lnTo>
                  <a:lnTo>
                    <a:pt x="10" y="5"/>
                  </a:lnTo>
                  <a:lnTo>
                    <a:pt x="10" y="5"/>
                  </a:lnTo>
                  <a:lnTo>
                    <a:pt x="10" y="3"/>
                  </a:lnTo>
                  <a:lnTo>
                    <a:pt x="8" y="1"/>
                  </a:lnTo>
                  <a:lnTo>
                    <a:pt x="6" y="1"/>
                  </a:lnTo>
                  <a:lnTo>
                    <a:pt x="5" y="0"/>
                  </a:lnTo>
                  <a:lnTo>
                    <a:pt x="3" y="1"/>
                  </a:lnTo>
                  <a:lnTo>
                    <a:pt x="1" y="1"/>
                  </a:lnTo>
                  <a:lnTo>
                    <a:pt x="0" y="3"/>
                  </a:lnTo>
                  <a:lnTo>
                    <a:pt x="0" y="5"/>
                  </a:lnTo>
                  <a:lnTo>
                    <a:pt x="0" y="5"/>
                  </a:lnTo>
                  <a:lnTo>
                    <a:pt x="1" y="27"/>
                  </a:lnTo>
                  <a:lnTo>
                    <a:pt x="2" y="38"/>
                  </a:lnTo>
                  <a:lnTo>
                    <a:pt x="5" y="48"/>
                  </a:lnTo>
                  <a:lnTo>
                    <a:pt x="5" y="48"/>
                  </a:lnTo>
                  <a:lnTo>
                    <a:pt x="6" y="50"/>
                  </a:lnTo>
                  <a:lnTo>
                    <a:pt x="7" y="51"/>
                  </a:lnTo>
                  <a:lnTo>
                    <a:pt x="10" y="51"/>
                  </a:lnTo>
                  <a:lnTo>
                    <a:pt x="11" y="51"/>
                  </a:lnTo>
                  <a:lnTo>
                    <a:pt x="13" y="51"/>
                  </a:lnTo>
                  <a:lnTo>
                    <a:pt x="14" y="49"/>
                  </a:lnTo>
                  <a:lnTo>
                    <a:pt x="15" y="48"/>
                  </a:lnTo>
                  <a:lnTo>
                    <a:pt x="15" y="46"/>
                  </a:lnTo>
                  <a:lnTo>
                    <a:pt x="15" y="46"/>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3" name="Freeform 196"/>
            <p:cNvSpPr/>
            <p:nvPr/>
          </p:nvSpPr>
          <p:spPr bwMode="auto">
            <a:xfrm>
              <a:off x="4675188" y="2751138"/>
              <a:ext cx="12700" cy="34925"/>
            </a:xfrm>
            <a:custGeom>
              <a:avLst/>
              <a:gdLst/>
              <a:ahLst/>
              <a:cxnLst>
                <a:cxn ang="0">
                  <a:pos x="18" y="39"/>
                </a:cxn>
                <a:cxn ang="0">
                  <a:pos x="18" y="39"/>
                </a:cxn>
                <a:cxn ang="0">
                  <a:pos x="14" y="31"/>
                </a:cxn>
                <a:cxn ang="0">
                  <a:pos x="12" y="23"/>
                </a:cxn>
                <a:cxn ang="0">
                  <a:pos x="9" y="13"/>
                </a:cxn>
                <a:cxn ang="0">
                  <a:pos x="9" y="5"/>
                </a:cxn>
                <a:cxn ang="0">
                  <a:pos x="9" y="5"/>
                </a:cxn>
                <a:cxn ang="0">
                  <a:pos x="8" y="3"/>
                </a:cxn>
                <a:cxn ang="0">
                  <a:pos x="7" y="1"/>
                </a:cxn>
                <a:cxn ang="0">
                  <a:pos x="6" y="1"/>
                </a:cxn>
                <a:cxn ang="0">
                  <a:pos x="4" y="0"/>
                </a:cxn>
                <a:cxn ang="0">
                  <a:pos x="3" y="1"/>
                </a:cxn>
                <a:cxn ang="0">
                  <a:pos x="1" y="1"/>
                </a:cxn>
                <a:cxn ang="0">
                  <a:pos x="0" y="3"/>
                </a:cxn>
                <a:cxn ang="0">
                  <a:pos x="0" y="5"/>
                </a:cxn>
                <a:cxn ang="0">
                  <a:pos x="0" y="5"/>
                </a:cxn>
                <a:cxn ang="0">
                  <a:pos x="0" y="17"/>
                </a:cxn>
                <a:cxn ang="0">
                  <a:pos x="1" y="24"/>
                </a:cxn>
                <a:cxn ang="0">
                  <a:pos x="3" y="30"/>
                </a:cxn>
                <a:cxn ang="0">
                  <a:pos x="3" y="30"/>
                </a:cxn>
                <a:cxn ang="0">
                  <a:pos x="6" y="38"/>
                </a:cxn>
                <a:cxn ang="0">
                  <a:pos x="9" y="45"/>
                </a:cxn>
                <a:cxn ang="0">
                  <a:pos x="13" y="54"/>
                </a:cxn>
                <a:cxn ang="0">
                  <a:pos x="14" y="62"/>
                </a:cxn>
                <a:cxn ang="0">
                  <a:pos x="14" y="62"/>
                </a:cxn>
                <a:cxn ang="0">
                  <a:pos x="15" y="64"/>
                </a:cxn>
                <a:cxn ang="0">
                  <a:pos x="16" y="65"/>
                </a:cxn>
                <a:cxn ang="0">
                  <a:pos x="18" y="66"/>
                </a:cxn>
                <a:cxn ang="0">
                  <a:pos x="19" y="66"/>
                </a:cxn>
                <a:cxn ang="0">
                  <a:pos x="21" y="66"/>
                </a:cxn>
                <a:cxn ang="0">
                  <a:pos x="22" y="65"/>
                </a:cxn>
                <a:cxn ang="0">
                  <a:pos x="23" y="64"/>
                </a:cxn>
                <a:cxn ang="0">
                  <a:pos x="24" y="62"/>
                </a:cxn>
                <a:cxn ang="0">
                  <a:pos x="24" y="62"/>
                </a:cxn>
                <a:cxn ang="0">
                  <a:pos x="23" y="56"/>
                </a:cxn>
                <a:cxn ang="0">
                  <a:pos x="22" y="49"/>
                </a:cxn>
                <a:cxn ang="0">
                  <a:pos x="18" y="39"/>
                </a:cxn>
                <a:cxn ang="0">
                  <a:pos x="18" y="39"/>
                </a:cxn>
              </a:cxnLst>
              <a:rect l="0" t="0" r="r" b="b"/>
              <a:pathLst>
                <a:path w="24" h="66">
                  <a:moveTo>
                    <a:pt x="18" y="39"/>
                  </a:moveTo>
                  <a:lnTo>
                    <a:pt x="18" y="39"/>
                  </a:lnTo>
                  <a:lnTo>
                    <a:pt x="14" y="31"/>
                  </a:lnTo>
                  <a:lnTo>
                    <a:pt x="12" y="23"/>
                  </a:lnTo>
                  <a:lnTo>
                    <a:pt x="9" y="13"/>
                  </a:lnTo>
                  <a:lnTo>
                    <a:pt x="9" y="5"/>
                  </a:lnTo>
                  <a:lnTo>
                    <a:pt x="9" y="5"/>
                  </a:lnTo>
                  <a:lnTo>
                    <a:pt x="8" y="3"/>
                  </a:lnTo>
                  <a:lnTo>
                    <a:pt x="7" y="1"/>
                  </a:lnTo>
                  <a:lnTo>
                    <a:pt x="6" y="1"/>
                  </a:lnTo>
                  <a:lnTo>
                    <a:pt x="4" y="0"/>
                  </a:lnTo>
                  <a:lnTo>
                    <a:pt x="3" y="1"/>
                  </a:lnTo>
                  <a:lnTo>
                    <a:pt x="1" y="1"/>
                  </a:lnTo>
                  <a:lnTo>
                    <a:pt x="0" y="3"/>
                  </a:lnTo>
                  <a:lnTo>
                    <a:pt x="0" y="5"/>
                  </a:lnTo>
                  <a:lnTo>
                    <a:pt x="0" y="5"/>
                  </a:lnTo>
                  <a:lnTo>
                    <a:pt x="0" y="17"/>
                  </a:lnTo>
                  <a:lnTo>
                    <a:pt x="1" y="24"/>
                  </a:lnTo>
                  <a:lnTo>
                    <a:pt x="3" y="30"/>
                  </a:lnTo>
                  <a:lnTo>
                    <a:pt x="3" y="30"/>
                  </a:lnTo>
                  <a:lnTo>
                    <a:pt x="6" y="38"/>
                  </a:lnTo>
                  <a:lnTo>
                    <a:pt x="9" y="45"/>
                  </a:lnTo>
                  <a:lnTo>
                    <a:pt x="13" y="54"/>
                  </a:lnTo>
                  <a:lnTo>
                    <a:pt x="14" y="62"/>
                  </a:lnTo>
                  <a:lnTo>
                    <a:pt x="14" y="62"/>
                  </a:lnTo>
                  <a:lnTo>
                    <a:pt x="15" y="64"/>
                  </a:lnTo>
                  <a:lnTo>
                    <a:pt x="16" y="65"/>
                  </a:lnTo>
                  <a:lnTo>
                    <a:pt x="18" y="66"/>
                  </a:lnTo>
                  <a:lnTo>
                    <a:pt x="19" y="66"/>
                  </a:lnTo>
                  <a:lnTo>
                    <a:pt x="21" y="66"/>
                  </a:lnTo>
                  <a:lnTo>
                    <a:pt x="22" y="65"/>
                  </a:lnTo>
                  <a:lnTo>
                    <a:pt x="23" y="64"/>
                  </a:lnTo>
                  <a:lnTo>
                    <a:pt x="24" y="62"/>
                  </a:lnTo>
                  <a:lnTo>
                    <a:pt x="24" y="62"/>
                  </a:lnTo>
                  <a:lnTo>
                    <a:pt x="23" y="56"/>
                  </a:lnTo>
                  <a:lnTo>
                    <a:pt x="22" y="49"/>
                  </a:lnTo>
                  <a:lnTo>
                    <a:pt x="18" y="39"/>
                  </a:lnTo>
                  <a:lnTo>
                    <a:pt x="18" y="39"/>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4" name="Freeform 197"/>
            <p:cNvSpPr/>
            <p:nvPr/>
          </p:nvSpPr>
          <p:spPr bwMode="auto">
            <a:xfrm>
              <a:off x="4710113" y="2759075"/>
              <a:ext cx="9525" cy="44450"/>
            </a:xfrm>
            <a:custGeom>
              <a:avLst/>
              <a:gdLst/>
              <a:ahLst/>
              <a:cxnLst>
                <a:cxn ang="0">
                  <a:pos x="10" y="4"/>
                </a:cxn>
                <a:cxn ang="0">
                  <a:pos x="10" y="4"/>
                </a:cxn>
                <a:cxn ang="0">
                  <a:pos x="10" y="2"/>
                </a:cxn>
                <a:cxn ang="0">
                  <a:pos x="9" y="1"/>
                </a:cxn>
                <a:cxn ang="0">
                  <a:pos x="6" y="0"/>
                </a:cxn>
                <a:cxn ang="0">
                  <a:pos x="4" y="0"/>
                </a:cxn>
                <a:cxn ang="0">
                  <a:pos x="3" y="0"/>
                </a:cxn>
                <a:cxn ang="0">
                  <a:pos x="1" y="1"/>
                </a:cxn>
                <a:cxn ang="0">
                  <a:pos x="0" y="2"/>
                </a:cxn>
                <a:cxn ang="0">
                  <a:pos x="0" y="4"/>
                </a:cxn>
                <a:cxn ang="0">
                  <a:pos x="0" y="4"/>
                </a:cxn>
                <a:cxn ang="0">
                  <a:pos x="1" y="24"/>
                </a:cxn>
                <a:cxn ang="0">
                  <a:pos x="3" y="44"/>
                </a:cxn>
                <a:cxn ang="0">
                  <a:pos x="6" y="63"/>
                </a:cxn>
                <a:cxn ang="0">
                  <a:pos x="10" y="82"/>
                </a:cxn>
                <a:cxn ang="0">
                  <a:pos x="10" y="82"/>
                </a:cxn>
                <a:cxn ang="0">
                  <a:pos x="11" y="84"/>
                </a:cxn>
                <a:cxn ang="0">
                  <a:pos x="12" y="85"/>
                </a:cxn>
                <a:cxn ang="0">
                  <a:pos x="14" y="85"/>
                </a:cxn>
                <a:cxn ang="0">
                  <a:pos x="16" y="85"/>
                </a:cxn>
                <a:cxn ang="0">
                  <a:pos x="17" y="84"/>
                </a:cxn>
                <a:cxn ang="0">
                  <a:pos x="18" y="83"/>
                </a:cxn>
                <a:cxn ang="0">
                  <a:pos x="19" y="82"/>
                </a:cxn>
                <a:cxn ang="0">
                  <a:pos x="19" y="80"/>
                </a:cxn>
                <a:cxn ang="0">
                  <a:pos x="19" y="80"/>
                </a:cxn>
                <a:cxn ang="0">
                  <a:pos x="16" y="61"/>
                </a:cxn>
                <a:cxn ang="0">
                  <a:pos x="13" y="43"/>
                </a:cxn>
                <a:cxn ang="0">
                  <a:pos x="11" y="24"/>
                </a:cxn>
                <a:cxn ang="0">
                  <a:pos x="10" y="4"/>
                </a:cxn>
                <a:cxn ang="0">
                  <a:pos x="10" y="4"/>
                </a:cxn>
              </a:cxnLst>
              <a:rect l="0" t="0" r="r" b="b"/>
              <a:pathLst>
                <a:path w="19" h="85">
                  <a:moveTo>
                    <a:pt x="10" y="4"/>
                  </a:moveTo>
                  <a:lnTo>
                    <a:pt x="10" y="4"/>
                  </a:lnTo>
                  <a:lnTo>
                    <a:pt x="10" y="2"/>
                  </a:lnTo>
                  <a:lnTo>
                    <a:pt x="9" y="1"/>
                  </a:lnTo>
                  <a:lnTo>
                    <a:pt x="6" y="0"/>
                  </a:lnTo>
                  <a:lnTo>
                    <a:pt x="4" y="0"/>
                  </a:lnTo>
                  <a:lnTo>
                    <a:pt x="3" y="0"/>
                  </a:lnTo>
                  <a:lnTo>
                    <a:pt x="1" y="1"/>
                  </a:lnTo>
                  <a:lnTo>
                    <a:pt x="0" y="2"/>
                  </a:lnTo>
                  <a:lnTo>
                    <a:pt x="0" y="4"/>
                  </a:lnTo>
                  <a:lnTo>
                    <a:pt x="0" y="4"/>
                  </a:lnTo>
                  <a:lnTo>
                    <a:pt x="1" y="24"/>
                  </a:lnTo>
                  <a:lnTo>
                    <a:pt x="3" y="44"/>
                  </a:lnTo>
                  <a:lnTo>
                    <a:pt x="6" y="63"/>
                  </a:lnTo>
                  <a:lnTo>
                    <a:pt x="10" y="82"/>
                  </a:lnTo>
                  <a:lnTo>
                    <a:pt x="10" y="82"/>
                  </a:lnTo>
                  <a:lnTo>
                    <a:pt x="11" y="84"/>
                  </a:lnTo>
                  <a:lnTo>
                    <a:pt x="12" y="85"/>
                  </a:lnTo>
                  <a:lnTo>
                    <a:pt x="14" y="85"/>
                  </a:lnTo>
                  <a:lnTo>
                    <a:pt x="16" y="85"/>
                  </a:lnTo>
                  <a:lnTo>
                    <a:pt x="17" y="84"/>
                  </a:lnTo>
                  <a:lnTo>
                    <a:pt x="18" y="83"/>
                  </a:lnTo>
                  <a:lnTo>
                    <a:pt x="19" y="82"/>
                  </a:lnTo>
                  <a:lnTo>
                    <a:pt x="19" y="80"/>
                  </a:lnTo>
                  <a:lnTo>
                    <a:pt x="19" y="80"/>
                  </a:lnTo>
                  <a:lnTo>
                    <a:pt x="16" y="61"/>
                  </a:lnTo>
                  <a:lnTo>
                    <a:pt x="13" y="43"/>
                  </a:lnTo>
                  <a:lnTo>
                    <a:pt x="11" y="24"/>
                  </a:lnTo>
                  <a:lnTo>
                    <a:pt x="10" y="4"/>
                  </a:lnTo>
                  <a:lnTo>
                    <a:pt x="10"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5" name="Freeform 198"/>
            <p:cNvSpPr/>
            <p:nvPr/>
          </p:nvSpPr>
          <p:spPr bwMode="auto">
            <a:xfrm>
              <a:off x="4416425" y="2370138"/>
              <a:ext cx="15875" cy="106363"/>
            </a:xfrm>
            <a:custGeom>
              <a:avLst/>
              <a:gdLst/>
              <a:ahLst/>
              <a:cxnLst>
                <a:cxn ang="0">
                  <a:pos x="19" y="3"/>
                </a:cxn>
                <a:cxn ang="0">
                  <a:pos x="19" y="3"/>
                </a:cxn>
                <a:cxn ang="0">
                  <a:pos x="14" y="24"/>
                </a:cxn>
                <a:cxn ang="0">
                  <a:pos x="13" y="34"/>
                </a:cxn>
                <a:cxn ang="0">
                  <a:pos x="13" y="45"/>
                </a:cxn>
                <a:cxn ang="0">
                  <a:pos x="13" y="98"/>
                </a:cxn>
                <a:cxn ang="0">
                  <a:pos x="13" y="98"/>
                </a:cxn>
                <a:cxn ang="0">
                  <a:pos x="13" y="124"/>
                </a:cxn>
                <a:cxn ang="0">
                  <a:pos x="12" y="136"/>
                </a:cxn>
                <a:cxn ang="0">
                  <a:pos x="10" y="149"/>
                </a:cxn>
                <a:cxn ang="0">
                  <a:pos x="10" y="149"/>
                </a:cxn>
                <a:cxn ang="0">
                  <a:pos x="4" y="171"/>
                </a:cxn>
                <a:cxn ang="0">
                  <a:pos x="2" y="183"/>
                </a:cxn>
                <a:cxn ang="0">
                  <a:pos x="0" y="194"/>
                </a:cxn>
                <a:cxn ang="0">
                  <a:pos x="0" y="194"/>
                </a:cxn>
                <a:cxn ang="0">
                  <a:pos x="1" y="196"/>
                </a:cxn>
                <a:cxn ang="0">
                  <a:pos x="2" y="197"/>
                </a:cxn>
                <a:cxn ang="0">
                  <a:pos x="3" y="198"/>
                </a:cxn>
                <a:cxn ang="0">
                  <a:pos x="5" y="199"/>
                </a:cxn>
                <a:cxn ang="0">
                  <a:pos x="6" y="198"/>
                </a:cxn>
                <a:cxn ang="0">
                  <a:pos x="8" y="197"/>
                </a:cxn>
                <a:cxn ang="0">
                  <a:pos x="9" y="196"/>
                </a:cxn>
                <a:cxn ang="0">
                  <a:pos x="10" y="194"/>
                </a:cxn>
                <a:cxn ang="0">
                  <a:pos x="10" y="194"/>
                </a:cxn>
                <a:cxn ang="0">
                  <a:pos x="11" y="182"/>
                </a:cxn>
                <a:cxn ang="0">
                  <a:pos x="14" y="169"/>
                </a:cxn>
                <a:cxn ang="0">
                  <a:pos x="20" y="144"/>
                </a:cxn>
                <a:cxn ang="0">
                  <a:pos x="20" y="144"/>
                </a:cxn>
                <a:cxn ang="0">
                  <a:pos x="22" y="135"/>
                </a:cxn>
                <a:cxn ang="0">
                  <a:pos x="22" y="125"/>
                </a:cxn>
                <a:cxn ang="0">
                  <a:pos x="22" y="105"/>
                </a:cxn>
                <a:cxn ang="0">
                  <a:pos x="22" y="105"/>
                </a:cxn>
                <a:cxn ang="0">
                  <a:pos x="22" y="80"/>
                </a:cxn>
                <a:cxn ang="0">
                  <a:pos x="22" y="55"/>
                </a:cxn>
                <a:cxn ang="0">
                  <a:pos x="23" y="31"/>
                </a:cxn>
                <a:cxn ang="0">
                  <a:pos x="25" y="18"/>
                </a:cxn>
                <a:cxn ang="0">
                  <a:pos x="29" y="6"/>
                </a:cxn>
                <a:cxn ang="0">
                  <a:pos x="29" y="6"/>
                </a:cxn>
                <a:cxn ang="0">
                  <a:pos x="29" y="4"/>
                </a:cxn>
                <a:cxn ang="0">
                  <a:pos x="28" y="2"/>
                </a:cxn>
                <a:cxn ang="0">
                  <a:pos x="27" y="1"/>
                </a:cxn>
                <a:cxn ang="0">
                  <a:pos x="24" y="0"/>
                </a:cxn>
                <a:cxn ang="0">
                  <a:pos x="23" y="0"/>
                </a:cxn>
                <a:cxn ang="0">
                  <a:pos x="21" y="0"/>
                </a:cxn>
                <a:cxn ang="0">
                  <a:pos x="20" y="2"/>
                </a:cxn>
                <a:cxn ang="0">
                  <a:pos x="19" y="3"/>
                </a:cxn>
                <a:cxn ang="0">
                  <a:pos x="19" y="3"/>
                </a:cxn>
              </a:cxnLst>
              <a:rect l="0" t="0" r="r" b="b"/>
              <a:pathLst>
                <a:path w="29" h="199">
                  <a:moveTo>
                    <a:pt x="19" y="3"/>
                  </a:moveTo>
                  <a:lnTo>
                    <a:pt x="19" y="3"/>
                  </a:lnTo>
                  <a:lnTo>
                    <a:pt x="14" y="24"/>
                  </a:lnTo>
                  <a:lnTo>
                    <a:pt x="13" y="34"/>
                  </a:lnTo>
                  <a:lnTo>
                    <a:pt x="13" y="45"/>
                  </a:lnTo>
                  <a:lnTo>
                    <a:pt x="13" y="98"/>
                  </a:lnTo>
                  <a:lnTo>
                    <a:pt x="13" y="98"/>
                  </a:lnTo>
                  <a:lnTo>
                    <a:pt x="13" y="124"/>
                  </a:lnTo>
                  <a:lnTo>
                    <a:pt x="12" y="136"/>
                  </a:lnTo>
                  <a:lnTo>
                    <a:pt x="10" y="149"/>
                  </a:lnTo>
                  <a:lnTo>
                    <a:pt x="10" y="149"/>
                  </a:lnTo>
                  <a:lnTo>
                    <a:pt x="4" y="171"/>
                  </a:lnTo>
                  <a:lnTo>
                    <a:pt x="2" y="183"/>
                  </a:lnTo>
                  <a:lnTo>
                    <a:pt x="0" y="194"/>
                  </a:lnTo>
                  <a:lnTo>
                    <a:pt x="0" y="194"/>
                  </a:lnTo>
                  <a:lnTo>
                    <a:pt x="1" y="196"/>
                  </a:lnTo>
                  <a:lnTo>
                    <a:pt x="2" y="197"/>
                  </a:lnTo>
                  <a:lnTo>
                    <a:pt x="3" y="198"/>
                  </a:lnTo>
                  <a:lnTo>
                    <a:pt x="5" y="199"/>
                  </a:lnTo>
                  <a:lnTo>
                    <a:pt x="6" y="198"/>
                  </a:lnTo>
                  <a:lnTo>
                    <a:pt x="8" y="197"/>
                  </a:lnTo>
                  <a:lnTo>
                    <a:pt x="9" y="196"/>
                  </a:lnTo>
                  <a:lnTo>
                    <a:pt x="10" y="194"/>
                  </a:lnTo>
                  <a:lnTo>
                    <a:pt x="10" y="194"/>
                  </a:lnTo>
                  <a:lnTo>
                    <a:pt x="11" y="182"/>
                  </a:lnTo>
                  <a:lnTo>
                    <a:pt x="14" y="169"/>
                  </a:lnTo>
                  <a:lnTo>
                    <a:pt x="20" y="144"/>
                  </a:lnTo>
                  <a:lnTo>
                    <a:pt x="20" y="144"/>
                  </a:lnTo>
                  <a:lnTo>
                    <a:pt x="22" y="135"/>
                  </a:lnTo>
                  <a:lnTo>
                    <a:pt x="22" y="125"/>
                  </a:lnTo>
                  <a:lnTo>
                    <a:pt x="22" y="105"/>
                  </a:lnTo>
                  <a:lnTo>
                    <a:pt x="22" y="105"/>
                  </a:lnTo>
                  <a:lnTo>
                    <a:pt x="22" y="80"/>
                  </a:lnTo>
                  <a:lnTo>
                    <a:pt x="22" y="55"/>
                  </a:lnTo>
                  <a:lnTo>
                    <a:pt x="23" y="31"/>
                  </a:lnTo>
                  <a:lnTo>
                    <a:pt x="25" y="18"/>
                  </a:lnTo>
                  <a:lnTo>
                    <a:pt x="29" y="6"/>
                  </a:lnTo>
                  <a:lnTo>
                    <a:pt x="29" y="6"/>
                  </a:lnTo>
                  <a:lnTo>
                    <a:pt x="29" y="4"/>
                  </a:lnTo>
                  <a:lnTo>
                    <a:pt x="28" y="2"/>
                  </a:lnTo>
                  <a:lnTo>
                    <a:pt x="27" y="1"/>
                  </a:lnTo>
                  <a:lnTo>
                    <a:pt x="24" y="0"/>
                  </a:lnTo>
                  <a:lnTo>
                    <a:pt x="23" y="0"/>
                  </a:lnTo>
                  <a:lnTo>
                    <a:pt x="21" y="0"/>
                  </a:lnTo>
                  <a:lnTo>
                    <a:pt x="20" y="2"/>
                  </a:lnTo>
                  <a:lnTo>
                    <a:pt x="19" y="3"/>
                  </a:lnTo>
                  <a:lnTo>
                    <a:pt x="19"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6" name="Freeform 199"/>
            <p:cNvSpPr/>
            <p:nvPr/>
          </p:nvSpPr>
          <p:spPr bwMode="auto">
            <a:xfrm>
              <a:off x="4464050" y="2424113"/>
              <a:ext cx="19050" cy="88900"/>
            </a:xfrm>
            <a:custGeom>
              <a:avLst/>
              <a:gdLst/>
              <a:ahLst/>
              <a:cxnLst>
                <a:cxn ang="0">
                  <a:pos x="26" y="3"/>
                </a:cxn>
                <a:cxn ang="0">
                  <a:pos x="26" y="3"/>
                </a:cxn>
                <a:cxn ang="0">
                  <a:pos x="18" y="42"/>
                </a:cxn>
                <a:cxn ang="0">
                  <a:pos x="11" y="83"/>
                </a:cxn>
                <a:cxn ang="0">
                  <a:pos x="6" y="123"/>
                </a:cxn>
                <a:cxn ang="0">
                  <a:pos x="0" y="162"/>
                </a:cxn>
                <a:cxn ang="0">
                  <a:pos x="0" y="162"/>
                </a:cxn>
                <a:cxn ang="0">
                  <a:pos x="0" y="164"/>
                </a:cxn>
                <a:cxn ang="0">
                  <a:pos x="2" y="166"/>
                </a:cxn>
                <a:cxn ang="0">
                  <a:pos x="3" y="167"/>
                </a:cxn>
                <a:cxn ang="0">
                  <a:pos x="5" y="167"/>
                </a:cxn>
                <a:cxn ang="0">
                  <a:pos x="8" y="166"/>
                </a:cxn>
                <a:cxn ang="0">
                  <a:pos x="10" y="164"/>
                </a:cxn>
                <a:cxn ang="0">
                  <a:pos x="10" y="162"/>
                </a:cxn>
                <a:cxn ang="0">
                  <a:pos x="10" y="162"/>
                </a:cxn>
                <a:cxn ang="0">
                  <a:pos x="15" y="123"/>
                </a:cxn>
                <a:cxn ang="0">
                  <a:pos x="20" y="84"/>
                </a:cxn>
                <a:cxn ang="0">
                  <a:pos x="26" y="45"/>
                </a:cxn>
                <a:cxn ang="0">
                  <a:pos x="36" y="6"/>
                </a:cxn>
                <a:cxn ang="0">
                  <a:pos x="36" y="6"/>
                </a:cxn>
                <a:cxn ang="0">
                  <a:pos x="36" y="4"/>
                </a:cxn>
                <a:cxn ang="0">
                  <a:pos x="35" y="2"/>
                </a:cxn>
                <a:cxn ang="0">
                  <a:pos x="34" y="1"/>
                </a:cxn>
                <a:cxn ang="0">
                  <a:pos x="31" y="0"/>
                </a:cxn>
                <a:cxn ang="0">
                  <a:pos x="29" y="0"/>
                </a:cxn>
                <a:cxn ang="0">
                  <a:pos x="28" y="0"/>
                </a:cxn>
                <a:cxn ang="0">
                  <a:pos x="26" y="1"/>
                </a:cxn>
                <a:cxn ang="0">
                  <a:pos x="26" y="3"/>
                </a:cxn>
                <a:cxn ang="0">
                  <a:pos x="26" y="3"/>
                </a:cxn>
              </a:cxnLst>
              <a:rect l="0" t="0" r="r" b="b"/>
              <a:pathLst>
                <a:path w="36" h="167">
                  <a:moveTo>
                    <a:pt x="26" y="3"/>
                  </a:moveTo>
                  <a:lnTo>
                    <a:pt x="26" y="3"/>
                  </a:lnTo>
                  <a:lnTo>
                    <a:pt x="18" y="42"/>
                  </a:lnTo>
                  <a:lnTo>
                    <a:pt x="11" y="83"/>
                  </a:lnTo>
                  <a:lnTo>
                    <a:pt x="6" y="123"/>
                  </a:lnTo>
                  <a:lnTo>
                    <a:pt x="0" y="162"/>
                  </a:lnTo>
                  <a:lnTo>
                    <a:pt x="0" y="162"/>
                  </a:lnTo>
                  <a:lnTo>
                    <a:pt x="0" y="164"/>
                  </a:lnTo>
                  <a:lnTo>
                    <a:pt x="2" y="166"/>
                  </a:lnTo>
                  <a:lnTo>
                    <a:pt x="3" y="167"/>
                  </a:lnTo>
                  <a:lnTo>
                    <a:pt x="5" y="167"/>
                  </a:lnTo>
                  <a:lnTo>
                    <a:pt x="8" y="166"/>
                  </a:lnTo>
                  <a:lnTo>
                    <a:pt x="10" y="164"/>
                  </a:lnTo>
                  <a:lnTo>
                    <a:pt x="10" y="162"/>
                  </a:lnTo>
                  <a:lnTo>
                    <a:pt x="10" y="162"/>
                  </a:lnTo>
                  <a:lnTo>
                    <a:pt x="15" y="123"/>
                  </a:lnTo>
                  <a:lnTo>
                    <a:pt x="20" y="84"/>
                  </a:lnTo>
                  <a:lnTo>
                    <a:pt x="26" y="45"/>
                  </a:lnTo>
                  <a:lnTo>
                    <a:pt x="36" y="6"/>
                  </a:lnTo>
                  <a:lnTo>
                    <a:pt x="36" y="6"/>
                  </a:lnTo>
                  <a:lnTo>
                    <a:pt x="36" y="4"/>
                  </a:lnTo>
                  <a:lnTo>
                    <a:pt x="35" y="2"/>
                  </a:lnTo>
                  <a:lnTo>
                    <a:pt x="34" y="1"/>
                  </a:lnTo>
                  <a:lnTo>
                    <a:pt x="31" y="0"/>
                  </a:lnTo>
                  <a:lnTo>
                    <a:pt x="29" y="0"/>
                  </a:lnTo>
                  <a:lnTo>
                    <a:pt x="28" y="0"/>
                  </a:lnTo>
                  <a:lnTo>
                    <a:pt x="26" y="1"/>
                  </a:lnTo>
                  <a:lnTo>
                    <a:pt x="26" y="3"/>
                  </a:lnTo>
                  <a:lnTo>
                    <a:pt x="26"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7" name="Freeform 200"/>
            <p:cNvSpPr/>
            <p:nvPr/>
          </p:nvSpPr>
          <p:spPr bwMode="auto">
            <a:xfrm>
              <a:off x="4521200" y="2484438"/>
              <a:ext cx="17463" cy="95250"/>
            </a:xfrm>
            <a:custGeom>
              <a:avLst/>
              <a:gdLst/>
              <a:ahLst/>
              <a:cxnLst>
                <a:cxn ang="0">
                  <a:pos x="26" y="5"/>
                </a:cxn>
                <a:cxn ang="0">
                  <a:pos x="26" y="5"/>
                </a:cxn>
                <a:cxn ang="0">
                  <a:pos x="25" y="26"/>
                </a:cxn>
                <a:cxn ang="0">
                  <a:pos x="23" y="46"/>
                </a:cxn>
                <a:cxn ang="0">
                  <a:pos x="20" y="67"/>
                </a:cxn>
                <a:cxn ang="0">
                  <a:pos x="14" y="88"/>
                </a:cxn>
                <a:cxn ang="0">
                  <a:pos x="14" y="88"/>
                </a:cxn>
                <a:cxn ang="0">
                  <a:pos x="11" y="98"/>
                </a:cxn>
                <a:cxn ang="0">
                  <a:pos x="9" y="109"/>
                </a:cxn>
                <a:cxn ang="0">
                  <a:pos x="6" y="131"/>
                </a:cxn>
                <a:cxn ang="0">
                  <a:pos x="3" y="153"/>
                </a:cxn>
                <a:cxn ang="0">
                  <a:pos x="0" y="174"/>
                </a:cxn>
                <a:cxn ang="0">
                  <a:pos x="0" y="174"/>
                </a:cxn>
                <a:cxn ang="0">
                  <a:pos x="0" y="176"/>
                </a:cxn>
                <a:cxn ang="0">
                  <a:pos x="1" y="177"/>
                </a:cxn>
                <a:cxn ang="0">
                  <a:pos x="4" y="179"/>
                </a:cxn>
                <a:cxn ang="0">
                  <a:pos x="6" y="179"/>
                </a:cxn>
                <a:cxn ang="0">
                  <a:pos x="7" y="179"/>
                </a:cxn>
                <a:cxn ang="0">
                  <a:pos x="8" y="178"/>
                </a:cxn>
                <a:cxn ang="0">
                  <a:pos x="9" y="176"/>
                </a:cxn>
                <a:cxn ang="0">
                  <a:pos x="9" y="176"/>
                </a:cxn>
                <a:cxn ang="0">
                  <a:pos x="12" y="155"/>
                </a:cxn>
                <a:cxn ang="0">
                  <a:pos x="15" y="133"/>
                </a:cxn>
                <a:cxn ang="0">
                  <a:pos x="18" y="111"/>
                </a:cxn>
                <a:cxn ang="0">
                  <a:pos x="24" y="91"/>
                </a:cxn>
                <a:cxn ang="0">
                  <a:pos x="24" y="91"/>
                </a:cxn>
                <a:cxn ang="0">
                  <a:pos x="28" y="69"/>
                </a:cxn>
                <a:cxn ang="0">
                  <a:pos x="32" y="48"/>
                </a:cxn>
                <a:cxn ang="0">
                  <a:pos x="34" y="27"/>
                </a:cxn>
                <a:cxn ang="0">
                  <a:pos x="35" y="5"/>
                </a:cxn>
                <a:cxn ang="0">
                  <a:pos x="35" y="5"/>
                </a:cxn>
                <a:cxn ang="0">
                  <a:pos x="34" y="3"/>
                </a:cxn>
                <a:cxn ang="0">
                  <a:pos x="33" y="1"/>
                </a:cxn>
                <a:cxn ang="0">
                  <a:pos x="32" y="0"/>
                </a:cxn>
                <a:cxn ang="0">
                  <a:pos x="30" y="0"/>
                </a:cxn>
                <a:cxn ang="0">
                  <a:pos x="28" y="0"/>
                </a:cxn>
                <a:cxn ang="0">
                  <a:pos x="27" y="1"/>
                </a:cxn>
                <a:cxn ang="0">
                  <a:pos x="26" y="3"/>
                </a:cxn>
                <a:cxn ang="0">
                  <a:pos x="26" y="5"/>
                </a:cxn>
                <a:cxn ang="0">
                  <a:pos x="26" y="5"/>
                </a:cxn>
              </a:cxnLst>
              <a:rect l="0" t="0" r="r" b="b"/>
              <a:pathLst>
                <a:path w="35" h="179">
                  <a:moveTo>
                    <a:pt x="26" y="5"/>
                  </a:moveTo>
                  <a:lnTo>
                    <a:pt x="26" y="5"/>
                  </a:lnTo>
                  <a:lnTo>
                    <a:pt x="25" y="26"/>
                  </a:lnTo>
                  <a:lnTo>
                    <a:pt x="23" y="46"/>
                  </a:lnTo>
                  <a:lnTo>
                    <a:pt x="20" y="67"/>
                  </a:lnTo>
                  <a:lnTo>
                    <a:pt x="14" y="88"/>
                  </a:lnTo>
                  <a:lnTo>
                    <a:pt x="14" y="88"/>
                  </a:lnTo>
                  <a:lnTo>
                    <a:pt x="11" y="98"/>
                  </a:lnTo>
                  <a:lnTo>
                    <a:pt x="9" y="109"/>
                  </a:lnTo>
                  <a:lnTo>
                    <a:pt x="6" y="131"/>
                  </a:lnTo>
                  <a:lnTo>
                    <a:pt x="3" y="153"/>
                  </a:lnTo>
                  <a:lnTo>
                    <a:pt x="0" y="174"/>
                  </a:lnTo>
                  <a:lnTo>
                    <a:pt x="0" y="174"/>
                  </a:lnTo>
                  <a:lnTo>
                    <a:pt x="0" y="176"/>
                  </a:lnTo>
                  <a:lnTo>
                    <a:pt x="1" y="177"/>
                  </a:lnTo>
                  <a:lnTo>
                    <a:pt x="4" y="179"/>
                  </a:lnTo>
                  <a:lnTo>
                    <a:pt x="6" y="179"/>
                  </a:lnTo>
                  <a:lnTo>
                    <a:pt x="7" y="179"/>
                  </a:lnTo>
                  <a:lnTo>
                    <a:pt x="8" y="178"/>
                  </a:lnTo>
                  <a:lnTo>
                    <a:pt x="9" y="176"/>
                  </a:lnTo>
                  <a:lnTo>
                    <a:pt x="9" y="176"/>
                  </a:lnTo>
                  <a:lnTo>
                    <a:pt x="12" y="155"/>
                  </a:lnTo>
                  <a:lnTo>
                    <a:pt x="15" y="133"/>
                  </a:lnTo>
                  <a:lnTo>
                    <a:pt x="18" y="111"/>
                  </a:lnTo>
                  <a:lnTo>
                    <a:pt x="24" y="91"/>
                  </a:lnTo>
                  <a:lnTo>
                    <a:pt x="24" y="91"/>
                  </a:lnTo>
                  <a:lnTo>
                    <a:pt x="28" y="69"/>
                  </a:lnTo>
                  <a:lnTo>
                    <a:pt x="32" y="48"/>
                  </a:lnTo>
                  <a:lnTo>
                    <a:pt x="34" y="27"/>
                  </a:lnTo>
                  <a:lnTo>
                    <a:pt x="35" y="5"/>
                  </a:lnTo>
                  <a:lnTo>
                    <a:pt x="35" y="5"/>
                  </a:lnTo>
                  <a:lnTo>
                    <a:pt x="34" y="3"/>
                  </a:lnTo>
                  <a:lnTo>
                    <a:pt x="33" y="1"/>
                  </a:lnTo>
                  <a:lnTo>
                    <a:pt x="32" y="0"/>
                  </a:lnTo>
                  <a:lnTo>
                    <a:pt x="30" y="0"/>
                  </a:lnTo>
                  <a:lnTo>
                    <a:pt x="28" y="0"/>
                  </a:lnTo>
                  <a:lnTo>
                    <a:pt x="27" y="1"/>
                  </a:lnTo>
                  <a:lnTo>
                    <a:pt x="26" y="3"/>
                  </a:lnTo>
                  <a:lnTo>
                    <a:pt x="26" y="5"/>
                  </a:lnTo>
                  <a:lnTo>
                    <a:pt x="26"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8" name="Freeform 201"/>
            <p:cNvSpPr/>
            <p:nvPr/>
          </p:nvSpPr>
          <p:spPr bwMode="auto">
            <a:xfrm>
              <a:off x="4570413" y="2508250"/>
              <a:ext cx="12700" cy="41275"/>
            </a:xfrm>
            <a:custGeom>
              <a:avLst/>
              <a:gdLst/>
              <a:ahLst/>
              <a:cxnLst>
                <a:cxn ang="0">
                  <a:pos x="12" y="3"/>
                </a:cxn>
                <a:cxn ang="0">
                  <a:pos x="12" y="3"/>
                </a:cxn>
                <a:cxn ang="0">
                  <a:pos x="8" y="21"/>
                </a:cxn>
                <a:cxn ang="0">
                  <a:pos x="6" y="38"/>
                </a:cxn>
                <a:cxn ang="0">
                  <a:pos x="3" y="56"/>
                </a:cxn>
                <a:cxn ang="0">
                  <a:pos x="0" y="73"/>
                </a:cxn>
                <a:cxn ang="0">
                  <a:pos x="0" y="73"/>
                </a:cxn>
                <a:cxn ang="0">
                  <a:pos x="0" y="76"/>
                </a:cxn>
                <a:cxn ang="0">
                  <a:pos x="1" y="77"/>
                </a:cxn>
                <a:cxn ang="0">
                  <a:pos x="2" y="78"/>
                </a:cxn>
                <a:cxn ang="0">
                  <a:pos x="3" y="79"/>
                </a:cxn>
                <a:cxn ang="0">
                  <a:pos x="5" y="79"/>
                </a:cxn>
                <a:cxn ang="0">
                  <a:pos x="7" y="79"/>
                </a:cxn>
                <a:cxn ang="0">
                  <a:pos x="8" y="78"/>
                </a:cxn>
                <a:cxn ang="0">
                  <a:pos x="9" y="76"/>
                </a:cxn>
                <a:cxn ang="0">
                  <a:pos x="9" y="76"/>
                </a:cxn>
                <a:cxn ang="0">
                  <a:pos x="12" y="58"/>
                </a:cxn>
                <a:cxn ang="0">
                  <a:pos x="14" y="40"/>
                </a:cxn>
                <a:cxn ang="0">
                  <a:pos x="17" y="23"/>
                </a:cxn>
                <a:cxn ang="0">
                  <a:pos x="22" y="6"/>
                </a:cxn>
                <a:cxn ang="0">
                  <a:pos x="22" y="6"/>
                </a:cxn>
                <a:cxn ang="0">
                  <a:pos x="22" y="4"/>
                </a:cxn>
                <a:cxn ang="0">
                  <a:pos x="22" y="2"/>
                </a:cxn>
                <a:cxn ang="0">
                  <a:pos x="21" y="1"/>
                </a:cxn>
                <a:cxn ang="0">
                  <a:pos x="19" y="0"/>
                </a:cxn>
                <a:cxn ang="0">
                  <a:pos x="16" y="0"/>
                </a:cxn>
                <a:cxn ang="0">
                  <a:pos x="15" y="0"/>
                </a:cxn>
                <a:cxn ang="0">
                  <a:pos x="13" y="1"/>
                </a:cxn>
                <a:cxn ang="0">
                  <a:pos x="12" y="3"/>
                </a:cxn>
                <a:cxn ang="0">
                  <a:pos x="12" y="3"/>
                </a:cxn>
              </a:cxnLst>
              <a:rect l="0" t="0" r="r" b="b"/>
              <a:pathLst>
                <a:path w="22" h="79">
                  <a:moveTo>
                    <a:pt x="12" y="3"/>
                  </a:moveTo>
                  <a:lnTo>
                    <a:pt x="12" y="3"/>
                  </a:lnTo>
                  <a:lnTo>
                    <a:pt x="8" y="21"/>
                  </a:lnTo>
                  <a:lnTo>
                    <a:pt x="6" y="38"/>
                  </a:lnTo>
                  <a:lnTo>
                    <a:pt x="3" y="56"/>
                  </a:lnTo>
                  <a:lnTo>
                    <a:pt x="0" y="73"/>
                  </a:lnTo>
                  <a:lnTo>
                    <a:pt x="0" y="73"/>
                  </a:lnTo>
                  <a:lnTo>
                    <a:pt x="0" y="76"/>
                  </a:lnTo>
                  <a:lnTo>
                    <a:pt x="1" y="77"/>
                  </a:lnTo>
                  <a:lnTo>
                    <a:pt x="2" y="78"/>
                  </a:lnTo>
                  <a:lnTo>
                    <a:pt x="3" y="79"/>
                  </a:lnTo>
                  <a:lnTo>
                    <a:pt x="5" y="79"/>
                  </a:lnTo>
                  <a:lnTo>
                    <a:pt x="7" y="79"/>
                  </a:lnTo>
                  <a:lnTo>
                    <a:pt x="8" y="78"/>
                  </a:lnTo>
                  <a:lnTo>
                    <a:pt x="9" y="76"/>
                  </a:lnTo>
                  <a:lnTo>
                    <a:pt x="9" y="76"/>
                  </a:lnTo>
                  <a:lnTo>
                    <a:pt x="12" y="58"/>
                  </a:lnTo>
                  <a:lnTo>
                    <a:pt x="14" y="40"/>
                  </a:lnTo>
                  <a:lnTo>
                    <a:pt x="17" y="23"/>
                  </a:lnTo>
                  <a:lnTo>
                    <a:pt x="22" y="6"/>
                  </a:lnTo>
                  <a:lnTo>
                    <a:pt x="22" y="6"/>
                  </a:lnTo>
                  <a:lnTo>
                    <a:pt x="22" y="4"/>
                  </a:lnTo>
                  <a:lnTo>
                    <a:pt x="22" y="2"/>
                  </a:lnTo>
                  <a:lnTo>
                    <a:pt x="21" y="1"/>
                  </a:lnTo>
                  <a:lnTo>
                    <a:pt x="19" y="0"/>
                  </a:lnTo>
                  <a:lnTo>
                    <a:pt x="16" y="0"/>
                  </a:lnTo>
                  <a:lnTo>
                    <a:pt x="15" y="0"/>
                  </a:lnTo>
                  <a:lnTo>
                    <a:pt x="13" y="1"/>
                  </a:lnTo>
                  <a:lnTo>
                    <a:pt x="12" y="3"/>
                  </a:lnTo>
                  <a:lnTo>
                    <a:pt x="12"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49" name="Freeform 202"/>
            <p:cNvSpPr/>
            <p:nvPr/>
          </p:nvSpPr>
          <p:spPr bwMode="auto">
            <a:xfrm>
              <a:off x="4603750" y="2557463"/>
              <a:ext cx="15875" cy="46038"/>
            </a:xfrm>
            <a:custGeom>
              <a:avLst/>
              <a:gdLst/>
              <a:ahLst/>
              <a:cxnLst>
                <a:cxn ang="0">
                  <a:pos x="20" y="3"/>
                </a:cxn>
                <a:cxn ang="0">
                  <a:pos x="20" y="3"/>
                </a:cxn>
                <a:cxn ang="0">
                  <a:pos x="0" y="79"/>
                </a:cxn>
                <a:cxn ang="0">
                  <a:pos x="0" y="79"/>
                </a:cxn>
                <a:cxn ang="0">
                  <a:pos x="0" y="81"/>
                </a:cxn>
                <a:cxn ang="0">
                  <a:pos x="1" y="83"/>
                </a:cxn>
                <a:cxn ang="0">
                  <a:pos x="2" y="84"/>
                </a:cxn>
                <a:cxn ang="0">
                  <a:pos x="4" y="85"/>
                </a:cxn>
                <a:cxn ang="0">
                  <a:pos x="5" y="85"/>
                </a:cxn>
                <a:cxn ang="0">
                  <a:pos x="7" y="85"/>
                </a:cxn>
                <a:cxn ang="0">
                  <a:pos x="8" y="84"/>
                </a:cxn>
                <a:cxn ang="0">
                  <a:pos x="9" y="82"/>
                </a:cxn>
                <a:cxn ang="0">
                  <a:pos x="9" y="82"/>
                </a:cxn>
                <a:cxn ang="0">
                  <a:pos x="28" y="5"/>
                </a:cxn>
                <a:cxn ang="0">
                  <a:pos x="28" y="5"/>
                </a:cxn>
                <a:cxn ang="0">
                  <a:pos x="29" y="3"/>
                </a:cxn>
                <a:cxn ang="0">
                  <a:pos x="28" y="2"/>
                </a:cxn>
                <a:cxn ang="0">
                  <a:pos x="27" y="1"/>
                </a:cxn>
                <a:cxn ang="0">
                  <a:pos x="25" y="0"/>
                </a:cxn>
                <a:cxn ang="0">
                  <a:pos x="23" y="0"/>
                </a:cxn>
                <a:cxn ang="0">
                  <a:pos x="22" y="0"/>
                </a:cxn>
                <a:cxn ang="0">
                  <a:pos x="20" y="1"/>
                </a:cxn>
                <a:cxn ang="0">
                  <a:pos x="20" y="3"/>
                </a:cxn>
                <a:cxn ang="0">
                  <a:pos x="20" y="3"/>
                </a:cxn>
              </a:cxnLst>
              <a:rect l="0" t="0" r="r" b="b"/>
              <a:pathLst>
                <a:path w="29" h="85">
                  <a:moveTo>
                    <a:pt x="20" y="3"/>
                  </a:moveTo>
                  <a:lnTo>
                    <a:pt x="20" y="3"/>
                  </a:lnTo>
                  <a:lnTo>
                    <a:pt x="0" y="79"/>
                  </a:lnTo>
                  <a:lnTo>
                    <a:pt x="0" y="79"/>
                  </a:lnTo>
                  <a:lnTo>
                    <a:pt x="0" y="81"/>
                  </a:lnTo>
                  <a:lnTo>
                    <a:pt x="1" y="83"/>
                  </a:lnTo>
                  <a:lnTo>
                    <a:pt x="2" y="84"/>
                  </a:lnTo>
                  <a:lnTo>
                    <a:pt x="4" y="85"/>
                  </a:lnTo>
                  <a:lnTo>
                    <a:pt x="5" y="85"/>
                  </a:lnTo>
                  <a:lnTo>
                    <a:pt x="7" y="85"/>
                  </a:lnTo>
                  <a:lnTo>
                    <a:pt x="8" y="84"/>
                  </a:lnTo>
                  <a:lnTo>
                    <a:pt x="9" y="82"/>
                  </a:lnTo>
                  <a:lnTo>
                    <a:pt x="9" y="82"/>
                  </a:lnTo>
                  <a:lnTo>
                    <a:pt x="28" y="5"/>
                  </a:lnTo>
                  <a:lnTo>
                    <a:pt x="28" y="5"/>
                  </a:lnTo>
                  <a:lnTo>
                    <a:pt x="29" y="3"/>
                  </a:lnTo>
                  <a:lnTo>
                    <a:pt x="28" y="2"/>
                  </a:lnTo>
                  <a:lnTo>
                    <a:pt x="27" y="1"/>
                  </a:lnTo>
                  <a:lnTo>
                    <a:pt x="25" y="0"/>
                  </a:lnTo>
                  <a:lnTo>
                    <a:pt x="23" y="0"/>
                  </a:lnTo>
                  <a:lnTo>
                    <a:pt x="22" y="0"/>
                  </a:lnTo>
                  <a:lnTo>
                    <a:pt x="20" y="1"/>
                  </a:lnTo>
                  <a:lnTo>
                    <a:pt x="20" y="3"/>
                  </a:lnTo>
                  <a:lnTo>
                    <a:pt x="20" y="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0" name="Freeform 203"/>
            <p:cNvSpPr/>
            <p:nvPr/>
          </p:nvSpPr>
          <p:spPr bwMode="auto">
            <a:xfrm>
              <a:off x="4687888" y="2668588"/>
              <a:ext cx="15875" cy="61913"/>
            </a:xfrm>
            <a:custGeom>
              <a:avLst/>
              <a:gdLst/>
              <a:ahLst/>
              <a:cxnLst>
                <a:cxn ang="0">
                  <a:pos x="19" y="4"/>
                </a:cxn>
                <a:cxn ang="0">
                  <a:pos x="19" y="4"/>
                </a:cxn>
                <a:cxn ang="0">
                  <a:pos x="19" y="12"/>
                </a:cxn>
                <a:cxn ang="0">
                  <a:pos x="17" y="19"/>
                </a:cxn>
                <a:cxn ang="0">
                  <a:pos x="12" y="35"/>
                </a:cxn>
                <a:cxn ang="0">
                  <a:pos x="8" y="50"/>
                </a:cxn>
                <a:cxn ang="0">
                  <a:pos x="7" y="58"/>
                </a:cxn>
                <a:cxn ang="0">
                  <a:pos x="6" y="65"/>
                </a:cxn>
                <a:cxn ang="0">
                  <a:pos x="6" y="65"/>
                </a:cxn>
                <a:cxn ang="0">
                  <a:pos x="6" y="76"/>
                </a:cxn>
                <a:cxn ang="0">
                  <a:pos x="5" y="89"/>
                </a:cxn>
                <a:cxn ang="0">
                  <a:pos x="4" y="99"/>
                </a:cxn>
                <a:cxn ang="0">
                  <a:pos x="0" y="110"/>
                </a:cxn>
                <a:cxn ang="0">
                  <a:pos x="0" y="110"/>
                </a:cxn>
                <a:cxn ang="0">
                  <a:pos x="0" y="112"/>
                </a:cxn>
                <a:cxn ang="0">
                  <a:pos x="0" y="113"/>
                </a:cxn>
                <a:cxn ang="0">
                  <a:pos x="1" y="116"/>
                </a:cxn>
                <a:cxn ang="0">
                  <a:pos x="3" y="116"/>
                </a:cxn>
                <a:cxn ang="0">
                  <a:pos x="6" y="116"/>
                </a:cxn>
                <a:cxn ang="0">
                  <a:pos x="8" y="114"/>
                </a:cxn>
                <a:cxn ang="0">
                  <a:pos x="9" y="112"/>
                </a:cxn>
                <a:cxn ang="0">
                  <a:pos x="9" y="112"/>
                </a:cxn>
                <a:cxn ang="0">
                  <a:pos x="12" y="102"/>
                </a:cxn>
                <a:cxn ang="0">
                  <a:pos x="14" y="92"/>
                </a:cxn>
                <a:cxn ang="0">
                  <a:pos x="15" y="80"/>
                </a:cxn>
                <a:cxn ang="0">
                  <a:pos x="15" y="70"/>
                </a:cxn>
                <a:cxn ang="0">
                  <a:pos x="15" y="70"/>
                </a:cxn>
                <a:cxn ang="0">
                  <a:pos x="17" y="62"/>
                </a:cxn>
                <a:cxn ang="0">
                  <a:pos x="18" y="54"/>
                </a:cxn>
                <a:cxn ang="0">
                  <a:pos x="22" y="37"/>
                </a:cxn>
                <a:cxn ang="0">
                  <a:pos x="26" y="20"/>
                </a:cxn>
                <a:cxn ang="0">
                  <a:pos x="28" y="12"/>
                </a:cxn>
                <a:cxn ang="0">
                  <a:pos x="29" y="4"/>
                </a:cxn>
                <a:cxn ang="0">
                  <a:pos x="29" y="4"/>
                </a:cxn>
                <a:cxn ang="0">
                  <a:pos x="28" y="2"/>
                </a:cxn>
                <a:cxn ang="0">
                  <a:pos x="27" y="1"/>
                </a:cxn>
                <a:cxn ang="0">
                  <a:pos x="26" y="0"/>
                </a:cxn>
                <a:cxn ang="0">
                  <a:pos x="24" y="0"/>
                </a:cxn>
                <a:cxn ang="0">
                  <a:pos x="22" y="0"/>
                </a:cxn>
                <a:cxn ang="0">
                  <a:pos x="21" y="1"/>
                </a:cxn>
                <a:cxn ang="0">
                  <a:pos x="20" y="2"/>
                </a:cxn>
                <a:cxn ang="0">
                  <a:pos x="19" y="4"/>
                </a:cxn>
                <a:cxn ang="0">
                  <a:pos x="19" y="4"/>
                </a:cxn>
              </a:cxnLst>
              <a:rect l="0" t="0" r="r" b="b"/>
              <a:pathLst>
                <a:path w="29" h="116">
                  <a:moveTo>
                    <a:pt x="19" y="4"/>
                  </a:moveTo>
                  <a:lnTo>
                    <a:pt x="19" y="4"/>
                  </a:lnTo>
                  <a:lnTo>
                    <a:pt x="19" y="12"/>
                  </a:lnTo>
                  <a:lnTo>
                    <a:pt x="17" y="19"/>
                  </a:lnTo>
                  <a:lnTo>
                    <a:pt x="12" y="35"/>
                  </a:lnTo>
                  <a:lnTo>
                    <a:pt x="8" y="50"/>
                  </a:lnTo>
                  <a:lnTo>
                    <a:pt x="7" y="58"/>
                  </a:lnTo>
                  <a:lnTo>
                    <a:pt x="6" y="65"/>
                  </a:lnTo>
                  <a:lnTo>
                    <a:pt x="6" y="65"/>
                  </a:lnTo>
                  <a:lnTo>
                    <a:pt x="6" y="76"/>
                  </a:lnTo>
                  <a:lnTo>
                    <a:pt x="5" y="89"/>
                  </a:lnTo>
                  <a:lnTo>
                    <a:pt x="4" y="99"/>
                  </a:lnTo>
                  <a:lnTo>
                    <a:pt x="0" y="110"/>
                  </a:lnTo>
                  <a:lnTo>
                    <a:pt x="0" y="110"/>
                  </a:lnTo>
                  <a:lnTo>
                    <a:pt x="0" y="112"/>
                  </a:lnTo>
                  <a:lnTo>
                    <a:pt x="0" y="113"/>
                  </a:lnTo>
                  <a:lnTo>
                    <a:pt x="1" y="116"/>
                  </a:lnTo>
                  <a:lnTo>
                    <a:pt x="3" y="116"/>
                  </a:lnTo>
                  <a:lnTo>
                    <a:pt x="6" y="116"/>
                  </a:lnTo>
                  <a:lnTo>
                    <a:pt x="8" y="114"/>
                  </a:lnTo>
                  <a:lnTo>
                    <a:pt x="9" y="112"/>
                  </a:lnTo>
                  <a:lnTo>
                    <a:pt x="9" y="112"/>
                  </a:lnTo>
                  <a:lnTo>
                    <a:pt x="12" y="102"/>
                  </a:lnTo>
                  <a:lnTo>
                    <a:pt x="14" y="92"/>
                  </a:lnTo>
                  <a:lnTo>
                    <a:pt x="15" y="80"/>
                  </a:lnTo>
                  <a:lnTo>
                    <a:pt x="15" y="70"/>
                  </a:lnTo>
                  <a:lnTo>
                    <a:pt x="15" y="70"/>
                  </a:lnTo>
                  <a:lnTo>
                    <a:pt x="17" y="62"/>
                  </a:lnTo>
                  <a:lnTo>
                    <a:pt x="18" y="54"/>
                  </a:lnTo>
                  <a:lnTo>
                    <a:pt x="22" y="37"/>
                  </a:lnTo>
                  <a:lnTo>
                    <a:pt x="26" y="20"/>
                  </a:lnTo>
                  <a:lnTo>
                    <a:pt x="28" y="12"/>
                  </a:lnTo>
                  <a:lnTo>
                    <a:pt x="29" y="4"/>
                  </a:lnTo>
                  <a:lnTo>
                    <a:pt x="29" y="4"/>
                  </a:lnTo>
                  <a:lnTo>
                    <a:pt x="28" y="2"/>
                  </a:lnTo>
                  <a:lnTo>
                    <a:pt x="27" y="1"/>
                  </a:lnTo>
                  <a:lnTo>
                    <a:pt x="26" y="0"/>
                  </a:lnTo>
                  <a:lnTo>
                    <a:pt x="24" y="0"/>
                  </a:lnTo>
                  <a:lnTo>
                    <a:pt x="22" y="0"/>
                  </a:lnTo>
                  <a:lnTo>
                    <a:pt x="21" y="1"/>
                  </a:lnTo>
                  <a:lnTo>
                    <a:pt x="20" y="2"/>
                  </a:lnTo>
                  <a:lnTo>
                    <a:pt x="19" y="4"/>
                  </a:lnTo>
                  <a:lnTo>
                    <a:pt x="19" y="4"/>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1" name="Freeform 204"/>
            <p:cNvSpPr/>
            <p:nvPr/>
          </p:nvSpPr>
          <p:spPr bwMode="auto">
            <a:xfrm>
              <a:off x="4714875" y="2657475"/>
              <a:ext cx="11113" cy="61913"/>
            </a:xfrm>
            <a:custGeom>
              <a:avLst/>
              <a:gdLst/>
              <a:ahLst/>
              <a:cxnLst>
                <a:cxn ang="0">
                  <a:pos x="12" y="5"/>
                </a:cxn>
                <a:cxn ang="0">
                  <a:pos x="12" y="5"/>
                </a:cxn>
                <a:cxn ang="0">
                  <a:pos x="10" y="32"/>
                </a:cxn>
                <a:cxn ang="0">
                  <a:pos x="6" y="59"/>
                </a:cxn>
                <a:cxn ang="0">
                  <a:pos x="2" y="86"/>
                </a:cxn>
                <a:cxn ang="0">
                  <a:pos x="0" y="113"/>
                </a:cxn>
                <a:cxn ang="0">
                  <a:pos x="0" y="113"/>
                </a:cxn>
                <a:cxn ang="0">
                  <a:pos x="0" y="115"/>
                </a:cxn>
                <a:cxn ang="0">
                  <a:pos x="1" y="116"/>
                </a:cxn>
                <a:cxn ang="0">
                  <a:pos x="3" y="117"/>
                </a:cxn>
                <a:cxn ang="0">
                  <a:pos x="4" y="117"/>
                </a:cxn>
                <a:cxn ang="0">
                  <a:pos x="6" y="117"/>
                </a:cxn>
                <a:cxn ang="0">
                  <a:pos x="8" y="116"/>
                </a:cxn>
                <a:cxn ang="0">
                  <a:pos x="9" y="115"/>
                </a:cxn>
                <a:cxn ang="0">
                  <a:pos x="9" y="113"/>
                </a:cxn>
                <a:cxn ang="0">
                  <a:pos x="9" y="113"/>
                </a:cxn>
                <a:cxn ang="0">
                  <a:pos x="11" y="86"/>
                </a:cxn>
                <a:cxn ang="0">
                  <a:pos x="15" y="59"/>
                </a:cxn>
                <a:cxn ang="0">
                  <a:pos x="19" y="32"/>
                </a:cxn>
                <a:cxn ang="0">
                  <a:pos x="21" y="5"/>
                </a:cxn>
                <a:cxn ang="0">
                  <a:pos x="21" y="5"/>
                </a:cxn>
                <a:cxn ang="0">
                  <a:pos x="21" y="3"/>
                </a:cxn>
                <a:cxn ang="0">
                  <a:pos x="20" y="2"/>
                </a:cxn>
                <a:cxn ang="0">
                  <a:pos x="19" y="1"/>
                </a:cxn>
                <a:cxn ang="0">
                  <a:pos x="17" y="0"/>
                </a:cxn>
                <a:cxn ang="0">
                  <a:pos x="15" y="1"/>
                </a:cxn>
                <a:cxn ang="0">
                  <a:pos x="14" y="2"/>
                </a:cxn>
                <a:cxn ang="0">
                  <a:pos x="13" y="3"/>
                </a:cxn>
                <a:cxn ang="0">
                  <a:pos x="12" y="5"/>
                </a:cxn>
                <a:cxn ang="0">
                  <a:pos x="12" y="5"/>
                </a:cxn>
              </a:cxnLst>
              <a:rect l="0" t="0" r="r" b="b"/>
              <a:pathLst>
                <a:path w="21" h="117">
                  <a:moveTo>
                    <a:pt x="12" y="5"/>
                  </a:moveTo>
                  <a:lnTo>
                    <a:pt x="12" y="5"/>
                  </a:lnTo>
                  <a:lnTo>
                    <a:pt x="10" y="32"/>
                  </a:lnTo>
                  <a:lnTo>
                    <a:pt x="6" y="59"/>
                  </a:lnTo>
                  <a:lnTo>
                    <a:pt x="2" y="86"/>
                  </a:lnTo>
                  <a:lnTo>
                    <a:pt x="0" y="113"/>
                  </a:lnTo>
                  <a:lnTo>
                    <a:pt x="0" y="113"/>
                  </a:lnTo>
                  <a:lnTo>
                    <a:pt x="0" y="115"/>
                  </a:lnTo>
                  <a:lnTo>
                    <a:pt x="1" y="116"/>
                  </a:lnTo>
                  <a:lnTo>
                    <a:pt x="3" y="117"/>
                  </a:lnTo>
                  <a:lnTo>
                    <a:pt x="4" y="117"/>
                  </a:lnTo>
                  <a:lnTo>
                    <a:pt x="6" y="117"/>
                  </a:lnTo>
                  <a:lnTo>
                    <a:pt x="8" y="116"/>
                  </a:lnTo>
                  <a:lnTo>
                    <a:pt x="9" y="115"/>
                  </a:lnTo>
                  <a:lnTo>
                    <a:pt x="9" y="113"/>
                  </a:lnTo>
                  <a:lnTo>
                    <a:pt x="9" y="113"/>
                  </a:lnTo>
                  <a:lnTo>
                    <a:pt x="11" y="86"/>
                  </a:lnTo>
                  <a:lnTo>
                    <a:pt x="15" y="59"/>
                  </a:lnTo>
                  <a:lnTo>
                    <a:pt x="19" y="32"/>
                  </a:lnTo>
                  <a:lnTo>
                    <a:pt x="21" y="5"/>
                  </a:lnTo>
                  <a:lnTo>
                    <a:pt x="21" y="5"/>
                  </a:lnTo>
                  <a:lnTo>
                    <a:pt x="21" y="3"/>
                  </a:lnTo>
                  <a:lnTo>
                    <a:pt x="20" y="2"/>
                  </a:lnTo>
                  <a:lnTo>
                    <a:pt x="19" y="1"/>
                  </a:lnTo>
                  <a:lnTo>
                    <a:pt x="17" y="0"/>
                  </a:lnTo>
                  <a:lnTo>
                    <a:pt x="15" y="1"/>
                  </a:lnTo>
                  <a:lnTo>
                    <a:pt x="14" y="2"/>
                  </a:lnTo>
                  <a:lnTo>
                    <a:pt x="13" y="3"/>
                  </a:lnTo>
                  <a:lnTo>
                    <a:pt x="12" y="5"/>
                  </a:lnTo>
                  <a:lnTo>
                    <a:pt x="12" y="5"/>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2" name="Freeform 206"/>
            <p:cNvSpPr>
              <a:spLocks noEditPoints="1"/>
            </p:cNvSpPr>
            <p:nvPr/>
          </p:nvSpPr>
          <p:spPr bwMode="auto">
            <a:xfrm>
              <a:off x="4249738" y="2249488"/>
              <a:ext cx="555625" cy="574675"/>
            </a:xfrm>
            <a:custGeom>
              <a:avLst/>
              <a:gdLst/>
              <a:ahLst/>
              <a:cxnLst>
                <a:cxn ang="0">
                  <a:pos x="817" y="1056"/>
                </a:cxn>
                <a:cxn ang="0">
                  <a:pos x="716" y="1035"/>
                </a:cxn>
                <a:cxn ang="0">
                  <a:pos x="659" y="1016"/>
                </a:cxn>
                <a:cxn ang="0">
                  <a:pos x="645" y="1010"/>
                </a:cxn>
                <a:cxn ang="0">
                  <a:pos x="623" y="986"/>
                </a:cxn>
                <a:cxn ang="0">
                  <a:pos x="608" y="970"/>
                </a:cxn>
                <a:cxn ang="0">
                  <a:pos x="577" y="929"/>
                </a:cxn>
                <a:cxn ang="0">
                  <a:pos x="513" y="864"/>
                </a:cxn>
                <a:cxn ang="0">
                  <a:pos x="403" y="767"/>
                </a:cxn>
                <a:cxn ang="0">
                  <a:pos x="307" y="683"/>
                </a:cxn>
                <a:cxn ang="0">
                  <a:pos x="222" y="574"/>
                </a:cxn>
                <a:cxn ang="0">
                  <a:pos x="139" y="472"/>
                </a:cxn>
                <a:cxn ang="0">
                  <a:pos x="97" y="439"/>
                </a:cxn>
                <a:cxn ang="0">
                  <a:pos x="31" y="360"/>
                </a:cxn>
                <a:cxn ang="0">
                  <a:pos x="27" y="300"/>
                </a:cxn>
                <a:cxn ang="0">
                  <a:pos x="84" y="371"/>
                </a:cxn>
                <a:cxn ang="0">
                  <a:pos x="141" y="426"/>
                </a:cxn>
                <a:cxn ang="0">
                  <a:pos x="208" y="491"/>
                </a:cxn>
                <a:cxn ang="0">
                  <a:pos x="305" y="624"/>
                </a:cxn>
                <a:cxn ang="0">
                  <a:pos x="398" y="714"/>
                </a:cxn>
                <a:cxn ang="0">
                  <a:pos x="481" y="790"/>
                </a:cxn>
                <a:cxn ang="0">
                  <a:pos x="571" y="872"/>
                </a:cxn>
                <a:cxn ang="0">
                  <a:pos x="646" y="943"/>
                </a:cxn>
                <a:cxn ang="0">
                  <a:pos x="724" y="871"/>
                </a:cxn>
                <a:cxn ang="0">
                  <a:pos x="843" y="787"/>
                </a:cxn>
                <a:cxn ang="0">
                  <a:pos x="981" y="693"/>
                </a:cxn>
                <a:cxn ang="0">
                  <a:pos x="917" y="620"/>
                </a:cxn>
                <a:cxn ang="0">
                  <a:pos x="751" y="446"/>
                </a:cxn>
                <a:cxn ang="0">
                  <a:pos x="583" y="291"/>
                </a:cxn>
                <a:cxn ang="0">
                  <a:pos x="501" y="195"/>
                </a:cxn>
                <a:cxn ang="0">
                  <a:pos x="431" y="116"/>
                </a:cxn>
                <a:cxn ang="0">
                  <a:pos x="378" y="54"/>
                </a:cxn>
                <a:cxn ang="0">
                  <a:pos x="377" y="0"/>
                </a:cxn>
                <a:cxn ang="0">
                  <a:pos x="496" y="134"/>
                </a:cxn>
                <a:cxn ang="0">
                  <a:pos x="631" y="290"/>
                </a:cxn>
                <a:cxn ang="0">
                  <a:pos x="729" y="380"/>
                </a:cxn>
                <a:cxn ang="0">
                  <a:pos x="900" y="546"/>
                </a:cxn>
                <a:cxn ang="0">
                  <a:pos x="980" y="641"/>
                </a:cxn>
                <a:cxn ang="0">
                  <a:pos x="1020" y="678"/>
                </a:cxn>
                <a:cxn ang="0">
                  <a:pos x="1032" y="689"/>
                </a:cxn>
                <a:cxn ang="0">
                  <a:pos x="1037" y="700"/>
                </a:cxn>
                <a:cxn ang="0">
                  <a:pos x="1051" y="800"/>
                </a:cxn>
                <a:cxn ang="0">
                  <a:pos x="1037" y="911"/>
                </a:cxn>
                <a:cxn ang="0">
                  <a:pos x="1029" y="991"/>
                </a:cxn>
                <a:cxn ang="0">
                  <a:pos x="1023" y="1039"/>
                </a:cxn>
                <a:cxn ang="0">
                  <a:pos x="1016" y="1079"/>
                </a:cxn>
                <a:cxn ang="0">
                  <a:pos x="1002" y="1088"/>
                </a:cxn>
                <a:cxn ang="0">
                  <a:pos x="996" y="1087"/>
                </a:cxn>
                <a:cxn ang="0">
                  <a:pos x="954" y="761"/>
                </a:cxn>
                <a:cxn ang="0">
                  <a:pos x="842" y="830"/>
                </a:cxn>
                <a:cxn ang="0">
                  <a:pos x="729" y="917"/>
                </a:cxn>
                <a:cxn ang="0">
                  <a:pos x="672" y="967"/>
                </a:cxn>
                <a:cxn ang="0">
                  <a:pos x="699" y="991"/>
                </a:cxn>
                <a:cxn ang="0">
                  <a:pos x="772" y="1010"/>
                </a:cxn>
                <a:cxn ang="0">
                  <a:pos x="941" y="1046"/>
                </a:cxn>
                <a:cxn ang="0">
                  <a:pos x="989" y="1039"/>
                </a:cxn>
                <a:cxn ang="0">
                  <a:pos x="990" y="1018"/>
                </a:cxn>
                <a:cxn ang="0">
                  <a:pos x="995" y="957"/>
                </a:cxn>
                <a:cxn ang="0">
                  <a:pos x="1010" y="856"/>
                </a:cxn>
                <a:cxn ang="0">
                  <a:pos x="1010" y="734"/>
                </a:cxn>
              </a:cxnLst>
              <a:rect l="0" t="0" r="r" b="b"/>
              <a:pathLst>
                <a:path w="1051" h="1088">
                  <a:moveTo>
                    <a:pt x="991" y="1088"/>
                  </a:moveTo>
                  <a:lnTo>
                    <a:pt x="991" y="1088"/>
                  </a:lnTo>
                  <a:lnTo>
                    <a:pt x="952" y="1084"/>
                  </a:lnTo>
                  <a:lnTo>
                    <a:pt x="911" y="1078"/>
                  </a:lnTo>
                  <a:lnTo>
                    <a:pt x="866" y="1069"/>
                  </a:lnTo>
                  <a:lnTo>
                    <a:pt x="817" y="1056"/>
                  </a:lnTo>
                  <a:lnTo>
                    <a:pt x="817" y="1056"/>
                  </a:lnTo>
                  <a:lnTo>
                    <a:pt x="773" y="1046"/>
                  </a:lnTo>
                  <a:lnTo>
                    <a:pt x="751" y="1041"/>
                  </a:lnTo>
                  <a:lnTo>
                    <a:pt x="728" y="1037"/>
                  </a:lnTo>
                  <a:lnTo>
                    <a:pt x="728" y="1037"/>
                  </a:lnTo>
                  <a:lnTo>
                    <a:pt x="716" y="1035"/>
                  </a:lnTo>
                  <a:lnTo>
                    <a:pt x="706" y="1031"/>
                  </a:lnTo>
                  <a:lnTo>
                    <a:pt x="686" y="1025"/>
                  </a:lnTo>
                  <a:lnTo>
                    <a:pt x="686" y="1025"/>
                  </a:lnTo>
                  <a:lnTo>
                    <a:pt x="673" y="1020"/>
                  </a:lnTo>
                  <a:lnTo>
                    <a:pt x="659" y="1016"/>
                  </a:lnTo>
                  <a:lnTo>
                    <a:pt x="659" y="1016"/>
                  </a:lnTo>
                  <a:lnTo>
                    <a:pt x="654" y="1015"/>
                  </a:lnTo>
                  <a:lnTo>
                    <a:pt x="651" y="1013"/>
                  </a:lnTo>
                  <a:lnTo>
                    <a:pt x="650" y="1012"/>
                  </a:lnTo>
                  <a:lnTo>
                    <a:pt x="649" y="1011"/>
                  </a:lnTo>
                  <a:lnTo>
                    <a:pt x="649" y="1011"/>
                  </a:lnTo>
                  <a:lnTo>
                    <a:pt x="645" y="1010"/>
                  </a:lnTo>
                  <a:lnTo>
                    <a:pt x="645" y="1010"/>
                  </a:lnTo>
                  <a:lnTo>
                    <a:pt x="640" y="1006"/>
                  </a:lnTo>
                  <a:lnTo>
                    <a:pt x="635" y="1001"/>
                  </a:lnTo>
                  <a:lnTo>
                    <a:pt x="628" y="991"/>
                  </a:lnTo>
                  <a:lnTo>
                    <a:pt x="623" y="986"/>
                  </a:lnTo>
                  <a:lnTo>
                    <a:pt x="623" y="986"/>
                  </a:lnTo>
                  <a:lnTo>
                    <a:pt x="620" y="983"/>
                  </a:lnTo>
                  <a:lnTo>
                    <a:pt x="619" y="982"/>
                  </a:lnTo>
                  <a:lnTo>
                    <a:pt x="619" y="982"/>
                  </a:lnTo>
                  <a:lnTo>
                    <a:pt x="614" y="979"/>
                  </a:lnTo>
                  <a:lnTo>
                    <a:pt x="611" y="976"/>
                  </a:lnTo>
                  <a:lnTo>
                    <a:pt x="608" y="970"/>
                  </a:lnTo>
                  <a:lnTo>
                    <a:pt x="608" y="965"/>
                  </a:lnTo>
                  <a:lnTo>
                    <a:pt x="608" y="963"/>
                  </a:lnTo>
                  <a:lnTo>
                    <a:pt x="606" y="961"/>
                  </a:lnTo>
                  <a:lnTo>
                    <a:pt x="606" y="961"/>
                  </a:lnTo>
                  <a:lnTo>
                    <a:pt x="591" y="946"/>
                  </a:lnTo>
                  <a:lnTo>
                    <a:pt x="577" y="929"/>
                  </a:lnTo>
                  <a:lnTo>
                    <a:pt x="577" y="929"/>
                  </a:lnTo>
                  <a:lnTo>
                    <a:pt x="561" y="912"/>
                  </a:lnTo>
                  <a:lnTo>
                    <a:pt x="546" y="895"/>
                  </a:lnTo>
                  <a:lnTo>
                    <a:pt x="529" y="879"/>
                  </a:lnTo>
                  <a:lnTo>
                    <a:pt x="513" y="864"/>
                  </a:lnTo>
                  <a:lnTo>
                    <a:pt x="513" y="864"/>
                  </a:lnTo>
                  <a:lnTo>
                    <a:pt x="490" y="846"/>
                  </a:lnTo>
                  <a:lnTo>
                    <a:pt x="469" y="827"/>
                  </a:lnTo>
                  <a:lnTo>
                    <a:pt x="428" y="789"/>
                  </a:lnTo>
                  <a:lnTo>
                    <a:pt x="428" y="789"/>
                  </a:lnTo>
                  <a:lnTo>
                    <a:pt x="416" y="777"/>
                  </a:lnTo>
                  <a:lnTo>
                    <a:pt x="403" y="767"/>
                  </a:lnTo>
                  <a:lnTo>
                    <a:pt x="378" y="745"/>
                  </a:lnTo>
                  <a:lnTo>
                    <a:pt x="378" y="745"/>
                  </a:lnTo>
                  <a:lnTo>
                    <a:pt x="356" y="729"/>
                  </a:lnTo>
                  <a:lnTo>
                    <a:pt x="336" y="711"/>
                  </a:lnTo>
                  <a:lnTo>
                    <a:pt x="317" y="693"/>
                  </a:lnTo>
                  <a:lnTo>
                    <a:pt x="307" y="683"/>
                  </a:lnTo>
                  <a:lnTo>
                    <a:pt x="299" y="673"/>
                  </a:lnTo>
                  <a:lnTo>
                    <a:pt x="299" y="673"/>
                  </a:lnTo>
                  <a:lnTo>
                    <a:pt x="271" y="638"/>
                  </a:lnTo>
                  <a:lnTo>
                    <a:pt x="271" y="638"/>
                  </a:lnTo>
                  <a:lnTo>
                    <a:pt x="238" y="596"/>
                  </a:lnTo>
                  <a:lnTo>
                    <a:pt x="222" y="574"/>
                  </a:lnTo>
                  <a:lnTo>
                    <a:pt x="207" y="552"/>
                  </a:lnTo>
                  <a:lnTo>
                    <a:pt x="207" y="552"/>
                  </a:lnTo>
                  <a:lnTo>
                    <a:pt x="194" y="534"/>
                  </a:lnTo>
                  <a:lnTo>
                    <a:pt x="178" y="514"/>
                  </a:lnTo>
                  <a:lnTo>
                    <a:pt x="160" y="493"/>
                  </a:lnTo>
                  <a:lnTo>
                    <a:pt x="139" y="472"/>
                  </a:lnTo>
                  <a:lnTo>
                    <a:pt x="139" y="472"/>
                  </a:lnTo>
                  <a:lnTo>
                    <a:pt x="128" y="461"/>
                  </a:lnTo>
                  <a:lnTo>
                    <a:pt x="115" y="453"/>
                  </a:lnTo>
                  <a:lnTo>
                    <a:pt x="115" y="453"/>
                  </a:lnTo>
                  <a:lnTo>
                    <a:pt x="103" y="444"/>
                  </a:lnTo>
                  <a:lnTo>
                    <a:pt x="97" y="439"/>
                  </a:lnTo>
                  <a:lnTo>
                    <a:pt x="92" y="433"/>
                  </a:lnTo>
                  <a:lnTo>
                    <a:pt x="92" y="433"/>
                  </a:lnTo>
                  <a:lnTo>
                    <a:pt x="74" y="414"/>
                  </a:lnTo>
                  <a:lnTo>
                    <a:pt x="57" y="393"/>
                  </a:lnTo>
                  <a:lnTo>
                    <a:pt x="57" y="393"/>
                  </a:lnTo>
                  <a:lnTo>
                    <a:pt x="31" y="360"/>
                  </a:lnTo>
                  <a:lnTo>
                    <a:pt x="16" y="345"/>
                  </a:lnTo>
                  <a:lnTo>
                    <a:pt x="2" y="329"/>
                  </a:lnTo>
                  <a:lnTo>
                    <a:pt x="2" y="329"/>
                  </a:lnTo>
                  <a:lnTo>
                    <a:pt x="0" y="327"/>
                  </a:lnTo>
                  <a:lnTo>
                    <a:pt x="0" y="327"/>
                  </a:lnTo>
                  <a:lnTo>
                    <a:pt x="27" y="300"/>
                  </a:lnTo>
                  <a:lnTo>
                    <a:pt x="27" y="300"/>
                  </a:lnTo>
                  <a:lnTo>
                    <a:pt x="45" y="322"/>
                  </a:lnTo>
                  <a:lnTo>
                    <a:pt x="45" y="322"/>
                  </a:lnTo>
                  <a:lnTo>
                    <a:pt x="68" y="351"/>
                  </a:lnTo>
                  <a:lnTo>
                    <a:pt x="68" y="351"/>
                  </a:lnTo>
                  <a:lnTo>
                    <a:pt x="84" y="371"/>
                  </a:lnTo>
                  <a:lnTo>
                    <a:pt x="102" y="392"/>
                  </a:lnTo>
                  <a:lnTo>
                    <a:pt x="111" y="401"/>
                  </a:lnTo>
                  <a:lnTo>
                    <a:pt x="120" y="411"/>
                  </a:lnTo>
                  <a:lnTo>
                    <a:pt x="131" y="419"/>
                  </a:lnTo>
                  <a:lnTo>
                    <a:pt x="141" y="426"/>
                  </a:lnTo>
                  <a:lnTo>
                    <a:pt x="141" y="426"/>
                  </a:lnTo>
                  <a:lnTo>
                    <a:pt x="151" y="434"/>
                  </a:lnTo>
                  <a:lnTo>
                    <a:pt x="163" y="444"/>
                  </a:lnTo>
                  <a:lnTo>
                    <a:pt x="174" y="454"/>
                  </a:lnTo>
                  <a:lnTo>
                    <a:pt x="186" y="465"/>
                  </a:lnTo>
                  <a:lnTo>
                    <a:pt x="197" y="478"/>
                  </a:lnTo>
                  <a:lnTo>
                    <a:pt x="208" y="491"/>
                  </a:lnTo>
                  <a:lnTo>
                    <a:pt x="219" y="506"/>
                  </a:lnTo>
                  <a:lnTo>
                    <a:pt x="229" y="521"/>
                  </a:lnTo>
                  <a:lnTo>
                    <a:pt x="229" y="521"/>
                  </a:lnTo>
                  <a:lnTo>
                    <a:pt x="261" y="567"/>
                  </a:lnTo>
                  <a:lnTo>
                    <a:pt x="291" y="607"/>
                  </a:lnTo>
                  <a:lnTo>
                    <a:pt x="305" y="624"/>
                  </a:lnTo>
                  <a:lnTo>
                    <a:pt x="319" y="640"/>
                  </a:lnTo>
                  <a:lnTo>
                    <a:pt x="332" y="654"/>
                  </a:lnTo>
                  <a:lnTo>
                    <a:pt x="346" y="668"/>
                  </a:lnTo>
                  <a:lnTo>
                    <a:pt x="346" y="668"/>
                  </a:lnTo>
                  <a:lnTo>
                    <a:pt x="371" y="692"/>
                  </a:lnTo>
                  <a:lnTo>
                    <a:pt x="398" y="714"/>
                  </a:lnTo>
                  <a:lnTo>
                    <a:pt x="398" y="714"/>
                  </a:lnTo>
                  <a:lnTo>
                    <a:pt x="429" y="741"/>
                  </a:lnTo>
                  <a:lnTo>
                    <a:pt x="445" y="755"/>
                  </a:lnTo>
                  <a:lnTo>
                    <a:pt x="459" y="769"/>
                  </a:lnTo>
                  <a:lnTo>
                    <a:pt x="459" y="769"/>
                  </a:lnTo>
                  <a:lnTo>
                    <a:pt x="481" y="790"/>
                  </a:lnTo>
                  <a:lnTo>
                    <a:pt x="504" y="809"/>
                  </a:lnTo>
                  <a:lnTo>
                    <a:pt x="504" y="809"/>
                  </a:lnTo>
                  <a:lnTo>
                    <a:pt x="526" y="828"/>
                  </a:lnTo>
                  <a:lnTo>
                    <a:pt x="548" y="849"/>
                  </a:lnTo>
                  <a:lnTo>
                    <a:pt x="548" y="849"/>
                  </a:lnTo>
                  <a:lnTo>
                    <a:pt x="571" y="872"/>
                  </a:lnTo>
                  <a:lnTo>
                    <a:pt x="594" y="896"/>
                  </a:lnTo>
                  <a:lnTo>
                    <a:pt x="594" y="896"/>
                  </a:lnTo>
                  <a:lnTo>
                    <a:pt x="615" y="920"/>
                  </a:lnTo>
                  <a:lnTo>
                    <a:pt x="638" y="943"/>
                  </a:lnTo>
                  <a:lnTo>
                    <a:pt x="643" y="948"/>
                  </a:lnTo>
                  <a:lnTo>
                    <a:pt x="646" y="943"/>
                  </a:lnTo>
                  <a:lnTo>
                    <a:pt x="646" y="943"/>
                  </a:lnTo>
                  <a:lnTo>
                    <a:pt x="658" y="929"/>
                  </a:lnTo>
                  <a:lnTo>
                    <a:pt x="669" y="917"/>
                  </a:lnTo>
                  <a:lnTo>
                    <a:pt x="682" y="904"/>
                  </a:lnTo>
                  <a:lnTo>
                    <a:pt x="696" y="893"/>
                  </a:lnTo>
                  <a:lnTo>
                    <a:pt x="724" y="871"/>
                  </a:lnTo>
                  <a:lnTo>
                    <a:pt x="753" y="851"/>
                  </a:lnTo>
                  <a:lnTo>
                    <a:pt x="753" y="851"/>
                  </a:lnTo>
                  <a:lnTo>
                    <a:pt x="784" y="829"/>
                  </a:lnTo>
                  <a:lnTo>
                    <a:pt x="784" y="829"/>
                  </a:lnTo>
                  <a:lnTo>
                    <a:pt x="812" y="807"/>
                  </a:lnTo>
                  <a:lnTo>
                    <a:pt x="843" y="787"/>
                  </a:lnTo>
                  <a:lnTo>
                    <a:pt x="906" y="748"/>
                  </a:lnTo>
                  <a:lnTo>
                    <a:pt x="906" y="748"/>
                  </a:lnTo>
                  <a:lnTo>
                    <a:pt x="944" y="725"/>
                  </a:lnTo>
                  <a:lnTo>
                    <a:pt x="980" y="702"/>
                  </a:lnTo>
                  <a:lnTo>
                    <a:pt x="986" y="698"/>
                  </a:lnTo>
                  <a:lnTo>
                    <a:pt x="981" y="693"/>
                  </a:lnTo>
                  <a:lnTo>
                    <a:pt x="981" y="693"/>
                  </a:lnTo>
                  <a:lnTo>
                    <a:pt x="964" y="676"/>
                  </a:lnTo>
                  <a:lnTo>
                    <a:pt x="949" y="660"/>
                  </a:lnTo>
                  <a:lnTo>
                    <a:pt x="920" y="624"/>
                  </a:lnTo>
                  <a:lnTo>
                    <a:pt x="917" y="620"/>
                  </a:lnTo>
                  <a:lnTo>
                    <a:pt x="917" y="620"/>
                  </a:lnTo>
                  <a:lnTo>
                    <a:pt x="882" y="579"/>
                  </a:lnTo>
                  <a:lnTo>
                    <a:pt x="850" y="543"/>
                  </a:lnTo>
                  <a:lnTo>
                    <a:pt x="819" y="510"/>
                  </a:lnTo>
                  <a:lnTo>
                    <a:pt x="789" y="480"/>
                  </a:lnTo>
                  <a:lnTo>
                    <a:pt x="789" y="480"/>
                  </a:lnTo>
                  <a:lnTo>
                    <a:pt x="751" y="446"/>
                  </a:lnTo>
                  <a:lnTo>
                    <a:pt x="712" y="412"/>
                  </a:lnTo>
                  <a:lnTo>
                    <a:pt x="712" y="412"/>
                  </a:lnTo>
                  <a:lnTo>
                    <a:pt x="668" y="372"/>
                  </a:lnTo>
                  <a:lnTo>
                    <a:pt x="624" y="332"/>
                  </a:lnTo>
                  <a:lnTo>
                    <a:pt x="604" y="313"/>
                  </a:lnTo>
                  <a:lnTo>
                    <a:pt x="583" y="291"/>
                  </a:lnTo>
                  <a:lnTo>
                    <a:pt x="564" y="269"/>
                  </a:lnTo>
                  <a:lnTo>
                    <a:pt x="544" y="246"/>
                  </a:lnTo>
                  <a:lnTo>
                    <a:pt x="544" y="246"/>
                  </a:lnTo>
                  <a:lnTo>
                    <a:pt x="522" y="221"/>
                  </a:lnTo>
                  <a:lnTo>
                    <a:pt x="501" y="195"/>
                  </a:lnTo>
                  <a:lnTo>
                    <a:pt x="501" y="195"/>
                  </a:lnTo>
                  <a:lnTo>
                    <a:pt x="475" y="165"/>
                  </a:lnTo>
                  <a:lnTo>
                    <a:pt x="450" y="135"/>
                  </a:lnTo>
                  <a:lnTo>
                    <a:pt x="450" y="135"/>
                  </a:lnTo>
                  <a:lnTo>
                    <a:pt x="441" y="125"/>
                  </a:lnTo>
                  <a:lnTo>
                    <a:pt x="431" y="116"/>
                  </a:lnTo>
                  <a:lnTo>
                    <a:pt x="431" y="116"/>
                  </a:lnTo>
                  <a:lnTo>
                    <a:pt x="422" y="107"/>
                  </a:lnTo>
                  <a:lnTo>
                    <a:pt x="413" y="98"/>
                  </a:lnTo>
                  <a:lnTo>
                    <a:pt x="413" y="98"/>
                  </a:lnTo>
                  <a:lnTo>
                    <a:pt x="400" y="81"/>
                  </a:lnTo>
                  <a:lnTo>
                    <a:pt x="389" y="67"/>
                  </a:lnTo>
                  <a:lnTo>
                    <a:pt x="378" y="54"/>
                  </a:lnTo>
                  <a:lnTo>
                    <a:pt x="366" y="44"/>
                  </a:lnTo>
                  <a:lnTo>
                    <a:pt x="366" y="44"/>
                  </a:lnTo>
                  <a:lnTo>
                    <a:pt x="355" y="33"/>
                  </a:lnTo>
                  <a:lnTo>
                    <a:pt x="346" y="21"/>
                  </a:lnTo>
                  <a:lnTo>
                    <a:pt x="346" y="21"/>
                  </a:lnTo>
                  <a:lnTo>
                    <a:pt x="377" y="0"/>
                  </a:lnTo>
                  <a:lnTo>
                    <a:pt x="377" y="0"/>
                  </a:lnTo>
                  <a:lnTo>
                    <a:pt x="382" y="6"/>
                  </a:lnTo>
                  <a:lnTo>
                    <a:pt x="382" y="6"/>
                  </a:lnTo>
                  <a:lnTo>
                    <a:pt x="433" y="64"/>
                  </a:lnTo>
                  <a:lnTo>
                    <a:pt x="433" y="64"/>
                  </a:lnTo>
                  <a:lnTo>
                    <a:pt x="496" y="134"/>
                  </a:lnTo>
                  <a:lnTo>
                    <a:pt x="527" y="170"/>
                  </a:lnTo>
                  <a:lnTo>
                    <a:pt x="558" y="207"/>
                  </a:lnTo>
                  <a:lnTo>
                    <a:pt x="558" y="207"/>
                  </a:lnTo>
                  <a:lnTo>
                    <a:pt x="585" y="239"/>
                  </a:lnTo>
                  <a:lnTo>
                    <a:pt x="614" y="273"/>
                  </a:lnTo>
                  <a:lnTo>
                    <a:pt x="631" y="290"/>
                  </a:lnTo>
                  <a:lnTo>
                    <a:pt x="647" y="307"/>
                  </a:lnTo>
                  <a:lnTo>
                    <a:pt x="665" y="324"/>
                  </a:lnTo>
                  <a:lnTo>
                    <a:pt x="683" y="341"/>
                  </a:lnTo>
                  <a:lnTo>
                    <a:pt x="683" y="341"/>
                  </a:lnTo>
                  <a:lnTo>
                    <a:pt x="729" y="380"/>
                  </a:lnTo>
                  <a:lnTo>
                    <a:pt x="729" y="380"/>
                  </a:lnTo>
                  <a:lnTo>
                    <a:pt x="765" y="411"/>
                  </a:lnTo>
                  <a:lnTo>
                    <a:pt x="801" y="444"/>
                  </a:lnTo>
                  <a:lnTo>
                    <a:pt x="801" y="444"/>
                  </a:lnTo>
                  <a:lnTo>
                    <a:pt x="836" y="477"/>
                  </a:lnTo>
                  <a:lnTo>
                    <a:pt x="869" y="511"/>
                  </a:lnTo>
                  <a:lnTo>
                    <a:pt x="900" y="546"/>
                  </a:lnTo>
                  <a:lnTo>
                    <a:pt x="930" y="581"/>
                  </a:lnTo>
                  <a:lnTo>
                    <a:pt x="930" y="581"/>
                  </a:lnTo>
                  <a:lnTo>
                    <a:pt x="946" y="600"/>
                  </a:lnTo>
                  <a:lnTo>
                    <a:pt x="946" y="600"/>
                  </a:lnTo>
                  <a:lnTo>
                    <a:pt x="962" y="620"/>
                  </a:lnTo>
                  <a:lnTo>
                    <a:pt x="980" y="641"/>
                  </a:lnTo>
                  <a:lnTo>
                    <a:pt x="998" y="661"/>
                  </a:lnTo>
                  <a:lnTo>
                    <a:pt x="1008" y="669"/>
                  </a:lnTo>
                  <a:lnTo>
                    <a:pt x="1018" y="677"/>
                  </a:lnTo>
                  <a:lnTo>
                    <a:pt x="1019" y="678"/>
                  </a:lnTo>
                  <a:lnTo>
                    <a:pt x="1020" y="678"/>
                  </a:lnTo>
                  <a:lnTo>
                    <a:pt x="1020" y="678"/>
                  </a:lnTo>
                  <a:lnTo>
                    <a:pt x="1025" y="680"/>
                  </a:lnTo>
                  <a:lnTo>
                    <a:pt x="1029" y="684"/>
                  </a:lnTo>
                  <a:lnTo>
                    <a:pt x="1029" y="685"/>
                  </a:lnTo>
                  <a:lnTo>
                    <a:pt x="1030" y="686"/>
                  </a:lnTo>
                  <a:lnTo>
                    <a:pt x="1030" y="686"/>
                  </a:lnTo>
                  <a:lnTo>
                    <a:pt x="1032" y="689"/>
                  </a:lnTo>
                  <a:lnTo>
                    <a:pt x="1035" y="692"/>
                  </a:lnTo>
                  <a:lnTo>
                    <a:pt x="1036" y="695"/>
                  </a:lnTo>
                  <a:lnTo>
                    <a:pt x="1037" y="698"/>
                  </a:lnTo>
                  <a:lnTo>
                    <a:pt x="1037" y="699"/>
                  </a:lnTo>
                  <a:lnTo>
                    <a:pt x="1037" y="700"/>
                  </a:lnTo>
                  <a:lnTo>
                    <a:pt x="1037" y="700"/>
                  </a:lnTo>
                  <a:lnTo>
                    <a:pt x="1041" y="711"/>
                  </a:lnTo>
                  <a:lnTo>
                    <a:pt x="1045" y="723"/>
                  </a:lnTo>
                  <a:lnTo>
                    <a:pt x="1047" y="735"/>
                  </a:lnTo>
                  <a:lnTo>
                    <a:pt x="1049" y="748"/>
                  </a:lnTo>
                  <a:lnTo>
                    <a:pt x="1051" y="774"/>
                  </a:lnTo>
                  <a:lnTo>
                    <a:pt x="1051" y="800"/>
                  </a:lnTo>
                  <a:lnTo>
                    <a:pt x="1050" y="826"/>
                  </a:lnTo>
                  <a:lnTo>
                    <a:pt x="1047" y="851"/>
                  </a:lnTo>
                  <a:lnTo>
                    <a:pt x="1044" y="872"/>
                  </a:lnTo>
                  <a:lnTo>
                    <a:pt x="1040" y="892"/>
                  </a:lnTo>
                  <a:lnTo>
                    <a:pt x="1040" y="892"/>
                  </a:lnTo>
                  <a:lnTo>
                    <a:pt x="1037" y="911"/>
                  </a:lnTo>
                  <a:lnTo>
                    <a:pt x="1035" y="929"/>
                  </a:lnTo>
                  <a:lnTo>
                    <a:pt x="1030" y="967"/>
                  </a:lnTo>
                  <a:lnTo>
                    <a:pt x="1030" y="973"/>
                  </a:lnTo>
                  <a:lnTo>
                    <a:pt x="1030" y="973"/>
                  </a:lnTo>
                  <a:lnTo>
                    <a:pt x="1029" y="991"/>
                  </a:lnTo>
                  <a:lnTo>
                    <a:pt x="1029" y="991"/>
                  </a:lnTo>
                  <a:lnTo>
                    <a:pt x="1029" y="1009"/>
                  </a:lnTo>
                  <a:lnTo>
                    <a:pt x="1028" y="1017"/>
                  </a:lnTo>
                  <a:lnTo>
                    <a:pt x="1026" y="1024"/>
                  </a:lnTo>
                  <a:lnTo>
                    <a:pt x="1026" y="1024"/>
                  </a:lnTo>
                  <a:lnTo>
                    <a:pt x="1024" y="1031"/>
                  </a:lnTo>
                  <a:lnTo>
                    <a:pt x="1023" y="1039"/>
                  </a:lnTo>
                  <a:lnTo>
                    <a:pt x="1023" y="1051"/>
                  </a:lnTo>
                  <a:lnTo>
                    <a:pt x="1023" y="1051"/>
                  </a:lnTo>
                  <a:lnTo>
                    <a:pt x="1023" y="1059"/>
                  </a:lnTo>
                  <a:lnTo>
                    <a:pt x="1021" y="1068"/>
                  </a:lnTo>
                  <a:lnTo>
                    <a:pt x="1019" y="1075"/>
                  </a:lnTo>
                  <a:lnTo>
                    <a:pt x="1016" y="1079"/>
                  </a:lnTo>
                  <a:lnTo>
                    <a:pt x="1013" y="1083"/>
                  </a:lnTo>
                  <a:lnTo>
                    <a:pt x="1013" y="1083"/>
                  </a:lnTo>
                  <a:lnTo>
                    <a:pt x="1010" y="1085"/>
                  </a:lnTo>
                  <a:lnTo>
                    <a:pt x="1008" y="1086"/>
                  </a:lnTo>
                  <a:lnTo>
                    <a:pt x="1005" y="1087"/>
                  </a:lnTo>
                  <a:lnTo>
                    <a:pt x="1002" y="1088"/>
                  </a:lnTo>
                  <a:lnTo>
                    <a:pt x="1002" y="1088"/>
                  </a:lnTo>
                  <a:lnTo>
                    <a:pt x="1002" y="1088"/>
                  </a:lnTo>
                  <a:lnTo>
                    <a:pt x="998" y="1087"/>
                  </a:lnTo>
                  <a:lnTo>
                    <a:pt x="997" y="1087"/>
                  </a:lnTo>
                  <a:lnTo>
                    <a:pt x="996" y="1087"/>
                  </a:lnTo>
                  <a:lnTo>
                    <a:pt x="996" y="1087"/>
                  </a:lnTo>
                  <a:lnTo>
                    <a:pt x="992" y="1088"/>
                  </a:lnTo>
                  <a:lnTo>
                    <a:pt x="991" y="1088"/>
                  </a:lnTo>
                  <a:close/>
                  <a:moveTo>
                    <a:pt x="1002" y="731"/>
                  </a:moveTo>
                  <a:lnTo>
                    <a:pt x="1002" y="731"/>
                  </a:lnTo>
                  <a:lnTo>
                    <a:pt x="954" y="761"/>
                  </a:lnTo>
                  <a:lnTo>
                    <a:pt x="954" y="761"/>
                  </a:lnTo>
                  <a:lnTo>
                    <a:pt x="918" y="784"/>
                  </a:lnTo>
                  <a:lnTo>
                    <a:pt x="918" y="784"/>
                  </a:lnTo>
                  <a:lnTo>
                    <a:pt x="885" y="803"/>
                  </a:lnTo>
                  <a:lnTo>
                    <a:pt x="885" y="803"/>
                  </a:lnTo>
                  <a:lnTo>
                    <a:pt x="856" y="821"/>
                  </a:lnTo>
                  <a:lnTo>
                    <a:pt x="842" y="830"/>
                  </a:lnTo>
                  <a:lnTo>
                    <a:pt x="829" y="839"/>
                  </a:lnTo>
                  <a:lnTo>
                    <a:pt x="819" y="847"/>
                  </a:lnTo>
                  <a:lnTo>
                    <a:pt x="819" y="847"/>
                  </a:lnTo>
                  <a:lnTo>
                    <a:pt x="773" y="881"/>
                  </a:lnTo>
                  <a:lnTo>
                    <a:pt x="729" y="917"/>
                  </a:lnTo>
                  <a:lnTo>
                    <a:pt x="729" y="917"/>
                  </a:lnTo>
                  <a:lnTo>
                    <a:pt x="717" y="925"/>
                  </a:lnTo>
                  <a:lnTo>
                    <a:pt x="717" y="925"/>
                  </a:lnTo>
                  <a:lnTo>
                    <a:pt x="704" y="936"/>
                  </a:lnTo>
                  <a:lnTo>
                    <a:pt x="691" y="948"/>
                  </a:lnTo>
                  <a:lnTo>
                    <a:pt x="678" y="960"/>
                  </a:lnTo>
                  <a:lnTo>
                    <a:pt x="672" y="967"/>
                  </a:lnTo>
                  <a:lnTo>
                    <a:pt x="668" y="974"/>
                  </a:lnTo>
                  <a:lnTo>
                    <a:pt x="664" y="980"/>
                  </a:lnTo>
                  <a:lnTo>
                    <a:pt x="671" y="982"/>
                  </a:lnTo>
                  <a:lnTo>
                    <a:pt x="671" y="982"/>
                  </a:lnTo>
                  <a:lnTo>
                    <a:pt x="699" y="991"/>
                  </a:lnTo>
                  <a:lnTo>
                    <a:pt x="699" y="991"/>
                  </a:lnTo>
                  <a:lnTo>
                    <a:pt x="718" y="996"/>
                  </a:lnTo>
                  <a:lnTo>
                    <a:pt x="738" y="1003"/>
                  </a:lnTo>
                  <a:lnTo>
                    <a:pt x="738" y="1003"/>
                  </a:lnTo>
                  <a:lnTo>
                    <a:pt x="756" y="1007"/>
                  </a:lnTo>
                  <a:lnTo>
                    <a:pt x="772" y="1010"/>
                  </a:lnTo>
                  <a:lnTo>
                    <a:pt x="772" y="1010"/>
                  </a:lnTo>
                  <a:lnTo>
                    <a:pt x="792" y="1014"/>
                  </a:lnTo>
                  <a:lnTo>
                    <a:pt x="811" y="1018"/>
                  </a:lnTo>
                  <a:lnTo>
                    <a:pt x="811" y="1018"/>
                  </a:lnTo>
                  <a:lnTo>
                    <a:pt x="854" y="1028"/>
                  </a:lnTo>
                  <a:lnTo>
                    <a:pt x="897" y="1039"/>
                  </a:lnTo>
                  <a:lnTo>
                    <a:pt x="941" y="1046"/>
                  </a:lnTo>
                  <a:lnTo>
                    <a:pt x="962" y="1049"/>
                  </a:lnTo>
                  <a:lnTo>
                    <a:pt x="984" y="1051"/>
                  </a:lnTo>
                  <a:lnTo>
                    <a:pt x="991" y="1052"/>
                  </a:lnTo>
                  <a:lnTo>
                    <a:pt x="990" y="1045"/>
                  </a:lnTo>
                  <a:lnTo>
                    <a:pt x="990" y="1045"/>
                  </a:lnTo>
                  <a:lnTo>
                    <a:pt x="989" y="1039"/>
                  </a:lnTo>
                  <a:lnTo>
                    <a:pt x="989" y="1039"/>
                  </a:lnTo>
                  <a:lnTo>
                    <a:pt x="987" y="1032"/>
                  </a:lnTo>
                  <a:lnTo>
                    <a:pt x="987" y="1029"/>
                  </a:lnTo>
                  <a:lnTo>
                    <a:pt x="987" y="1027"/>
                  </a:lnTo>
                  <a:lnTo>
                    <a:pt x="987" y="1027"/>
                  </a:lnTo>
                  <a:lnTo>
                    <a:pt x="990" y="1018"/>
                  </a:lnTo>
                  <a:lnTo>
                    <a:pt x="992" y="1008"/>
                  </a:lnTo>
                  <a:lnTo>
                    <a:pt x="993" y="988"/>
                  </a:lnTo>
                  <a:lnTo>
                    <a:pt x="993" y="988"/>
                  </a:lnTo>
                  <a:lnTo>
                    <a:pt x="994" y="974"/>
                  </a:lnTo>
                  <a:lnTo>
                    <a:pt x="994" y="974"/>
                  </a:lnTo>
                  <a:lnTo>
                    <a:pt x="995" y="957"/>
                  </a:lnTo>
                  <a:lnTo>
                    <a:pt x="995" y="957"/>
                  </a:lnTo>
                  <a:lnTo>
                    <a:pt x="998" y="925"/>
                  </a:lnTo>
                  <a:lnTo>
                    <a:pt x="1000" y="910"/>
                  </a:lnTo>
                  <a:lnTo>
                    <a:pt x="1004" y="893"/>
                  </a:lnTo>
                  <a:lnTo>
                    <a:pt x="1004" y="893"/>
                  </a:lnTo>
                  <a:lnTo>
                    <a:pt x="1010" y="856"/>
                  </a:lnTo>
                  <a:lnTo>
                    <a:pt x="1013" y="835"/>
                  </a:lnTo>
                  <a:lnTo>
                    <a:pt x="1015" y="813"/>
                  </a:lnTo>
                  <a:lnTo>
                    <a:pt x="1016" y="793"/>
                  </a:lnTo>
                  <a:lnTo>
                    <a:pt x="1015" y="772"/>
                  </a:lnTo>
                  <a:lnTo>
                    <a:pt x="1014" y="753"/>
                  </a:lnTo>
                  <a:lnTo>
                    <a:pt x="1010" y="734"/>
                  </a:lnTo>
                  <a:lnTo>
                    <a:pt x="1008" y="726"/>
                  </a:lnTo>
                  <a:lnTo>
                    <a:pt x="1002" y="731"/>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3" name="Freeform 207"/>
            <p:cNvSpPr/>
            <p:nvPr/>
          </p:nvSpPr>
          <p:spPr bwMode="auto">
            <a:xfrm>
              <a:off x="4251325" y="2251075"/>
              <a:ext cx="195263" cy="161925"/>
            </a:xfrm>
            <a:custGeom>
              <a:avLst/>
              <a:gdLst/>
              <a:ahLst/>
              <a:cxnLst>
                <a:cxn ang="0">
                  <a:pos x="15" y="307"/>
                </a:cxn>
                <a:cxn ang="0">
                  <a:pos x="9" y="306"/>
                </a:cxn>
                <a:cxn ang="0">
                  <a:pos x="2" y="298"/>
                </a:cxn>
                <a:cxn ang="0">
                  <a:pos x="0" y="293"/>
                </a:cxn>
                <a:cxn ang="0">
                  <a:pos x="2" y="281"/>
                </a:cxn>
                <a:cxn ang="0">
                  <a:pos x="6" y="275"/>
                </a:cxn>
                <a:cxn ang="0">
                  <a:pos x="12" y="272"/>
                </a:cxn>
                <a:cxn ang="0">
                  <a:pos x="18" y="269"/>
                </a:cxn>
                <a:cxn ang="0">
                  <a:pos x="30" y="259"/>
                </a:cxn>
                <a:cxn ang="0">
                  <a:pos x="48" y="238"/>
                </a:cxn>
                <a:cxn ang="0">
                  <a:pos x="59" y="222"/>
                </a:cxn>
                <a:cxn ang="0">
                  <a:pos x="75" y="201"/>
                </a:cxn>
                <a:cxn ang="0">
                  <a:pos x="94" y="180"/>
                </a:cxn>
                <a:cxn ang="0">
                  <a:pos x="136" y="143"/>
                </a:cxn>
                <a:cxn ang="0">
                  <a:pos x="160" y="124"/>
                </a:cxn>
                <a:cxn ang="0">
                  <a:pos x="174" y="112"/>
                </a:cxn>
                <a:cxn ang="0">
                  <a:pos x="224" y="83"/>
                </a:cxn>
                <a:cxn ang="0">
                  <a:pos x="241" y="73"/>
                </a:cxn>
                <a:cxn ang="0">
                  <a:pos x="259" y="63"/>
                </a:cxn>
                <a:cxn ang="0">
                  <a:pos x="305" y="32"/>
                </a:cxn>
                <a:cxn ang="0">
                  <a:pos x="345" y="3"/>
                </a:cxn>
                <a:cxn ang="0">
                  <a:pos x="354" y="0"/>
                </a:cxn>
                <a:cxn ang="0">
                  <a:pos x="359" y="1"/>
                </a:cxn>
                <a:cxn ang="0">
                  <a:pos x="366" y="8"/>
                </a:cxn>
                <a:cxn ang="0">
                  <a:pos x="368" y="12"/>
                </a:cxn>
                <a:cxn ang="0">
                  <a:pos x="369" y="22"/>
                </a:cxn>
                <a:cxn ang="0">
                  <a:pos x="367" y="29"/>
                </a:cxn>
                <a:cxn ang="0">
                  <a:pos x="362" y="35"/>
                </a:cxn>
                <a:cxn ang="0">
                  <a:pos x="339" y="51"/>
                </a:cxn>
                <a:cxn ang="0">
                  <a:pos x="270" y="96"/>
                </a:cxn>
                <a:cxn ang="0">
                  <a:pos x="240" y="115"/>
                </a:cxn>
                <a:cxn ang="0">
                  <a:pos x="180" y="157"/>
                </a:cxn>
                <a:cxn ang="0">
                  <a:pos x="151" y="179"/>
                </a:cxn>
                <a:cxn ang="0">
                  <a:pos x="109" y="218"/>
                </a:cxn>
                <a:cxn ang="0">
                  <a:pos x="78" y="252"/>
                </a:cxn>
                <a:cxn ang="0">
                  <a:pos x="69" y="264"/>
                </a:cxn>
                <a:cxn ang="0">
                  <a:pos x="47" y="290"/>
                </a:cxn>
                <a:cxn ang="0">
                  <a:pos x="35" y="300"/>
                </a:cxn>
                <a:cxn ang="0">
                  <a:pos x="21" y="306"/>
                </a:cxn>
                <a:cxn ang="0">
                  <a:pos x="15" y="307"/>
                </a:cxn>
              </a:cxnLst>
              <a:rect l="0" t="0" r="r" b="b"/>
              <a:pathLst>
                <a:path w="369" h="307">
                  <a:moveTo>
                    <a:pt x="15" y="307"/>
                  </a:moveTo>
                  <a:lnTo>
                    <a:pt x="15" y="307"/>
                  </a:lnTo>
                  <a:lnTo>
                    <a:pt x="12" y="307"/>
                  </a:lnTo>
                  <a:lnTo>
                    <a:pt x="9" y="306"/>
                  </a:lnTo>
                  <a:lnTo>
                    <a:pt x="5" y="303"/>
                  </a:lnTo>
                  <a:lnTo>
                    <a:pt x="2" y="298"/>
                  </a:lnTo>
                  <a:lnTo>
                    <a:pt x="0" y="293"/>
                  </a:lnTo>
                  <a:lnTo>
                    <a:pt x="0" y="293"/>
                  </a:lnTo>
                  <a:lnTo>
                    <a:pt x="0" y="287"/>
                  </a:lnTo>
                  <a:lnTo>
                    <a:pt x="2" y="281"/>
                  </a:lnTo>
                  <a:lnTo>
                    <a:pt x="4" y="277"/>
                  </a:lnTo>
                  <a:lnTo>
                    <a:pt x="6" y="275"/>
                  </a:lnTo>
                  <a:lnTo>
                    <a:pt x="9" y="273"/>
                  </a:lnTo>
                  <a:lnTo>
                    <a:pt x="12" y="272"/>
                  </a:lnTo>
                  <a:lnTo>
                    <a:pt x="12" y="272"/>
                  </a:lnTo>
                  <a:lnTo>
                    <a:pt x="18" y="269"/>
                  </a:lnTo>
                  <a:lnTo>
                    <a:pt x="24" y="265"/>
                  </a:lnTo>
                  <a:lnTo>
                    <a:pt x="30" y="259"/>
                  </a:lnTo>
                  <a:lnTo>
                    <a:pt x="36" y="253"/>
                  </a:lnTo>
                  <a:lnTo>
                    <a:pt x="48" y="238"/>
                  </a:lnTo>
                  <a:lnTo>
                    <a:pt x="59" y="222"/>
                  </a:lnTo>
                  <a:lnTo>
                    <a:pt x="59" y="222"/>
                  </a:lnTo>
                  <a:lnTo>
                    <a:pt x="68" y="210"/>
                  </a:lnTo>
                  <a:lnTo>
                    <a:pt x="75" y="201"/>
                  </a:lnTo>
                  <a:lnTo>
                    <a:pt x="75" y="201"/>
                  </a:lnTo>
                  <a:lnTo>
                    <a:pt x="94" y="180"/>
                  </a:lnTo>
                  <a:lnTo>
                    <a:pt x="114" y="162"/>
                  </a:lnTo>
                  <a:lnTo>
                    <a:pt x="136" y="143"/>
                  </a:lnTo>
                  <a:lnTo>
                    <a:pt x="157" y="126"/>
                  </a:lnTo>
                  <a:lnTo>
                    <a:pt x="160" y="124"/>
                  </a:lnTo>
                  <a:lnTo>
                    <a:pt x="160" y="124"/>
                  </a:lnTo>
                  <a:lnTo>
                    <a:pt x="174" y="112"/>
                  </a:lnTo>
                  <a:lnTo>
                    <a:pt x="190" y="102"/>
                  </a:lnTo>
                  <a:lnTo>
                    <a:pt x="224" y="83"/>
                  </a:lnTo>
                  <a:lnTo>
                    <a:pt x="224" y="83"/>
                  </a:lnTo>
                  <a:lnTo>
                    <a:pt x="241" y="73"/>
                  </a:lnTo>
                  <a:lnTo>
                    <a:pt x="259" y="63"/>
                  </a:lnTo>
                  <a:lnTo>
                    <a:pt x="259" y="63"/>
                  </a:lnTo>
                  <a:lnTo>
                    <a:pt x="283" y="47"/>
                  </a:lnTo>
                  <a:lnTo>
                    <a:pt x="305" y="32"/>
                  </a:lnTo>
                  <a:lnTo>
                    <a:pt x="345" y="3"/>
                  </a:lnTo>
                  <a:lnTo>
                    <a:pt x="345" y="3"/>
                  </a:lnTo>
                  <a:lnTo>
                    <a:pt x="350" y="1"/>
                  </a:lnTo>
                  <a:lnTo>
                    <a:pt x="354" y="0"/>
                  </a:lnTo>
                  <a:lnTo>
                    <a:pt x="354" y="0"/>
                  </a:lnTo>
                  <a:lnTo>
                    <a:pt x="359" y="1"/>
                  </a:lnTo>
                  <a:lnTo>
                    <a:pt x="363" y="4"/>
                  </a:lnTo>
                  <a:lnTo>
                    <a:pt x="366" y="8"/>
                  </a:lnTo>
                  <a:lnTo>
                    <a:pt x="368" y="12"/>
                  </a:lnTo>
                  <a:lnTo>
                    <a:pt x="368" y="12"/>
                  </a:lnTo>
                  <a:lnTo>
                    <a:pt x="369" y="16"/>
                  </a:lnTo>
                  <a:lnTo>
                    <a:pt x="369" y="22"/>
                  </a:lnTo>
                  <a:lnTo>
                    <a:pt x="369" y="25"/>
                  </a:lnTo>
                  <a:lnTo>
                    <a:pt x="367" y="29"/>
                  </a:lnTo>
                  <a:lnTo>
                    <a:pt x="365" y="32"/>
                  </a:lnTo>
                  <a:lnTo>
                    <a:pt x="362" y="35"/>
                  </a:lnTo>
                  <a:lnTo>
                    <a:pt x="362" y="35"/>
                  </a:lnTo>
                  <a:lnTo>
                    <a:pt x="339" y="51"/>
                  </a:lnTo>
                  <a:lnTo>
                    <a:pt x="317" y="67"/>
                  </a:lnTo>
                  <a:lnTo>
                    <a:pt x="270" y="96"/>
                  </a:lnTo>
                  <a:lnTo>
                    <a:pt x="270" y="96"/>
                  </a:lnTo>
                  <a:lnTo>
                    <a:pt x="240" y="115"/>
                  </a:lnTo>
                  <a:lnTo>
                    <a:pt x="210" y="135"/>
                  </a:lnTo>
                  <a:lnTo>
                    <a:pt x="180" y="157"/>
                  </a:lnTo>
                  <a:lnTo>
                    <a:pt x="151" y="179"/>
                  </a:lnTo>
                  <a:lnTo>
                    <a:pt x="151" y="179"/>
                  </a:lnTo>
                  <a:lnTo>
                    <a:pt x="131" y="198"/>
                  </a:lnTo>
                  <a:lnTo>
                    <a:pt x="109" y="218"/>
                  </a:lnTo>
                  <a:lnTo>
                    <a:pt x="88" y="239"/>
                  </a:lnTo>
                  <a:lnTo>
                    <a:pt x="78" y="252"/>
                  </a:lnTo>
                  <a:lnTo>
                    <a:pt x="69" y="264"/>
                  </a:lnTo>
                  <a:lnTo>
                    <a:pt x="69" y="264"/>
                  </a:lnTo>
                  <a:lnTo>
                    <a:pt x="59" y="277"/>
                  </a:lnTo>
                  <a:lnTo>
                    <a:pt x="47" y="290"/>
                  </a:lnTo>
                  <a:lnTo>
                    <a:pt x="42" y="295"/>
                  </a:lnTo>
                  <a:lnTo>
                    <a:pt x="35" y="300"/>
                  </a:lnTo>
                  <a:lnTo>
                    <a:pt x="29" y="304"/>
                  </a:lnTo>
                  <a:lnTo>
                    <a:pt x="21" y="306"/>
                  </a:lnTo>
                  <a:lnTo>
                    <a:pt x="21" y="306"/>
                  </a:lnTo>
                  <a:lnTo>
                    <a:pt x="15" y="307"/>
                  </a:lnTo>
                  <a:lnTo>
                    <a:pt x="15" y="307"/>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4" name="Freeform 208"/>
            <p:cNvSpPr/>
            <p:nvPr/>
          </p:nvSpPr>
          <p:spPr bwMode="auto">
            <a:xfrm>
              <a:off x="4284663" y="2282825"/>
              <a:ext cx="195263" cy="171450"/>
            </a:xfrm>
            <a:custGeom>
              <a:avLst/>
              <a:gdLst/>
              <a:ahLst/>
              <a:cxnLst>
                <a:cxn ang="0">
                  <a:pos x="15" y="323"/>
                </a:cxn>
                <a:cxn ang="0">
                  <a:pos x="6" y="319"/>
                </a:cxn>
                <a:cxn ang="0">
                  <a:pos x="1" y="309"/>
                </a:cxn>
                <a:cxn ang="0">
                  <a:pos x="0" y="306"/>
                </a:cxn>
                <a:cxn ang="0">
                  <a:pos x="0" y="297"/>
                </a:cxn>
                <a:cxn ang="0">
                  <a:pos x="4" y="290"/>
                </a:cxn>
                <a:cxn ang="0">
                  <a:pos x="7" y="287"/>
                </a:cxn>
                <a:cxn ang="0">
                  <a:pos x="15" y="277"/>
                </a:cxn>
                <a:cxn ang="0">
                  <a:pos x="20" y="266"/>
                </a:cxn>
                <a:cxn ang="0">
                  <a:pos x="29" y="253"/>
                </a:cxn>
                <a:cxn ang="0">
                  <a:pos x="48" y="230"/>
                </a:cxn>
                <a:cxn ang="0">
                  <a:pos x="68" y="211"/>
                </a:cxn>
                <a:cxn ang="0">
                  <a:pos x="94" y="190"/>
                </a:cxn>
                <a:cxn ang="0">
                  <a:pos x="126" y="162"/>
                </a:cxn>
                <a:cxn ang="0">
                  <a:pos x="159" y="135"/>
                </a:cxn>
                <a:cxn ang="0">
                  <a:pos x="187" y="111"/>
                </a:cxn>
                <a:cxn ang="0">
                  <a:pos x="236" y="73"/>
                </a:cxn>
                <a:cxn ang="0">
                  <a:pos x="254" y="61"/>
                </a:cxn>
                <a:cxn ang="0">
                  <a:pos x="311" y="23"/>
                </a:cxn>
                <a:cxn ang="0">
                  <a:pos x="344" y="3"/>
                </a:cxn>
                <a:cxn ang="0">
                  <a:pos x="348" y="1"/>
                </a:cxn>
                <a:cxn ang="0">
                  <a:pos x="352" y="0"/>
                </a:cxn>
                <a:cxn ang="0">
                  <a:pos x="358" y="2"/>
                </a:cxn>
                <a:cxn ang="0">
                  <a:pos x="366" y="9"/>
                </a:cxn>
                <a:cxn ang="0">
                  <a:pos x="368" y="14"/>
                </a:cxn>
                <a:cxn ang="0">
                  <a:pos x="369" y="22"/>
                </a:cxn>
                <a:cxn ang="0">
                  <a:pos x="366" y="29"/>
                </a:cxn>
                <a:cxn ang="0">
                  <a:pos x="361" y="35"/>
                </a:cxn>
                <a:cxn ang="0">
                  <a:pos x="325" y="57"/>
                </a:cxn>
                <a:cxn ang="0">
                  <a:pos x="271" y="92"/>
                </a:cxn>
                <a:cxn ang="0">
                  <a:pos x="250" y="107"/>
                </a:cxn>
                <a:cxn ang="0">
                  <a:pos x="190" y="157"/>
                </a:cxn>
                <a:cxn ang="0">
                  <a:pos x="164" y="179"/>
                </a:cxn>
                <a:cxn ang="0">
                  <a:pos x="134" y="203"/>
                </a:cxn>
                <a:cxn ang="0">
                  <a:pos x="102" y="229"/>
                </a:cxn>
                <a:cxn ang="0">
                  <a:pos x="72" y="258"/>
                </a:cxn>
                <a:cxn ang="0">
                  <a:pos x="66" y="264"/>
                </a:cxn>
                <a:cxn ang="0">
                  <a:pos x="51" y="286"/>
                </a:cxn>
                <a:cxn ang="0">
                  <a:pos x="46" y="295"/>
                </a:cxn>
                <a:cxn ang="0">
                  <a:pos x="33" y="312"/>
                </a:cxn>
                <a:cxn ang="0">
                  <a:pos x="24" y="319"/>
                </a:cxn>
                <a:cxn ang="0">
                  <a:pos x="15" y="323"/>
                </a:cxn>
              </a:cxnLst>
              <a:rect l="0" t="0" r="r" b="b"/>
              <a:pathLst>
                <a:path w="369" h="323">
                  <a:moveTo>
                    <a:pt x="15" y="323"/>
                  </a:moveTo>
                  <a:lnTo>
                    <a:pt x="15" y="323"/>
                  </a:lnTo>
                  <a:lnTo>
                    <a:pt x="10" y="322"/>
                  </a:lnTo>
                  <a:lnTo>
                    <a:pt x="6" y="319"/>
                  </a:lnTo>
                  <a:lnTo>
                    <a:pt x="3" y="315"/>
                  </a:lnTo>
                  <a:lnTo>
                    <a:pt x="1" y="309"/>
                  </a:lnTo>
                  <a:lnTo>
                    <a:pt x="1" y="309"/>
                  </a:lnTo>
                  <a:lnTo>
                    <a:pt x="0" y="306"/>
                  </a:lnTo>
                  <a:lnTo>
                    <a:pt x="0" y="300"/>
                  </a:lnTo>
                  <a:lnTo>
                    <a:pt x="0" y="297"/>
                  </a:lnTo>
                  <a:lnTo>
                    <a:pt x="2" y="294"/>
                  </a:lnTo>
                  <a:lnTo>
                    <a:pt x="4" y="290"/>
                  </a:lnTo>
                  <a:lnTo>
                    <a:pt x="7" y="287"/>
                  </a:lnTo>
                  <a:lnTo>
                    <a:pt x="7" y="287"/>
                  </a:lnTo>
                  <a:lnTo>
                    <a:pt x="11" y="283"/>
                  </a:lnTo>
                  <a:lnTo>
                    <a:pt x="15" y="277"/>
                  </a:lnTo>
                  <a:lnTo>
                    <a:pt x="20" y="266"/>
                  </a:lnTo>
                  <a:lnTo>
                    <a:pt x="20" y="266"/>
                  </a:lnTo>
                  <a:lnTo>
                    <a:pt x="24" y="259"/>
                  </a:lnTo>
                  <a:lnTo>
                    <a:pt x="29" y="253"/>
                  </a:lnTo>
                  <a:lnTo>
                    <a:pt x="29" y="253"/>
                  </a:lnTo>
                  <a:lnTo>
                    <a:pt x="48" y="230"/>
                  </a:lnTo>
                  <a:lnTo>
                    <a:pt x="59" y="221"/>
                  </a:lnTo>
                  <a:lnTo>
                    <a:pt x="68" y="211"/>
                  </a:lnTo>
                  <a:lnTo>
                    <a:pt x="68" y="211"/>
                  </a:lnTo>
                  <a:lnTo>
                    <a:pt x="94" y="190"/>
                  </a:lnTo>
                  <a:lnTo>
                    <a:pt x="94" y="190"/>
                  </a:lnTo>
                  <a:lnTo>
                    <a:pt x="126" y="162"/>
                  </a:lnTo>
                  <a:lnTo>
                    <a:pt x="159" y="135"/>
                  </a:lnTo>
                  <a:lnTo>
                    <a:pt x="159" y="135"/>
                  </a:lnTo>
                  <a:lnTo>
                    <a:pt x="187" y="111"/>
                  </a:lnTo>
                  <a:lnTo>
                    <a:pt x="187" y="111"/>
                  </a:lnTo>
                  <a:lnTo>
                    <a:pt x="220" y="85"/>
                  </a:lnTo>
                  <a:lnTo>
                    <a:pt x="236" y="73"/>
                  </a:lnTo>
                  <a:lnTo>
                    <a:pt x="254" y="61"/>
                  </a:lnTo>
                  <a:lnTo>
                    <a:pt x="254" y="61"/>
                  </a:lnTo>
                  <a:lnTo>
                    <a:pt x="282" y="41"/>
                  </a:lnTo>
                  <a:lnTo>
                    <a:pt x="311" y="23"/>
                  </a:lnTo>
                  <a:lnTo>
                    <a:pt x="311" y="23"/>
                  </a:lnTo>
                  <a:lnTo>
                    <a:pt x="344" y="3"/>
                  </a:lnTo>
                  <a:lnTo>
                    <a:pt x="344" y="3"/>
                  </a:lnTo>
                  <a:lnTo>
                    <a:pt x="348" y="1"/>
                  </a:lnTo>
                  <a:lnTo>
                    <a:pt x="352" y="0"/>
                  </a:lnTo>
                  <a:lnTo>
                    <a:pt x="352" y="0"/>
                  </a:lnTo>
                  <a:lnTo>
                    <a:pt x="355" y="1"/>
                  </a:lnTo>
                  <a:lnTo>
                    <a:pt x="358" y="2"/>
                  </a:lnTo>
                  <a:lnTo>
                    <a:pt x="363" y="5"/>
                  </a:lnTo>
                  <a:lnTo>
                    <a:pt x="366" y="9"/>
                  </a:lnTo>
                  <a:lnTo>
                    <a:pt x="368" y="14"/>
                  </a:lnTo>
                  <a:lnTo>
                    <a:pt x="368" y="14"/>
                  </a:lnTo>
                  <a:lnTo>
                    <a:pt x="369" y="17"/>
                  </a:lnTo>
                  <a:lnTo>
                    <a:pt x="369" y="22"/>
                  </a:lnTo>
                  <a:lnTo>
                    <a:pt x="368" y="25"/>
                  </a:lnTo>
                  <a:lnTo>
                    <a:pt x="366" y="29"/>
                  </a:lnTo>
                  <a:lnTo>
                    <a:pt x="364" y="32"/>
                  </a:lnTo>
                  <a:lnTo>
                    <a:pt x="361" y="35"/>
                  </a:lnTo>
                  <a:lnTo>
                    <a:pt x="361" y="35"/>
                  </a:lnTo>
                  <a:lnTo>
                    <a:pt x="325" y="57"/>
                  </a:lnTo>
                  <a:lnTo>
                    <a:pt x="325" y="57"/>
                  </a:lnTo>
                  <a:lnTo>
                    <a:pt x="271" y="92"/>
                  </a:lnTo>
                  <a:lnTo>
                    <a:pt x="271" y="92"/>
                  </a:lnTo>
                  <a:lnTo>
                    <a:pt x="250" y="107"/>
                  </a:lnTo>
                  <a:lnTo>
                    <a:pt x="229" y="123"/>
                  </a:lnTo>
                  <a:lnTo>
                    <a:pt x="190" y="157"/>
                  </a:lnTo>
                  <a:lnTo>
                    <a:pt x="190" y="157"/>
                  </a:lnTo>
                  <a:lnTo>
                    <a:pt x="164" y="179"/>
                  </a:lnTo>
                  <a:lnTo>
                    <a:pt x="164" y="179"/>
                  </a:lnTo>
                  <a:lnTo>
                    <a:pt x="134" y="203"/>
                  </a:lnTo>
                  <a:lnTo>
                    <a:pt x="134" y="203"/>
                  </a:lnTo>
                  <a:lnTo>
                    <a:pt x="102" y="229"/>
                  </a:lnTo>
                  <a:lnTo>
                    <a:pt x="86" y="242"/>
                  </a:lnTo>
                  <a:lnTo>
                    <a:pt x="72" y="258"/>
                  </a:lnTo>
                  <a:lnTo>
                    <a:pt x="72" y="258"/>
                  </a:lnTo>
                  <a:lnTo>
                    <a:pt x="66" y="264"/>
                  </a:lnTo>
                  <a:lnTo>
                    <a:pt x="61" y="271"/>
                  </a:lnTo>
                  <a:lnTo>
                    <a:pt x="51" y="286"/>
                  </a:lnTo>
                  <a:lnTo>
                    <a:pt x="51" y="286"/>
                  </a:lnTo>
                  <a:lnTo>
                    <a:pt x="46" y="295"/>
                  </a:lnTo>
                  <a:lnTo>
                    <a:pt x="40" y="303"/>
                  </a:lnTo>
                  <a:lnTo>
                    <a:pt x="33" y="312"/>
                  </a:lnTo>
                  <a:lnTo>
                    <a:pt x="24" y="319"/>
                  </a:lnTo>
                  <a:lnTo>
                    <a:pt x="24" y="319"/>
                  </a:lnTo>
                  <a:lnTo>
                    <a:pt x="19" y="322"/>
                  </a:lnTo>
                  <a:lnTo>
                    <a:pt x="15" y="323"/>
                  </a:lnTo>
                  <a:lnTo>
                    <a:pt x="15" y="32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5" name="Freeform 209"/>
            <p:cNvSpPr/>
            <p:nvPr/>
          </p:nvSpPr>
          <p:spPr bwMode="auto">
            <a:xfrm>
              <a:off x="4446588" y="2346325"/>
              <a:ext cx="285750" cy="307975"/>
            </a:xfrm>
            <a:custGeom>
              <a:avLst/>
              <a:gdLst/>
              <a:ahLst/>
              <a:cxnLst>
                <a:cxn ang="0">
                  <a:pos x="524" y="583"/>
                </a:cxn>
                <a:cxn ang="0">
                  <a:pos x="515" y="580"/>
                </a:cxn>
                <a:cxn ang="0">
                  <a:pos x="501" y="571"/>
                </a:cxn>
                <a:cxn ang="0">
                  <a:pos x="476" y="549"/>
                </a:cxn>
                <a:cxn ang="0">
                  <a:pos x="437" y="513"/>
                </a:cxn>
                <a:cxn ang="0">
                  <a:pos x="414" y="488"/>
                </a:cxn>
                <a:cxn ang="0">
                  <a:pos x="388" y="460"/>
                </a:cxn>
                <a:cxn ang="0">
                  <a:pos x="339" y="409"/>
                </a:cxn>
                <a:cxn ang="0">
                  <a:pos x="300" y="361"/>
                </a:cxn>
                <a:cxn ang="0">
                  <a:pos x="288" y="344"/>
                </a:cxn>
                <a:cxn ang="0">
                  <a:pos x="246" y="293"/>
                </a:cxn>
                <a:cxn ang="0">
                  <a:pos x="202" y="245"/>
                </a:cxn>
                <a:cxn ang="0">
                  <a:pos x="167" y="208"/>
                </a:cxn>
                <a:cxn ang="0">
                  <a:pos x="134" y="170"/>
                </a:cxn>
                <a:cxn ang="0">
                  <a:pos x="121" y="153"/>
                </a:cxn>
                <a:cxn ang="0">
                  <a:pos x="95" y="121"/>
                </a:cxn>
                <a:cxn ang="0">
                  <a:pos x="54" y="76"/>
                </a:cxn>
                <a:cxn ang="0">
                  <a:pos x="24" y="48"/>
                </a:cxn>
                <a:cxn ang="0">
                  <a:pos x="8" y="36"/>
                </a:cxn>
                <a:cxn ang="0">
                  <a:pos x="3" y="29"/>
                </a:cxn>
                <a:cxn ang="0">
                  <a:pos x="0" y="22"/>
                </a:cxn>
                <a:cxn ang="0">
                  <a:pos x="1" y="13"/>
                </a:cxn>
                <a:cxn ang="0">
                  <a:pos x="4" y="8"/>
                </a:cxn>
                <a:cxn ang="0">
                  <a:pos x="12" y="1"/>
                </a:cxn>
                <a:cxn ang="0">
                  <a:pos x="16" y="0"/>
                </a:cxn>
                <a:cxn ang="0">
                  <a:pos x="25" y="3"/>
                </a:cxn>
                <a:cxn ang="0">
                  <a:pos x="41" y="15"/>
                </a:cxn>
                <a:cxn ang="0">
                  <a:pos x="70" y="41"/>
                </a:cxn>
                <a:cxn ang="0">
                  <a:pos x="110" y="84"/>
                </a:cxn>
                <a:cxn ang="0">
                  <a:pos x="136" y="115"/>
                </a:cxn>
                <a:cxn ang="0">
                  <a:pos x="206" y="198"/>
                </a:cxn>
                <a:cxn ang="0">
                  <a:pos x="290" y="291"/>
                </a:cxn>
                <a:cxn ang="0">
                  <a:pos x="303" y="306"/>
                </a:cxn>
                <a:cxn ang="0">
                  <a:pos x="341" y="353"/>
                </a:cxn>
                <a:cxn ang="0">
                  <a:pos x="371" y="390"/>
                </a:cxn>
                <a:cxn ang="0">
                  <a:pos x="403" y="425"/>
                </a:cxn>
                <a:cxn ang="0">
                  <a:pos x="433" y="457"/>
                </a:cxn>
                <a:cxn ang="0">
                  <a:pos x="457" y="482"/>
                </a:cxn>
                <a:cxn ang="0">
                  <a:pos x="493" y="518"/>
                </a:cxn>
                <a:cxn ang="0">
                  <a:pos x="519" y="540"/>
                </a:cxn>
                <a:cxn ang="0">
                  <a:pos x="532" y="549"/>
                </a:cxn>
                <a:cxn ang="0">
                  <a:pos x="539" y="554"/>
                </a:cxn>
                <a:cxn ang="0">
                  <a:pos x="541" y="560"/>
                </a:cxn>
                <a:cxn ang="0">
                  <a:pos x="541" y="570"/>
                </a:cxn>
                <a:cxn ang="0">
                  <a:pos x="539" y="575"/>
                </a:cxn>
                <a:cxn ang="0">
                  <a:pos x="530" y="582"/>
                </a:cxn>
                <a:cxn ang="0">
                  <a:pos x="524" y="583"/>
                </a:cxn>
              </a:cxnLst>
              <a:rect l="0" t="0" r="r" b="b"/>
              <a:pathLst>
                <a:path w="541" h="583">
                  <a:moveTo>
                    <a:pt x="524" y="583"/>
                  </a:moveTo>
                  <a:lnTo>
                    <a:pt x="524" y="583"/>
                  </a:lnTo>
                  <a:lnTo>
                    <a:pt x="520" y="582"/>
                  </a:lnTo>
                  <a:lnTo>
                    <a:pt x="515" y="580"/>
                  </a:lnTo>
                  <a:lnTo>
                    <a:pt x="515" y="580"/>
                  </a:lnTo>
                  <a:lnTo>
                    <a:pt x="501" y="571"/>
                  </a:lnTo>
                  <a:lnTo>
                    <a:pt x="488" y="560"/>
                  </a:lnTo>
                  <a:lnTo>
                    <a:pt x="476" y="549"/>
                  </a:lnTo>
                  <a:lnTo>
                    <a:pt x="462" y="538"/>
                  </a:lnTo>
                  <a:lnTo>
                    <a:pt x="437" y="513"/>
                  </a:lnTo>
                  <a:lnTo>
                    <a:pt x="414" y="488"/>
                  </a:lnTo>
                  <a:lnTo>
                    <a:pt x="414" y="488"/>
                  </a:lnTo>
                  <a:lnTo>
                    <a:pt x="388" y="460"/>
                  </a:lnTo>
                  <a:lnTo>
                    <a:pt x="388" y="460"/>
                  </a:lnTo>
                  <a:lnTo>
                    <a:pt x="365" y="437"/>
                  </a:lnTo>
                  <a:lnTo>
                    <a:pt x="339" y="409"/>
                  </a:lnTo>
                  <a:lnTo>
                    <a:pt x="313" y="377"/>
                  </a:lnTo>
                  <a:lnTo>
                    <a:pt x="300" y="361"/>
                  </a:lnTo>
                  <a:lnTo>
                    <a:pt x="288" y="344"/>
                  </a:lnTo>
                  <a:lnTo>
                    <a:pt x="288" y="344"/>
                  </a:lnTo>
                  <a:lnTo>
                    <a:pt x="268" y="319"/>
                  </a:lnTo>
                  <a:lnTo>
                    <a:pt x="246" y="293"/>
                  </a:lnTo>
                  <a:lnTo>
                    <a:pt x="224" y="269"/>
                  </a:lnTo>
                  <a:lnTo>
                    <a:pt x="202" y="245"/>
                  </a:lnTo>
                  <a:lnTo>
                    <a:pt x="202" y="245"/>
                  </a:lnTo>
                  <a:lnTo>
                    <a:pt x="167" y="208"/>
                  </a:lnTo>
                  <a:lnTo>
                    <a:pt x="150" y="189"/>
                  </a:lnTo>
                  <a:lnTo>
                    <a:pt x="134" y="170"/>
                  </a:lnTo>
                  <a:lnTo>
                    <a:pt x="134" y="170"/>
                  </a:lnTo>
                  <a:lnTo>
                    <a:pt x="121" y="153"/>
                  </a:lnTo>
                  <a:lnTo>
                    <a:pt x="121" y="153"/>
                  </a:lnTo>
                  <a:lnTo>
                    <a:pt x="95" y="121"/>
                  </a:lnTo>
                  <a:lnTo>
                    <a:pt x="69" y="90"/>
                  </a:lnTo>
                  <a:lnTo>
                    <a:pt x="54" y="76"/>
                  </a:lnTo>
                  <a:lnTo>
                    <a:pt x="40" y="61"/>
                  </a:lnTo>
                  <a:lnTo>
                    <a:pt x="24" y="48"/>
                  </a:lnTo>
                  <a:lnTo>
                    <a:pt x="8" y="36"/>
                  </a:lnTo>
                  <a:lnTo>
                    <a:pt x="8" y="36"/>
                  </a:lnTo>
                  <a:lnTo>
                    <a:pt x="5" y="32"/>
                  </a:lnTo>
                  <a:lnTo>
                    <a:pt x="3" y="29"/>
                  </a:lnTo>
                  <a:lnTo>
                    <a:pt x="0" y="25"/>
                  </a:lnTo>
                  <a:lnTo>
                    <a:pt x="0" y="22"/>
                  </a:lnTo>
                  <a:lnTo>
                    <a:pt x="0" y="17"/>
                  </a:lnTo>
                  <a:lnTo>
                    <a:pt x="1" y="13"/>
                  </a:lnTo>
                  <a:lnTo>
                    <a:pt x="1" y="13"/>
                  </a:lnTo>
                  <a:lnTo>
                    <a:pt x="4" y="8"/>
                  </a:lnTo>
                  <a:lnTo>
                    <a:pt x="7" y="3"/>
                  </a:lnTo>
                  <a:lnTo>
                    <a:pt x="12" y="1"/>
                  </a:lnTo>
                  <a:lnTo>
                    <a:pt x="16" y="0"/>
                  </a:lnTo>
                  <a:lnTo>
                    <a:pt x="16" y="0"/>
                  </a:lnTo>
                  <a:lnTo>
                    <a:pt x="21" y="0"/>
                  </a:lnTo>
                  <a:lnTo>
                    <a:pt x="25" y="3"/>
                  </a:lnTo>
                  <a:lnTo>
                    <a:pt x="25" y="3"/>
                  </a:lnTo>
                  <a:lnTo>
                    <a:pt x="41" y="15"/>
                  </a:lnTo>
                  <a:lnTo>
                    <a:pt x="55" y="28"/>
                  </a:lnTo>
                  <a:lnTo>
                    <a:pt x="70" y="41"/>
                  </a:lnTo>
                  <a:lnTo>
                    <a:pt x="83" y="55"/>
                  </a:lnTo>
                  <a:lnTo>
                    <a:pt x="110" y="84"/>
                  </a:lnTo>
                  <a:lnTo>
                    <a:pt x="136" y="115"/>
                  </a:lnTo>
                  <a:lnTo>
                    <a:pt x="136" y="115"/>
                  </a:lnTo>
                  <a:lnTo>
                    <a:pt x="170" y="156"/>
                  </a:lnTo>
                  <a:lnTo>
                    <a:pt x="206" y="198"/>
                  </a:lnTo>
                  <a:lnTo>
                    <a:pt x="246" y="242"/>
                  </a:lnTo>
                  <a:lnTo>
                    <a:pt x="290" y="291"/>
                  </a:lnTo>
                  <a:lnTo>
                    <a:pt x="290" y="291"/>
                  </a:lnTo>
                  <a:lnTo>
                    <a:pt x="303" y="306"/>
                  </a:lnTo>
                  <a:lnTo>
                    <a:pt x="317" y="322"/>
                  </a:lnTo>
                  <a:lnTo>
                    <a:pt x="341" y="353"/>
                  </a:lnTo>
                  <a:lnTo>
                    <a:pt x="341" y="353"/>
                  </a:lnTo>
                  <a:lnTo>
                    <a:pt x="371" y="390"/>
                  </a:lnTo>
                  <a:lnTo>
                    <a:pt x="387" y="407"/>
                  </a:lnTo>
                  <a:lnTo>
                    <a:pt x="403" y="425"/>
                  </a:lnTo>
                  <a:lnTo>
                    <a:pt x="403" y="425"/>
                  </a:lnTo>
                  <a:lnTo>
                    <a:pt x="433" y="457"/>
                  </a:lnTo>
                  <a:lnTo>
                    <a:pt x="433" y="457"/>
                  </a:lnTo>
                  <a:lnTo>
                    <a:pt x="457" y="482"/>
                  </a:lnTo>
                  <a:lnTo>
                    <a:pt x="481" y="507"/>
                  </a:lnTo>
                  <a:lnTo>
                    <a:pt x="493" y="518"/>
                  </a:lnTo>
                  <a:lnTo>
                    <a:pt x="507" y="529"/>
                  </a:lnTo>
                  <a:lnTo>
                    <a:pt x="519" y="540"/>
                  </a:lnTo>
                  <a:lnTo>
                    <a:pt x="532" y="549"/>
                  </a:lnTo>
                  <a:lnTo>
                    <a:pt x="532" y="549"/>
                  </a:lnTo>
                  <a:lnTo>
                    <a:pt x="537" y="552"/>
                  </a:lnTo>
                  <a:lnTo>
                    <a:pt x="539" y="554"/>
                  </a:lnTo>
                  <a:lnTo>
                    <a:pt x="540" y="557"/>
                  </a:lnTo>
                  <a:lnTo>
                    <a:pt x="541" y="560"/>
                  </a:lnTo>
                  <a:lnTo>
                    <a:pt x="541" y="565"/>
                  </a:lnTo>
                  <a:lnTo>
                    <a:pt x="541" y="570"/>
                  </a:lnTo>
                  <a:lnTo>
                    <a:pt x="541" y="570"/>
                  </a:lnTo>
                  <a:lnTo>
                    <a:pt x="539" y="575"/>
                  </a:lnTo>
                  <a:lnTo>
                    <a:pt x="534" y="579"/>
                  </a:lnTo>
                  <a:lnTo>
                    <a:pt x="530" y="582"/>
                  </a:lnTo>
                  <a:lnTo>
                    <a:pt x="527" y="583"/>
                  </a:lnTo>
                  <a:lnTo>
                    <a:pt x="524" y="583"/>
                  </a:lnTo>
                  <a:lnTo>
                    <a:pt x="524" y="58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6" name="Freeform 210"/>
            <p:cNvSpPr/>
            <p:nvPr/>
          </p:nvSpPr>
          <p:spPr bwMode="auto">
            <a:xfrm>
              <a:off x="4349750" y="2435225"/>
              <a:ext cx="273050" cy="288925"/>
            </a:xfrm>
            <a:custGeom>
              <a:avLst/>
              <a:gdLst/>
              <a:ahLst/>
              <a:cxnLst>
                <a:cxn ang="0">
                  <a:pos x="493" y="546"/>
                </a:cxn>
                <a:cxn ang="0">
                  <a:pos x="481" y="537"/>
                </a:cxn>
                <a:cxn ang="0">
                  <a:pos x="475" y="524"/>
                </a:cxn>
                <a:cxn ang="0">
                  <a:pos x="457" y="505"/>
                </a:cxn>
                <a:cxn ang="0">
                  <a:pos x="444" y="490"/>
                </a:cxn>
                <a:cxn ang="0">
                  <a:pos x="436" y="479"/>
                </a:cxn>
                <a:cxn ang="0">
                  <a:pos x="411" y="452"/>
                </a:cxn>
                <a:cxn ang="0">
                  <a:pos x="402" y="443"/>
                </a:cxn>
                <a:cxn ang="0">
                  <a:pos x="387" y="420"/>
                </a:cxn>
                <a:cxn ang="0">
                  <a:pos x="376" y="410"/>
                </a:cxn>
                <a:cxn ang="0">
                  <a:pos x="345" y="378"/>
                </a:cxn>
                <a:cxn ang="0">
                  <a:pos x="321" y="352"/>
                </a:cxn>
                <a:cxn ang="0">
                  <a:pos x="280" y="313"/>
                </a:cxn>
                <a:cxn ang="0">
                  <a:pos x="252" y="285"/>
                </a:cxn>
                <a:cxn ang="0">
                  <a:pos x="151" y="183"/>
                </a:cxn>
                <a:cxn ang="0">
                  <a:pos x="106" y="136"/>
                </a:cxn>
                <a:cxn ang="0">
                  <a:pos x="64" y="92"/>
                </a:cxn>
                <a:cxn ang="0">
                  <a:pos x="33" y="58"/>
                </a:cxn>
                <a:cxn ang="0">
                  <a:pos x="13" y="39"/>
                </a:cxn>
                <a:cxn ang="0">
                  <a:pos x="3" y="26"/>
                </a:cxn>
                <a:cxn ang="0">
                  <a:pos x="0" y="14"/>
                </a:cxn>
                <a:cxn ang="0">
                  <a:pos x="5" y="6"/>
                </a:cxn>
                <a:cxn ang="0">
                  <a:pos x="19" y="0"/>
                </a:cxn>
                <a:cxn ang="0">
                  <a:pos x="26" y="2"/>
                </a:cxn>
                <a:cxn ang="0">
                  <a:pos x="34" y="8"/>
                </a:cxn>
                <a:cxn ang="0">
                  <a:pos x="72" y="47"/>
                </a:cxn>
                <a:cxn ang="0">
                  <a:pos x="94" y="67"/>
                </a:cxn>
                <a:cxn ang="0">
                  <a:pos x="151" y="133"/>
                </a:cxn>
                <a:cxn ang="0">
                  <a:pos x="191" y="176"/>
                </a:cxn>
                <a:cxn ang="0">
                  <a:pos x="275" y="260"/>
                </a:cxn>
                <a:cxn ang="0">
                  <a:pos x="311" y="293"/>
                </a:cxn>
                <a:cxn ang="0">
                  <a:pos x="364" y="343"/>
                </a:cxn>
                <a:cxn ang="0">
                  <a:pos x="407" y="387"/>
                </a:cxn>
                <a:cxn ang="0">
                  <a:pos x="423" y="411"/>
                </a:cxn>
                <a:cxn ang="0">
                  <a:pos x="440" y="429"/>
                </a:cxn>
                <a:cxn ang="0">
                  <a:pos x="452" y="440"/>
                </a:cxn>
                <a:cxn ang="0">
                  <a:pos x="460" y="452"/>
                </a:cxn>
                <a:cxn ang="0">
                  <a:pos x="481" y="478"/>
                </a:cxn>
                <a:cxn ang="0">
                  <a:pos x="496" y="493"/>
                </a:cxn>
                <a:cxn ang="0">
                  <a:pos x="508" y="510"/>
                </a:cxn>
                <a:cxn ang="0">
                  <a:pos x="512" y="513"/>
                </a:cxn>
                <a:cxn ang="0">
                  <a:pos x="515" y="524"/>
                </a:cxn>
                <a:cxn ang="0">
                  <a:pos x="515" y="533"/>
                </a:cxn>
                <a:cxn ang="0">
                  <a:pos x="510" y="542"/>
                </a:cxn>
                <a:cxn ang="0">
                  <a:pos x="499" y="546"/>
                </a:cxn>
              </a:cxnLst>
              <a:rect l="0" t="0" r="r" b="b"/>
              <a:pathLst>
                <a:path w="515" h="546">
                  <a:moveTo>
                    <a:pt x="499" y="546"/>
                  </a:moveTo>
                  <a:lnTo>
                    <a:pt x="499" y="546"/>
                  </a:lnTo>
                  <a:lnTo>
                    <a:pt x="493" y="546"/>
                  </a:lnTo>
                  <a:lnTo>
                    <a:pt x="488" y="543"/>
                  </a:lnTo>
                  <a:lnTo>
                    <a:pt x="483" y="540"/>
                  </a:lnTo>
                  <a:lnTo>
                    <a:pt x="481" y="537"/>
                  </a:lnTo>
                  <a:lnTo>
                    <a:pt x="480" y="534"/>
                  </a:lnTo>
                  <a:lnTo>
                    <a:pt x="480" y="534"/>
                  </a:lnTo>
                  <a:lnTo>
                    <a:pt x="475" y="524"/>
                  </a:lnTo>
                  <a:lnTo>
                    <a:pt x="470" y="517"/>
                  </a:lnTo>
                  <a:lnTo>
                    <a:pt x="463" y="511"/>
                  </a:lnTo>
                  <a:lnTo>
                    <a:pt x="457" y="505"/>
                  </a:lnTo>
                  <a:lnTo>
                    <a:pt x="457" y="505"/>
                  </a:lnTo>
                  <a:lnTo>
                    <a:pt x="450" y="498"/>
                  </a:lnTo>
                  <a:lnTo>
                    <a:pt x="444" y="490"/>
                  </a:lnTo>
                  <a:lnTo>
                    <a:pt x="444" y="490"/>
                  </a:lnTo>
                  <a:lnTo>
                    <a:pt x="436" y="479"/>
                  </a:lnTo>
                  <a:lnTo>
                    <a:pt x="436" y="479"/>
                  </a:lnTo>
                  <a:lnTo>
                    <a:pt x="425" y="466"/>
                  </a:lnTo>
                  <a:lnTo>
                    <a:pt x="419" y="458"/>
                  </a:lnTo>
                  <a:lnTo>
                    <a:pt x="411" y="452"/>
                  </a:lnTo>
                  <a:lnTo>
                    <a:pt x="411" y="452"/>
                  </a:lnTo>
                  <a:lnTo>
                    <a:pt x="407" y="448"/>
                  </a:lnTo>
                  <a:lnTo>
                    <a:pt x="402" y="443"/>
                  </a:lnTo>
                  <a:lnTo>
                    <a:pt x="395" y="433"/>
                  </a:lnTo>
                  <a:lnTo>
                    <a:pt x="395" y="433"/>
                  </a:lnTo>
                  <a:lnTo>
                    <a:pt x="387" y="420"/>
                  </a:lnTo>
                  <a:lnTo>
                    <a:pt x="382" y="415"/>
                  </a:lnTo>
                  <a:lnTo>
                    <a:pt x="376" y="410"/>
                  </a:lnTo>
                  <a:lnTo>
                    <a:pt x="376" y="410"/>
                  </a:lnTo>
                  <a:lnTo>
                    <a:pt x="367" y="404"/>
                  </a:lnTo>
                  <a:lnTo>
                    <a:pt x="360" y="395"/>
                  </a:lnTo>
                  <a:lnTo>
                    <a:pt x="345" y="378"/>
                  </a:lnTo>
                  <a:lnTo>
                    <a:pt x="345" y="378"/>
                  </a:lnTo>
                  <a:lnTo>
                    <a:pt x="333" y="364"/>
                  </a:lnTo>
                  <a:lnTo>
                    <a:pt x="321" y="352"/>
                  </a:lnTo>
                  <a:lnTo>
                    <a:pt x="321" y="352"/>
                  </a:lnTo>
                  <a:lnTo>
                    <a:pt x="299" y="332"/>
                  </a:lnTo>
                  <a:lnTo>
                    <a:pt x="280" y="313"/>
                  </a:lnTo>
                  <a:lnTo>
                    <a:pt x="280" y="313"/>
                  </a:lnTo>
                  <a:lnTo>
                    <a:pt x="252" y="285"/>
                  </a:lnTo>
                  <a:lnTo>
                    <a:pt x="252" y="285"/>
                  </a:lnTo>
                  <a:lnTo>
                    <a:pt x="225" y="260"/>
                  </a:lnTo>
                  <a:lnTo>
                    <a:pt x="200" y="234"/>
                  </a:lnTo>
                  <a:lnTo>
                    <a:pt x="151" y="183"/>
                  </a:lnTo>
                  <a:lnTo>
                    <a:pt x="151" y="183"/>
                  </a:lnTo>
                  <a:lnTo>
                    <a:pt x="106" y="136"/>
                  </a:lnTo>
                  <a:lnTo>
                    <a:pt x="106" y="136"/>
                  </a:lnTo>
                  <a:lnTo>
                    <a:pt x="87" y="116"/>
                  </a:lnTo>
                  <a:lnTo>
                    <a:pt x="87" y="116"/>
                  </a:lnTo>
                  <a:lnTo>
                    <a:pt x="64" y="92"/>
                  </a:lnTo>
                  <a:lnTo>
                    <a:pt x="40" y="66"/>
                  </a:lnTo>
                  <a:lnTo>
                    <a:pt x="40" y="66"/>
                  </a:lnTo>
                  <a:lnTo>
                    <a:pt x="33" y="58"/>
                  </a:lnTo>
                  <a:lnTo>
                    <a:pt x="24" y="50"/>
                  </a:lnTo>
                  <a:lnTo>
                    <a:pt x="24" y="50"/>
                  </a:lnTo>
                  <a:lnTo>
                    <a:pt x="13" y="39"/>
                  </a:lnTo>
                  <a:lnTo>
                    <a:pt x="8" y="33"/>
                  </a:lnTo>
                  <a:lnTo>
                    <a:pt x="3" y="26"/>
                  </a:lnTo>
                  <a:lnTo>
                    <a:pt x="3" y="26"/>
                  </a:lnTo>
                  <a:lnTo>
                    <a:pt x="1" y="22"/>
                  </a:lnTo>
                  <a:lnTo>
                    <a:pt x="0" y="18"/>
                  </a:lnTo>
                  <a:lnTo>
                    <a:pt x="0" y="14"/>
                  </a:lnTo>
                  <a:lnTo>
                    <a:pt x="2" y="10"/>
                  </a:lnTo>
                  <a:lnTo>
                    <a:pt x="2" y="10"/>
                  </a:lnTo>
                  <a:lnTo>
                    <a:pt x="5" y="6"/>
                  </a:lnTo>
                  <a:lnTo>
                    <a:pt x="9" y="3"/>
                  </a:lnTo>
                  <a:lnTo>
                    <a:pt x="14" y="1"/>
                  </a:lnTo>
                  <a:lnTo>
                    <a:pt x="19" y="0"/>
                  </a:lnTo>
                  <a:lnTo>
                    <a:pt x="19" y="0"/>
                  </a:lnTo>
                  <a:lnTo>
                    <a:pt x="22" y="1"/>
                  </a:lnTo>
                  <a:lnTo>
                    <a:pt x="26" y="2"/>
                  </a:lnTo>
                  <a:lnTo>
                    <a:pt x="31" y="4"/>
                  </a:lnTo>
                  <a:lnTo>
                    <a:pt x="34" y="8"/>
                  </a:lnTo>
                  <a:lnTo>
                    <a:pt x="34" y="8"/>
                  </a:lnTo>
                  <a:lnTo>
                    <a:pt x="42" y="18"/>
                  </a:lnTo>
                  <a:lnTo>
                    <a:pt x="51" y="29"/>
                  </a:lnTo>
                  <a:lnTo>
                    <a:pt x="72" y="47"/>
                  </a:lnTo>
                  <a:lnTo>
                    <a:pt x="72" y="47"/>
                  </a:lnTo>
                  <a:lnTo>
                    <a:pt x="83" y="57"/>
                  </a:lnTo>
                  <a:lnTo>
                    <a:pt x="94" y="67"/>
                  </a:lnTo>
                  <a:lnTo>
                    <a:pt x="94" y="67"/>
                  </a:lnTo>
                  <a:lnTo>
                    <a:pt x="124" y="100"/>
                  </a:lnTo>
                  <a:lnTo>
                    <a:pt x="151" y="133"/>
                  </a:lnTo>
                  <a:lnTo>
                    <a:pt x="164" y="146"/>
                  </a:lnTo>
                  <a:lnTo>
                    <a:pt x="164" y="146"/>
                  </a:lnTo>
                  <a:lnTo>
                    <a:pt x="191" y="176"/>
                  </a:lnTo>
                  <a:lnTo>
                    <a:pt x="219" y="205"/>
                  </a:lnTo>
                  <a:lnTo>
                    <a:pt x="247" y="232"/>
                  </a:lnTo>
                  <a:lnTo>
                    <a:pt x="275" y="260"/>
                  </a:lnTo>
                  <a:lnTo>
                    <a:pt x="275" y="260"/>
                  </a:lnTo>
                  <a:lnTo>
                    <a:pt x="311" y="293"/>
                  </a:lnTo>
                  <a:lnTo>
                    <a:pt x="311" y="293"/>
                  </a:lnTo>
                  <a:lnTo>
                    <a:pt x="342" y="321"/>
                  </a:lnTo>
                  <a:lnTo>
                    <a:pt x="342" y="321"/>
                  </a:lnTo>
                  <a:lnTo>
                    <a:pt x="364" y="343"/>
                  </a:lnTo>
                  <a:lnTo>
                    <a:pt x="386" y="363"/>
                  </a:lnTo>
                  <a:lnTo>
                    <a:pt x="396" y="375"/>
                  </a:lnTo>
                  <a:lnTo>
                    <a:pt x="407" y="387"/>
                  </a:lnTo>
                  <a:lnTo>
                    <a:pt x="415" y="398"/>
                  </a:lnTo>
                  <a:lnTo>
                    <a:pt x="423" y="411"/>
                  </a:lnTo>
                  <a:lnTo>
                    <a:pt x="423" y="411"/>
                  </a:lnTo>
                  <a:lnTo>
                    <a:pt x="426" y="416"/>
                  </a:lnTo>
                  <a:lnTo>
                    <a:pt x="430" y="421"/>
                  </a:lnTo>
                  <a:lnTo>
                    <a:pt x="440" y="429"/>
                  </a:lnTo>
                  <a:lnTo>
                    <a:pt x="440" y="429"/>
                  </a:lnTo>
                  <a:lnTo>
                    <a:pt x="446" y="435"/>
                  </a:lnTo>
                  <a:lnTo>
                    <a:pt x="452" y="440"/>
                  </a:lnTo>
                  <a:lnTo>
                    <a:pt x="452" y="440"/>
                  </a:lnTo>
                  <a:lnTo>
                    <a:pt x="460" y="452"/>
                  </a:lnTo>
                  <a:lnTo>
                    <a:pt x="460" y="452"/>
                  </a:lnTo>
                  <a:lnTo>
                    <a:pt x="470" y="466"/>
                  </a:lnTo>
                  <a:lnTo>
                    <a:pt x="475" y="472"/>
                  </a:lnTo>
                  <a:lnTo>
                    <a:pt x="481" y="478"/>
                  </a:lnTo>
                  <a:lnTo>
                    <a:pt x="481" y="478"/>
                  </a:lnTo>
                  <a:lnTo>
                    <a:pt x="489" y="486"/>
                  </a:lnTo>
                  <a:lnTo>
                    <a:pt x="496" y="493"/>
                  </a:lnTo>
                  <a:lnTo>
                    <a:pt x="502" y="501"/>
                  </a:lnTo>
                  <a:lnTo>
                    <a:pt x="507" y="509"/>
                  </a:lnTo>
                  <a:lnTo>
                    <a:pt x="508" y="510"/>
                  </a:lnTo>
                  <a:lnTo>
                    <a:pt x="509" y="511"/>
                  </a:lnTo>
                  <a:lnTo>
                    <a:pt x="509" y="511"/>
                  </a:lnTo>
                  <a:lnTo>
                    <a:pt x="512" y="513"/>
                  </a:lnTo>
                  <a:lnTo>
                    <a:pt x="514" y="516"/>
                  </a:lnTo>
                  <a:lnTo>
                    <a:pt x="515" y="520"/>
                  </a:lnTo>
                  <a:lnTo>
                    <a:pt x="515" y="524"/>
                  </a:lnTo>
                  <a:lnTo>
                    <a:pt x="515" y="530"/>
                  </a:lnTo>
                  <a:lnTo>
                    <a:pt x="515" y="530"/>
                  </a:lnTo>
                  <a:lnTo>
                    <a:pt x="515" y="533"/>
                  </a:lnTo>
                  <a:lnTo>
                    <a:pt x="514" y="537"/>
                  </a:lnTo>
                  <a:lnTo>
                    <a:pt x="513" y="540"/>
                  </a:lnTo>
                  <a:lnTo>
                    <a:pt x="510" y="542"/>
                  </a:lnTo>
                  <a:lnTo>
                    <a:pt x="510" y="542"/>
                  </a:lnTo>
                  <a:lnTo>
                    <a:pt x="506" y="545"/>
                  </a:lnTo>
                  <a:lnTo>
                    <a:pt x="499" y="546"/>
                  </a:lnTo>
                  <a:lnTo>
                    <a:pt x="499" y="546"/>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7" name="Freeform 211"/>
            <p:cNvSpPr/>
            <p:nvPr/>
          </p:nvSpPr>
          <p:spPr bwMode="auto">
            <a:xfrm>
              <a:off x="4708525" y="2740025"/>
              <a:ext cx="77788" cy="74613"/>
            </a:xfrm>
            <a:custGeom>
              <a:avLst/>
              <a:gdLst/>
              <a:ahLst/>
              <a:cxnLst>
                <a:cxn ang="0">
                  <a:pos x="116" y="142"/>
                </a:cxn>
                <a:cxn ang="0">
                  <a:pos x="111" y="142"/>
                </a:cxn>
                <a:cxn ang="0">
                  <a:pos x="101" y="140"/>
                </a:cxn>
                <a:cxn ang="0">
                  <a:pos x="90" y="136"/>
                </a:cxn>
                <a:cxn ang="0">
                  <a:pos x="88" y="139"/>
                </a:cxn>
                <a:cxn ang="0">
                  <a:pos x="79" y="141"/>
                </a:cxn>
                <a:cxn ang="0">
                  <a:pos x="77" y="141"/>
                </a:cxn>
                <a:cxn ang="0">
                  <a:pos x="63" y="139"/>
                </a:cxn>
                <a:cxn ang="0">
                  <a:pos x="49" y="136"/>
                </a:cxn>
                <a:cxn ang="0">
                  <a:pos x="42" y="134"/>
                </a:cxn>
                <a:cxn ang="0">
                  <a:pos x="33" y="127"/>
                </a:cxn>
                <a:cxn ang="0">
                  <a:pos x="30" y="129"/>
                </a:cxn>
                <a:cxn ang="0">
                  <a:pos x="21" y="131"/>
                </a:cxn>
                <a:cxn ang="0">
                  <a:pos x="18" y="130"/>
                </a:cxn>
                <a:cxn ang="0">
                  <a:pos x="12" y="127"/>
                </a:cxn>
                <a:cxn ang="0">
                  <a:pos x="7" y="122"/>
                </a:cxn>
                <a:cxn ang="0">
                  <a:pos x="6" y="117"/>
                </a:cxn>
                <a:cxn ang="0">
                  <a:pos x="5" y="115"/>
                </a:cxn>
                <a:cxn ang="0">
                  <a:pos x="1" y="108"/>
                </a:cxn>
                <a:cxn ang="0">
                  <a:pos x="1" y="101"/>
                </a:cxn>
                <a:cxn ang="0">
                  <a:pos x="3" y="95"/>
                </a:cxn>
                <a:cxn ang="0">
                  <a:pos x="13" y="83"/>
                </a:cxn>
                <a:cxn ang="0">
                  <a:pos x="31" y="62"/>
                </a:cxn>
                <a:cxn ang="0">
                  <a:pos x="63" y="34"/>
                </a:cxn>
                <a:cxn ang="0">
                  <a:pos x="92" y="13"/>
                </a:cxn>
                <a:cxn ang="0">
                  <a:pos x="98" y="8"/>
                </a:cxn>
                <a:cxn ang="0">
                  <a:pos x="113" y="1"/>
                </a:cxn>
                <a:cxn ang="0">
                  <a:pos x="121" y="0"/>
                </a:cxn>
                <a:cxn ang="0">
                  <a:pos x="131" y="2"/>
                </a:cxn>
                <a:cxn ang="0">
                  <a:pos x="137" y="5"/>
                </a:cxn>
                <a:cxn ang="0">
                  <a:pos x="143" y="15"/>
                </a:cxn>
                <a:cxn ang="0">
                  <a:pos x="147" y="29"/>
                </a:cxn>
                <a:cxn ang="0">
                  <a:pos x="148" y="35"/>
                </a:cxn>
                <a:cxn ang="0">
                  <a:pos x="147" y="53"/>
                </a:cxn>
                <a:cxn ang="0">
                  <a:pos x="148" y="84"/>
                </a:cxn>
                <a:cxn ang="0">
                  <a:pos x="148" y="100"/>
                </a:cxn>
                <a:cxn ang="0">
                  <a:pos x="146" y="116"/>
                </a:cxn>
                <a:cxn ang="0">
                  <a:pos x="145" y="125"/>
                </a:cxn>
                <a:cxn ang="0">
                  <a:pos x="141" y="132"/>
                </a:cxn>
                <a:cxn ang="0">
                  <a:pos x="136" y="136"/>
                </a:cxn>
                <a:cxn ang="0">
                  <a:pos x="128" y="141"/>
                </a:cxn>
                <a:cxn ang="0">
                  <a:pos x="126" y="141"/>
                </a:cxn>
                <a:cxn ang="0">
                  <a:pos x="121" y="142"/>
                </a:cxn>
                <a:cxn ang="0">
                  <a:pos x="116" y="142"/>
                </a:cxn>
              </a:cxnLst>
              <a:rect l="0" t="0" r="r" b="b"/>
              <a:pathLst>
                <a:path w="148" h="142">
                  <a:moveTo>
                    <a:pt x="116" y="142"/>
                  </a:moveTo>
                  <a:lnTo>
                    <a:pt x="116" y="142"/>
                  </a:lnTo>
                  <a:lnTo>
                    <a:pt x="111" y="142"/>
                  </a:lnTo>
                  <a:lnTo>
                    <a:pt x="111" y="142"/>
                  </a:lnTo>
                  <a:lnTo>
                    <a:pt x="101" y="140"/>
                  </a:lnTo>
                  <a:lnTo>
                    <a:pt x="101" y="140"/>
                  </a:lnTo>
                  <a:lnTo>
                    <a:pt x="93" y="136"/>
                  </a:lnTo>
                  <a:lnTo>
                    <a:pt x="90" y="136"/>
                  </a:lnTo>
                  <a:lnTo>
                    <a:pt x="88" y="139"/>
                  </a:lnTo>
                  <a:lnTo>
                    <a:pt x="88" y="139"/>
                  </a:lnTo>
                  <a:lnTo>
                    <a:pt x="84" y="141"/>
                  </a:lnTo>
                  <a:lnTo>
                    <a:pt x="79" y="141"/>
                  </a:lnTo>
                  <a:lnTo>
                    <a:pt x="79" y="141"/>
                  </a:lnTo>
                  <a:lnTo>
                    <a:pt x="77" y="141"/>
                  </a:lnTo>
                  <a:lnTo>
                    <a:pt x="77" y="141"/>
                  </a:lnTo>
                  <a:lnTo>
                    <a:pt x="63" y="139"/>
                  </a:lnTo>
                  <a:lnTo>
                    <a:pt x="63" y="139"/>
                  </a:lnTo>
                  <a:lnTo>
                    <a:pt x="49" y="136"/>
                  </a:lnTo>
                  <a:lnTo>
                    <a:pt x="49" y="136"/>
                  </a:lnTo>
                  <a:lnTo>
                    <a:pt x="42" y="134"/>
                  </a:lnTo>
                  <a:lnTo>
                    <a:pt x="36" y="130"/>
                  </a:lnTo>
                  <a:lnTo>
                    <a:pt x="33" y="127"/>
                  </a:lnTo>
                  <a:lnTo>
                    <a:pt x="30" y="129"/>
                  </a:lnTo>
                  <a:lnTo>
                    <a:pt x="30" y="129"/>
                  </a:lnTo>
                  <a:lnTo>
                    <a:pt x="25" y="130"/>
                  </a:lnTo>
                  <a:lnTo>
                    <a:pt x="21" y="131"/>
                  </a:lnTo>
                  <a:lnTo>
                    <a:pt x="21" y="131"/>
                  </a:lnTo>
                  <a:lnTo>
                    <a:pt x="18" y="130"/>
                  </a:lnTo>
                  <a:lnTo>
                    <a:pt x="13" y="129"/>
                  </a:lnTo>
                  <a:lnTo>
                    <a:pt x="12" y="127"/>
                  </a:lnTo>
                  <a:lnTo>
                    <a:pt x="10" y="125"/>
                  </a:lnTo>
                  <a:lnTo>
                    <a:pt x="7" y="122"/>
                  </a:lnTo>
                  <a:lnTo>
                    <a:pt x="6" y="119"/>
                  </a:lnTo>
                  <a:lnTo>
                    <a:pt x="6" y="117"/>
                  </a:lnTo>
                  <a:lnTo>
                    <a:pt x="5" y="115"/>
                  </a:lnTo>
                  <a:lnTo>
                    <a:pt x="5" y="115"/>
                  </a:lnTo>
                  <a:lnTo>
                    <a:pt x="2" y="112"/>
                  </a:lnTo>
                  <a:lnTo>
                    <a:pt x="1" y="108"/>
                  </a:lnTo>
                  <a:lnTo>
                    <a:pt x="0" y="104"/>
                  </a:lnTo>
                  <a:lnTo>
                    <a:pt x="1" y="101"/>
                  </a:lnTo>
                  <a:lnTo>
                    <a:pt x="2" y="98"/>
                  </a:lnTo>
                  <a:lnTo>
                    <a:pt x="3" y="95"/>
                  </a:lnTo>
                  <a:lnTo>
                    <a:pt x="3" y="95"/>
                  </a:lnTo>
                  <a:lnTo>
                    <a:pt x="13" y="83"/>
                  </a:lnTo>
                  <a:lnTo>
                    <a:pt x="22" y="72"/>
                  </a:lnTo>
                  <a:lnTo>
                    <a:pt x="31" y="62"/>
                  </a:lnTo>
                  <a:lnTo>
                    <a:pt x="42" y="52"/>
                  </a:lnTo>
                  <a:lnTo>
                    <a:pt x="63" y="34"/>
                  </a:lnTo>
                  <a:lnTo>
                    <a:pt x="87" y="17"/>
                  </a:lnTo>
                  <a:lnTo>
                    <a:pt x="92" y="13"/>
                  </a:lnTo>
                  <a:lnTo>
                    <a:pt x="92" y="13"/>
                  </a:lnTo>
                  <a:lnTo>
                    <a:pt x="98" y="8"/>
                  </a:lnTo>
                  <a:lnTo>
                    <a:pt x="105" y="4"/>
                  </a:lnTo>
                  <a:lnTo>
                    <a:pt x="113" y="1"/>
                  </a:lnTo>
                  <a:lnTo>
                    <a:pt x="121" y="0"/>
                  </a:lnTo>
                  <a:lnTo>
                    <a:pt x="121" y="0"/>
                  </a:lnTo>
                  <a:lnTo>
                    <a:pt x="126" y="1"/>
                  </a:lnTo>
                  <a:lnTo>
                    <a:pt x="131" y="2"/>
                  </a:lnTo>
                  <a:lnTo>
                    <a:pt x="131" y="2"/>
                  </a:lnTo>
                  <a:lnTo>
                    <a:pt x="137" y="5"/>
                  </a:lnTo>
                  <a:lnTo>
                    <a:pt x="141" y="9"/>
                  </a:lnTo>
                  <a:lnTo>
                    <a:pt x="143" y="15"/>
                  </a:lnTo>
                  <a:lnTo>
                    <a:pt x="145" y="20"/>
                  </a:lnTo>
                  <a:lnTo>
                    <a:pt x="147" y="29"/>
                  </a:lnTo>
                  <a:lnTo>
                    <a:pt x="148" y="35"/>
                  </a:lnTo>
                  <a:lnTo>
                    <a:pt x="148" y="35"/>
                  </a:lnTo>
                  <a:lnTo>
                    <a:pt x="147" y="53"/>
                  </a:lnTo>
                  <a:lnTo>
                    <a:pt x="147" y="53"/>
                  </a:lnTo>
                  <a:lnTo>
                    <a:pt x="147" y="81"/>
                  </a:lnTo>
                  <a:lnTo>
                    <a:pt x="148" y="84"/>
                  </a:lnTo>
                  <a:lnTo>
                    <a:pt x="148" y="84"/>
                  </a:lnTo>
                  <a:lnTo>
                    <a:pt x="148" y="100"/>
                  </a:lnTo>
                  <a:lnTo>
                    <a:pt x="147" y="108"/>
                  </a:lnTo>
                  <a:lnTo>
                    <a:pt x="146" y="116"/>
                  </a:lnTo>
                  <a:lnTo>
                    <a:pt x="146" y="116"/>
                  </a:lnTo>
                  <a:lnTo>
                    <a:pt x="145" y="125"/>
                  </a:lnTo>
                  <a:lnTo>
                    <a:pt x="143" y="128"/>
                  </a:lnTo>
                  <a:lnTo>
                    <a:pt x="141" y="132"/>
                  </a:lnTo>
                  <a:lnTo>
                    <a:pt x="139" y="134"/>
                  </a:lnTo>
                  <a:lnTo>
                    <a:pt x="136" y="136"/>
                  </a:lnTo>
                  <a:lnTo>
                    <a:pt x="128" y="141"/>
                  </a:lnTo>
                  <a:lnTo>
                    <a:pt x="128" y="141"/>
                  </a:lnTo>
                  <a:lnTo>
                    <a:pt x="127" y="141"/>
                  </a:lnTo>
                  <a:lnTo>
                    <a:pt x="126" y="141"/>
                  </a:lnTo>
                  <a:lnTo>
                    <a:pt x="126" y="141"/>
                  </a:lnTo>
                  <a:lnTo>
                    <a:pt x="121" y="142"/>
                  </a:lnTo>
                  <a:lnTo>
                    <a:pt x="116" y="142"/>
                  </a:lnTo>
                  <a:lnTo>
                    <a:pt x="116" y="142"/>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sp>
          <p:nvSpPr>
            <p:cNvPr id="58" name="Freeform 212"/>
            <p:cNvSpPr/>
            <p:nvPr/>
          </p:nvSpPr>
          <p:spPr bwMode="auto">
            <a:xfrm>
              <a:off x="4197350" y="2182813"/>
              <a:ext cx="260350" cy="244475"/>
            </a:xfrm>
            <a:custGeom>
              <a:avLst/>
              <a:gdLst/>
              <a:ahLst/>
              <a:cxnLst>
                <a:cxn ang="0">
                  <a:pos x="106" y="462"/>
                </a:cxn>
                <a:cxn ang="0">
                  <a:pos x="96" y="455"/>
                </a:cxn>
                <a:cxn ang="0">
                  <a:pos x="94" y="452"/>
                </a:cxn>
                <a:cxn ang="0">
                  <a:pos x="85" y="442"/>
                </a:cxn>
                <a:cxn ang="0">
                  <a:pos x="76" y="430"/>
                </a:cxn>
                <a:cxn ang="0">
                  <a:pos x="53" y="411"/>
                </a:cxn>
                <a:cxn ang="0">
                  <a:pos x="35" y="386"/>
                </a:cxn>
                <a:cxn ang="0">
                  <a:pos x="15" y="339"/>
                </a:cxn>
                <a:cxn ang="0">
                  <a:pos x="5" y="299"/>
                </a:cxn>
                <a:cxn ang="0">
                  <a:pos x="0" y="253"/>
                </a:cxn>
                <a:cxn ang="0">
                  <a:pos x="3" y="202"/>
                </a:cxn>
                <a:cxn ang="0">
                  <a:pos x="8" y="172"/>
                </a:cxn>
                <a:cxn ang="0">
                  <a:pos x="24" y="124"/>
                </a:cxn>
                <a:cxn ang="0">
                  <a:pos x="48" y="85"/>
                </a:cxn>
                <a:cxn ang="0">
                  <a:pos x="68" y="64"/>
                </a:cxn>
                <a:cxn ang="0">
                  <a:pos x="124" y="25"/>
                </a:cxn>
                <a:cxn ang="0">
                  <a:pos x="193" y="4"/>
                </a:cxn>
                <a:cxn ang="0">
                  <a:pos x="241" y="0"/>
                </a:cxn>
                <a:cxn ang="0">
                  <a:pos x="298" y="5"/>
                </a:cxn>
                <a:cxn ang="0">
                  <a:pos x="352" y="20"/>
                </a:cxn>
                <a:cxn ang="0">
                  <a:pos x="401" y="44"/>
                </a:cxn>
                <a:cxn ang="0">
                  <a:pos x="445" y="76"/>
                </a:cxn>
                <a:cxn ang="0">
                  <a:pos x="480" y="115"/>
                </a:cxn>
                <a:cxn ang="0">
                  <a:pos x="492" y="135"/>
                </a:cxn>
                <a:cxn ang="0">
                  <a:pos x="491" y="146"/>
                </a:cxn>
                <a:cxn ang="0">
                  <a:pos x="483" y="153"/>
                </a:cxn>
                <a:cxn ang="0">
                  <a:pos x="473" y="157"/>
                </a:cxn>
                <a:cxn ang="0">
                  <a:pos x="465" y="154"/>
                </a:cxn>
                <a:cxn ang="0">
                  <a:pos x="458" y="147"/>
                </a:cxn>
                <a:cxn ang="0">
                  <a:pos x="429" y="112"/>
                </a:cxn>
                <a:cxn ang="0">
                  <a:pos x="395" y="85"/>
                </a:cxn>
                <a:cxn ang="0">
                  <a:pos x="356" y="65"/>
                </a:cxn>
                <a:cxn ang="0">
                  <a:pos x="289" y="42"/>
                </a:cxn>
                <a:cxn ang="0">
                  <a:pos x="247" y="34"/>
                </a:cxn>
                <a:cxn ang="0">
                  <a:pos x="219" y="34"/>
                </a:cxn>
                <a:cxn ang="0">
                  <a:pos x="182" y="40"/>
                </a:cxn>
                <a:cxn ang="0">
                  <a:pos x="144" y="53"/>
                </a:cxn>
                <a:cxn ang="0">
                  <a:pos x="109" y="74"/>
                </a:cxn>
                <a:cxn ang="0">
                  <a:pos x="80" y="100"/>
                </a:cxn>
                <a:cxn ang="0">
                  <a:pos x="59" y="133"/>
                </a:cxn>
                <a:cxn ang="0">
                  <a:pos x="48" y="163"/>
                </a:cxn>
                <a:cxn ang="0">
                  <a:pos x="39" y="210"/>
                </a:cxn>
                <a:cxn ang="0">
                  <a:pos x="38" y="259"/>
                </a:cxn>
                <a:cxn ang="0">
                  <a:pos x="45" y="304"/>
                </a:cxn>
                <a:cxn ang="0">
                  <a:pos x="60" y="348"/>
                </a:cxn>
                <a:cxn ang="0">
                  <a:pos x="76" y="373"/>
                </a:cxn>
                <a:cxn ang="0">
                  <a:pos x="101" y="402"/>
                </a:cxn>
                <a:cxn ang="0">
                  <a:pos x="122" y="429"/>
                </a:cxn>
                <a:cxn ang="0">
                  <a:pos x="125" y="431"/>
                </a:cxn>
                <a:cxn ang="0">
                  <a:pos x="131" y="446"/>
                </a:cxn>
                <a:cxn ang="0">
                  <a:pos x="129" y="455"/>
                </a:cxn>
                <a:cxn ang="0">
                  <a:pos x="121" y="462"/>
                </a:cxn>
                <a:cxn ang="0">
                  <a:pos x="110" y="463"/>
                </a:cxn>
              </a:cxnLst>
              <a:rect l="0" t="0" r="r" b="b"/>
              <a:pathLst>
                <a:path w="492" h="463">
                  <a:moveTo>
                    <a:pt x="110" y="463"/>
                  </a:moveTo>
                  <a:lnTo>
                    <a:pt x="110" y="463"/>
                  </a:lnTo>
                  <a:lnTo>
                    <a:pt x="106" y="462"/>
                  </a:lnTo>
                  <a:lnTo>
                    <a:pt x="102" y="461"/>
                  </a:lnTo>
                  <a:lnTo>
                    <a:pt x="98" y="458"/>
                  </a:lnTo>
                  <a:lnTo>
                    <a:pt x="96" y="455"/>
                  </a:lnTo>
                  <a:lnTo>
                    <a:pt x="96" y="455"/>
                  </a:lnTo>
                  <a:lnTo>
                    <a:pt x="94" y="453"/>
                  </a:lnTo>
                  <a:lnTo>
                    <a:pt x="94" y="452"/>
                  </a:lnTo>
                  <a:lnTo>
                    <a:pt x="91" y="450"/>
                  </a:lnTo>
                  <a:lnTo>
                    <a:pt x="91" y="450"/>
                  </a:lnTo>
                  <a:lnTo>
                    <a:pt x="85" y="442"/>
                  </a:lnTo>
                  <a:lnTo>
                    <a:pt x="85" y="442"/>
                  </a:lnTo>
                  <a:lnTo>
                    <a:pt x="80" y="435"/>
                  </a:lnTo>
                  <a:lnTo>
                    <a:pt x="76" y="430"/>
                  </a:lnTo>
                  <a:lnTo>
                    <a:pt x="65" y="421"/>
                  </a:lnTo>
                  <a:lnTo>
                    <a:pt x="65" y="421"/>
                  </a:lnTo>
                  <a:lnTo>
                    <a:pt x="53" y="411"/>
                  </a:lnTo>
                  <a:lnTo>
                    <a:pt x="53" y="411"/>
                  </a:lnTo>
                  <a:lnTo>
                    <a:pt x="44" y="399"/>
                  </a:lnTo>
                  <a:lnTo>
                    <a:pt x="35" y="386"/>
                  </a:lnTo>
                  <a:lnTo>
                    <a:pt x="27" y="370"/>
                  </a:lnTo>
                  <a:lnTo>
                    <a:pt x="21" y="355"/>
                  </a:lnTo>
                  <a:lnTo>
                    <a:pt x="15" y="339"/>
                  </a:lnTo>
                  <a:lnTo>
                    <a:pt x="11" y="325"/>
                  </a:lnTo>
                  <a:lnTo>
                    <a:pt x="5" y="299"/>
                  </a:lnTo>
                  <a:lnTo>
                    <a:pt x="5" y="299"/>
                  </a:lnTo>
                  <a:lnTo>
                    <a:pt x="3" y="285"/>
                  </a:lnTo>
                  <a:lnTo>
                    <a:pt x="0" y="269"/>
                  </a:lnTo>
                  <a:lnTo>
                    <a:pt x="0" y="253"/>
                  </a:lnTo>
                  <a:lnTo>
                    <a:pt x="0" y="235"/>
                  </a:lnTo>
                  <a:lnTo>
                    <a:pt x="0" y="218"/>
                  </a:lnTo>
                  <a:lnTo>
                    <a:pt x="3" y="202"/>
                  </a:lnTo>
                  <a:lnTo>
                    <a:pt x="5" y="186"/>
                  </a:lnTo>
                  <a:lnTo>
                    <a:pt x="8" y="172"/>
                  </a:lnTo>
                  <a:lnTo>
                    <a:pt x="8" y="172"/>
                  </a:lnTo>
                  <a:lnTo>
                    <a:pt x="13" y="154"/>
                  </a:lnTo>
                  <a:lnTo>
                    <a:pt x="18" y="139"/>
                  </a:lnTo>
                  <a:lnTo>
                    <a:pt x="24" y="124"/>
                  </a:lnTo>
                  <a:lnTo>
                    <a:pt x="31" y="110"/>
                  </a:lnTo>
                  <a:lnTo>
                    <a:pt x="39" y="98"/>
                  </a:lnTo>
                  <a:lnTo>
                    <a:pt x="48" y="85"/>
                  </a:lnTo>
                  <a:lnTo>
                    <a:pt x="57" y="74"/>
                  </a:lnTo>
                  <a:lnTo>
                    <a:pt x="68" y="64"/>
                  </a:lnTo>
                  <a:lnTo>
                    <a:pt x="68" y="64"/>
                  </a:lnTo>
                  <a:lnTo>
                    <a:pt x="85" y="49"/>
                  </a:lnTo>
                  <a:lnTo>
                    <a:pt x="105" y="36"/>
                  </a:lnTo>
                  <a:lnTo>
                    <a:pt x="124" y="25"/>
                  </a:lnTo>
                  <a:lnTo>
                    <a:pt x="146" y="16"/>
                  </a:lnTo>
                  <a:lnTo>
                    <a:pt x="169" y="9"/>
                  </a:lnTo>
                  <a:lnTo>
                    <a:pt x="193" y="4"/>
                  </a:lnTo>
                  <a:lnTo>
                    <a:pt x="216" y="1"/>
                  </a:lnTo>
                  <a:lnTo>
                    <a:pt x="241" y="0"/>
                  </a:lnTo>
                  <a:lnTo>
                    <a:pt x="241" y="0"/>
                  </a:lnTo>
                  <a:lnTo>
                    <a:pt x="260" y="1"/>
                  </a:lnTo>
                  <a:lnTo>
                    <a:pt x="279" y="2"/>
                  </a:lnTo>
                  <a:lnTo>
                    <a:pt x="298" y="5"/>
                  </a:lnTo>
                  <a:lnTo>
                    <a:pt x="316" y="9"/>
                  </a:lnTo>
                  <a:lnTo>
                    <a:pt x="334" y="14"/>
                  </a:lnTo>
                  <a:lnTo>
                    <a:pt x="352" y="20"/>
                  </a:lnTo>
                  <a:lnTo>
                    <a:pt x="368" y="27"/>
                  </a:lnTo>
                  <a:lnTo>
                    <a:pt x="385" y="35"/>
                  </a:lnTo>
                  <a:lnTo>
                    <a:pt x="401" y="44"/>
                  </a:lnTo>
                  <a:lnTo>
                    <a:pt x="416" y="54"/>
                  </a:lnTo>
                  <a:lnTo>
                    <a:pt x="430" y="65"/>
                  </a:lnTo>
                  <a:lnTo>
                    <a:pt x="445" y="76"/>
                  </a:lnTo>
                  <a:lnTo>
                    <a:pt x="457" y="88"/>
                  </a:lnTo>
                  <a:lnTo>
                    <a:pt x="469" y="102"/>
                  </a:lnTo>
                  <a:lnTo>
                    <a:pt x="480" y="115"/>
                  </a:lnTo>
                  <a:lnTo>
                    <a:pt x="490" y="130"/>
                  </a:lnTo>
                  <a:lnTo>
                    <a:pt x="490" y="130"/>
                  </a:lnTo>
                  <a:lnTo>
                    <a:pt x="492" y="135"/>
                  </a:lnTo>
                  <a:lnTo>
                    <a:pt x="492" y="139"/>
                  </a:lnTo>
                  <a:lnTo>
                    <a:pt x="492" y="143"/>
                  </a:lnTo>
                  <a:lnTo>
                    <a:pt x="491" y="146"/>
                  </a:lnTo>
                  <a:lnTo>
                    <a:pt x="491" y="146"/>
                  </a:lnTo>
                  <a:lnTo>
                    <a:pt x="487" y="150"/>
                  </a:lnTo>
                  <a:lnTo>
                    <a:pt x="483" y="153"/>
                  </a:lnTo>
                  <a:lnTo>
                    <a:pt x="478" y="155"/>
                  </a:lnTo>
                  <a:lnTo>
                    <a:pt x="473" y="157"/>
                  </a:lnTo>
                  <a:lnTo>
                    <a:pt x="473" y="157"/>
                  </a:lnTo>
                  <a:lnTo>
                    <a:pt x="473" y="157"/>
                  </a:lnTo>
                  <a:lnTo>
                    <a:pt x="469" y="155"/>
                  </a:lnTo>
                  <a:lnTo>
                    <a:pt x="465" y="154"/>
                  </a:lnTo>
                  <a:lnTo>
                    <a:pt x="462" y="151"/>
                  </a:lnTo>
                  <a:lnTo>
                    <a:pt x="458" y="147"/>
                  </a:lnTo>
                  <a:lnTo>
                    <a:pt x="458" y="147"/>
                  </a:lnTo>
                  <a:lnTo>
                    <a:pt x="450" y="135"/>
                  </a:lnTo>
                  <a:lnTo>
                    <a:pt x="439" y="123"/>
                  </a:lnTo>
                  <a:lnTo>
                    <a:pt x="429" y="112"/>
                  </a:lnTo>
                  <a:lnTo>
                    <a:pt x="419" y="102"/>
                  </a:lnTo>
                  <a:lnTo>
                    <a:pt x="407" y="94"/>
                  </a:lnTo>
                  <a:lnTo>
                    <a:pt x="395" y="85"/>
                  </a:lnTo>
                  <a:lnTo>
                    <a:pt x="383" y="77"/>
                  </a:lnTo>
                  <a:lnTo>
                    <a:pt x="369" y="71"/>
                  </a:lnTo>
                  <a:lnTo>
                    <a:pt x="356" y="65"/>
                  </a:lnTo>
                  <a:lnTo>
                    <a:pt x="342" y="59"/>
                  </a:lnTo>
                  <a:lnTo>
                    <a:pt x="316" y="50"/>
                  </a:lnTo>
                  <a:lnTo>
                    <a:pt x="289" y="42"/>
                  </a:lnTo>
                  <a:lnTo>
                    <a:pt x="263" y="36"/>
                  </a:lnTo>
                  <a:lnTo>
                    <a:pt x="263" y="36"/>
                  </a:lnTo>
                  <a:lnTo>
                    <a:pt x="247" y="34"/>
                  </a:lnTo>
                  <a:lnTo>
                    <a:pt x="232" y="33"/>
                  </a:lnTo>
                  <a:lnTo>
                    <a:pt x="232" y="33"/>
                  </a:lnTo>
                  <a:lnTo>
                    <a:pt x="219" y="34"/>
                  </a:lnTo>
                  <a:lnTo>
                    <a:pt x="207" y="35"/>
                  </a:lnTo>
                  <a:lnTo>
                    <a:pt x="195" y="37"/>
                  </a:lnTo>
                  <a:lnTo>
                    <a:pt x="182" y="40"/>
                  </a:lnTo>
                  <a:lnTo>
                    <a:pt x="169" y="44"/>
                  </a:lnTo>
                  <a:lnTo>
                    <a:pt x="156" y="48"/>
                  </a:lnTo>
                  <a:lnTo>
                    <a:pt x="144" y="53"/>
                  </a:lnTo>
                  <a:lnTo>
                    <a:pt x="133" y="59"/>
                  </a:lnTo>
                  <a:lnTo>
                    <a:pt x="120" y="66"/>
                  </a:lnTo>
                  <a:lnTo>
                    <a:pt x="109" y="74"/>
                  </a:lnTo>
                  <a:lnTo>
                    <a:pt x="99" y="82"/>
                  </a:lnTo>
                  <a:lnTo>
                    <a:pt x="89" y="90"/>
                  </a:lnTo>
                  <a:lnTo>
                    <a:pt x="80" y="100"/>
                  </a:lnTo>
                  <a:lnTo>
                    <a:pt x="72" y="110"/>
                  </a:lnTo>
                  <a:lnTo>
                    <a:pt x="66" y="121"/>
                  </a:lnTo>
                  <a:lnTo>
                    <a:pt x="59" y="133"/>
                  </a:lnTo>
                  <a:lnTo>
                    <a:pt x="59" y="133"/>
                  </a:lnTo>
                  <a:lnTo>
                    <a:pt x="53" y="147"/>
                  </a:lnTo>
                  <a:lnTo>
                    <a:pt x="48" y="163"/>
                  </a:lnTo>
                  <a:lnTo>
                    <a:pt x="44" y="178"/>
                  </a:lnTo>
                  <a:lnTo>
                    <a:pt x="41" y="195"/>
                  </a:lnTo>
                  <a:lnTo>
                    <a:pt x="39" y="210"/>
                  </a:lnTo>
                  <a:lnTo>
                    <a:pt x="38" y="227"/>
                  </a:lnTo>
                  <a:lnTo>
                    <a:pt x="37" y="242"/>
                  </a:lnTo>
                  <a:lnTo>
                    <a:pt x="38" y="259"/>
                  </a:lnTo>
                  <a:lnTo>
                    <a:pt x="39" y="274"/>
                  </a:lnTo>
                  <a:lnTo>
                    <a:pt x="42" y="290"/>
                  </a:lnTo>
                  <a:lnTo>
                    <a:pt x="45" y="304"/>
                  </a:lnTo>
                  <a:lnTo>
                    <a:pt x="49" y="320"/>
                  </a:lnTo>
                  <a:lnTo>
                    <a:pt x="54" y="334"/>
                  </a:lnTo>
                  <a:lnTo>
                    <a:pt x="60" y="348"/>
                  </a:lnTo>
                  <a:lnTo>
                    <a:pt x="68" y="361"/>
                  </a:lnTo>
                  <a:lnTo>
                    <a:pt x="76" y="373"/>
                  </a:lnTo>
                  <a:lnTo>
                    <a:pt x="76" y="373"/>
                  </a:lnTo>
                  <a:lnTo>
                    <a:pt x="87" y="389"/>
                  </a:lnTo>
                  <a:lnTo>
                    <a:pt x="101" y="402"/>
                  </a:lnTo>
                  <a:lnTo>
                    <a:pt x="101" y="402"/>
                  </a:lnTo>
                  <a:lnTo>
                    <a:pt x="112" y="416"/>
                  </a:lnTo>
                  <a:lnTo>
                    <a:pt x="121" y="428"/>
                  </a:lnTo>
                  <a:lnTo>
                    <a:pt x="122" y="429"/>
                  </a:lnTo>
                  <a:lnTo>
                    <a:pt x="123" y="430"/>
                  </a:lnTo>
                  <a:lnTo>
                    <a:pt x="123" y="430"/>
                  </a:lnTo>
                  <a:lnTo>
                    <a:pt x="125" y="431"/>
                  </a:lnTo>
                  <a:lnTo>
                    <a:pt x="128" y="434"/>
                  </a:lnTo>
                  <a:lnTo>
                    <a:pt x="130" y="440"/>
                  </a:lnTo>
                  <a:lnTo>
                    <a:pt x="131" y="446"/>
                  </a:lnTo>
                  <a:lnTo>
                    <a:pt x="130" y="451"/>
                  </a:lnTo>
                  <a:lnTo>
                    <a:pt x="130" y="451"/>
                  </a:lnTo>
                  <a:lnTo>
                    <a:pt x="129" y="455"/>
                  </a:lnTo>
                  <a:lnTo>
                    <a:pt x="125" y="458"/>
                  </a:lnTo>
                  <a:lnTo>
                    <a:pt x="123" y="460"/>
                  </a:lnTo>
                  <a:lnTo>
                    <a:pt x="121" y="462"/>
                  </a:lnTo>
                  <a:lnTo>
                    <a:pt x="117" y="463"/>
                  </a:lnTo>
                  <a:lnTo>
                    <a:pt x="114" y="463"/>
                  </a:lnTo>
                  <a:lnTo>
                    <a:pt x="110" y="463"/>
                  </a:lnTo>
                  <a:close/>
                </a:path>
              </a:pathLst>
            </a:custGeom>
            <a:grpFill/>
            <a:ln w="9525">
              <a:noFill/>
              <a:round/>
            </a:ln>
          </p:spPr>
          <p:txBody>
            <a:bodyPr vert="horz" wrap="square" lIns="121920" tIns="60960" rIns="121920" bIns="60960" numCol="1" anchor="t" anchorCtr="0" compatLnSpc="1"/>
            <a:lstStyle/>
            <a:p>
              <a:endParaRPr lang="zh-CN" altLang="en-US" sz="2400">
                <a:solidFill>
                  <a:srgbClr val="605448"/>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750"/>
                                        <p:tgtEl>
                                          <p:spTgt spid="10"/>
                                        </p:tgtEl>
                                      </p:cBhvr>
                                    </p:animEffect>
                                  </p:childTnLst>
                                </p:cTn>
                              </p:par>
                              <p:par>
                                <p:cTn id="12" presetID="42" presetClass="path" presetSubtype="0" accel="50600" decel="49300" fill="hold" nodeType="withEffect">
                                  <p:stCondLst>
                                    <p:cond delay="0"/>
                                  </p:stCondLst>
                                  <p:childTnLst>
                                    <p:animMotion origin="layout" path="M -2.29167E-6 -7.40741E-7 L -0.90768 -0.00162 " pathEditMode="relative" rAng="0" ptsTypes="AA">
                                      <p:cBhvr>
                                        <p:cTn id="13" dur="750" fill="hold"/>
                                        <p:tgtEl>
                                          <p:spTgt spid="2"/>
                                        </p:tgtEl>
                                        <p:attrNameLst>
                                          <p:attrName>ppt_x</p:attrName>
                                          <p:attrName>ppt_y</p:attrName>
                                        </p:attrNameLst>
                                      </p:cBhvr>
                                      <p:rCtr x="-45391"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F786407-79E2-4E8D-9CD7-14CABC66AC2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C9406D89-151A-4981-9FE5-92650968356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E5569A2E-4350-4F29-9CDB-9048CA898BFF}"/>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1988E0CA-0DF8-462C-B82C-D12719D5BB7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FED64E68-78C8-4F61-8B13-9734CF5C00CC}"/>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164357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A98B563-22F1-4F03-ADFB-4848C96DD83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6F49E56F-A1CB-4F04-B8FE-A5F39B7576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B3B3C8B1-8426-4C93-A9A5-B2665DEBDE6C}"/>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F40699D2-FF73-48CD-A6BB-A985AAE28A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8BFAC106-16EC-4F19-8C38-5B0E3C3D5E90}"/>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364660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C76E9E6-12D7-40C8-A113-AADFB2F1D9F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09C288A1-9878-424F-B97A-1BCEB1F8B9AD}"/>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0FFBE853-2E19-446F-8D99-8BFFFF56A70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BCBEC119-6E7C-4BE6-9B95-F44FE3B65FEE}"/>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6" name="页脚占位符 5">
            <a:extLst>
              <a:ext uri="{FF2B5EF4-FFF2-40B4-BE49-F238E27FC236}">
                <a16:creationId xmlns="" xmlns:a16="http://schemas.microsoft.com/office/drawing/2014/main" id="{04913C6C-A420-4156-9BBF-2C101BF1F19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0383B3FD-5B73-4821-9A87-BAF00BD2E3C8}"/>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425488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F596BFE-57DB-44DE-B350-16CF2DA5400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83EF65E8-C61B-415F-90C4-0540BA8FF7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59C40E5D-2F9F-4FCA-A62C-0D4B376C566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0DC6576B-D766-47E3-9582-920B217CC3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2572C29F-9D97-4BC3-8F33-4F83CA9C9AB1}"/>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BC380131-DA35-4FB2-9F93-28D559C35FC2}"/>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8" name="页脚占位符 7">
            <a:extLst>
              <a:ext uri="{FF2B5EF4-FFF2-40B4-BE49-F238E27FC236}">
                <a16:creationId xmlns="" xmlns:a16="http://schemas.microsoft.com/office/drawing/2014/main" id="{A308B3BF-8F8B-41E4-BA23-250AF975F31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1D4C5E8F-0EFC-4123-B1EF-2FB9342C2AEA}"/>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17099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1D08CFF-337F-449A-A5E7-A78363383AC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CBFDFFFA-DB97-4532-B0DE-818FBA745310}"/>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4" name="页脚占位符 3">
            <a:extLst>
              <a:ext uri="{FF2B5EF4-FFF2-40B4-BE49-F238E27FC236}">
                <a16:creationId xmlns="" xmlns:a16="http://schemas.microsoft.com/office/drawing/2014/main" id="{9D3EB250-DE87-412D-999B-B93F7885850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104FD5E0-C8D8-463D-84EF-99CFE6CF712B}"/>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426191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BC703699-24C3-4A66-801E-C00E51FDDA28}"/>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3" name="页脚占位符 2">
            <a:extLst>
              <a:ext uri="{FF2B5EF4-FFF2-40B4-BE49-F238E27FC236}">
                <a16:creationId xmlns="" xmlns:a16="http://schemas.microsoft.com/office/drawing/2014/main" id="{61C3D858-09A6-4650-8CA2-63A2A589A0D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1C52A580-BFDF-4597-BC81-71F8A9F279D8}"/>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332771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730B78E-583D-46ED-85D8-72D0FD35659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57DAC5BD-32E5-4E11-80A3-131F9ECECC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4B02FE1C-716F-4C4D-B42D-051CF4752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BA8C04D8-4763-49D9-87E9-C3118194DDA9}"/>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6" name="页脚占位符 5">
            <a:extLst>
              <a:ext uri="{FF2B5EF4-FFF2-40B4-BE49-F238E27FC236}">
                <a16:creationId xmlns="" xmlns:a16="http://schemas.microsoft.com/office/drawing/2014/main" id="{B30C35FF-34CA-4517-A8EF-9A6D100206C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BA32655A-9456-4620-ACD7-BFEAF9DF7D09}"/>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1591335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E955BC7-FA56-4AFC-AE68-C1B3D80BC30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8DE38A51-5265-49BF-A786-77AF09EEF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5F283961-A9B5-4C69-AF71-652FDFDE0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4FC2825B-ACED-426D-B79F-F0D940DB1638}"/>
              </a:ext>
            </a:extLst>
          </p:cNvPr>
          <p:cNvSpPr>
            <a:spLocks noGrp="1"/>
          </p:cNvSpPr>
          <p:nvPr>
            <p:ph type="dt" sz="half" idx="10"/>
          </p:nvPr>
        </p:nvSpPr>
        <p:spPr/>
        <p:txBody>
          <a:bodyPr/>
          <a:lstStyle/>
          <a:p>
            <a:fld id="{CEE11E62-4941-4E41-9A2B-CF271B95A8BC}" type="datetimeFigureOut">
              <a:rPr lang="zh-CN" altLang="en-US" smtClean="0"/>
              <a:pPr/>
              <a:t>2019/10/31</a:t>
            </a:fld>
            <a:endParaRPr lang="zh-CN" altLang="en-US"/>
          </a:p>
        </p:txBody>
      </p:sp>
      <p:sp>
        <p:nvSpPr>
          <p:cNvPr id="6" name="页脚占位符 5">
            <a:extLst>
              <a:ext uri="{FF2B5EF4-FFF2-40B4-BE49-F238E27FC236}">
                <a16:creationId xmlns="" xmlns:a16="http://schemas.microsoft.com/office/drawing/2014/main" id="{23D2DA67-69EC-4D64-AEE7-7826B516406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A2AF04F3-5E51-493F-AACE-62AA9C505664}"/>
              </a:ext>
            </a:extLst>
          </p:cNvPr>
          <p:cNvSpPr>
            <a:spLocks noGrp="1"/>
          </p:cNvSpPr>
          <p:nvPr>
            <p:ph type="sldNum" sz="quarter" idx="12"/>
          </p:nvPr>
        </p:nvSpPr>
        <p:spPr/>
        <p:txBody>
          <a:body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331498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479A518C-512F-445E-B742-5ADD490E5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BFB8C65B-0E57-45C0-A355-E463B482A8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71BAED15-8C39-4340-AE63-83C28431B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11E62-4941-4E41-9A2B-CF271B95A8BC}" type="datetimeFigureOut">
              <a:rPr lang="zh-CN" altLang="en-US" smtClean="0"/>
              <a:pPr/>
              <a:t>2019/10/31</a:t>
            </a:fld>
            <a:endParaRPr lang="zh-CN" altLang="en-US"/>
          </a:p>
        </p:txBody>
      </p:sp>
      <p:sp>
        <p:nvSpPr>
          <p:cNvPr id="5" name="页脚占位符 4">
            <a:extLst>
              <a:ext uri="{FF2B5EF4-FFF2-40B4-BE49-F238E27FC236}">
                <a16:creationId xmlns="" xmlns:a16="http://schemas.microsoft.com/office/drawing/2014/main" id="{B0805352-8DE0-4CAD-889B-DCC5B2419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F27C76F8-CAAB-47E4-8765-8ECC629C5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36338-4D4B-47F2-AFE5-6ACCC4B169D0}" type="slidenum">
              <a:rPr lang="zh-CN" altLang="en-US" smtClean="0"/>
              <a:pPr/>
              <a:t>‹#›</a:t>
            </a:fld>
            <a:endParaRPr lang="zh-CN" altLang="en-US"/>
          </a:p>
        </p:txBody>
      </p:sp>
    </p:spTree>
    <p:extLst>
      <p:ext uri="{BB962C8B-B14F-4D97-AF65-F5344CB8AC3E}">
        <p14:creationId xmlns:p14="http://schemas.microsoft.com/office/powerpoint/2010/main" val="3257626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slide" Target="slide7.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3977334" y="2942712"/>
            <a:ext cx="8551381" cy="913007"/>
          </a:xfrm>
          <a:prstGeom prst="rect">
            <a:avLst/>
          </a:prstGeom>
        </p:spPr>
        <p:txBody>
          <a:bodyPr wrap="square">
            <a:spAutoFit/>
          </a:bodyPr>
          <a:lstStyle/>
          <a:p>
            <a:pPr>
              <a:defRPr/>
            </a:pPr>
            <a:r>
              <a:rPr lang="en-US" altLang="zh-CN" sz="5333" b="1" spc="400" dirty="0">
                <a:latin typeface="微软雅黑" pitchFamily="34" charset="-122"/>
                <a:ea typeface="微软雅黑" pitchFamily="34" charset="-122"/>
                <a:sym typeface="微软雅黑" pitchFamily="34" charset="-122"/>
              </a:rPr>
              <a:t>Giving and Receiving </a:t>
            </a:r>
            <a:endParaRPr lang="zh-CN" altLang="en-US" sz="5333" b="1" spc="400" dirty="0">
              <a:latin typeface="微软雅黑" pitchFamily="34" charset="-122"/>
              <a:ea typeface="微软雅黑" pitchFamily="34" charset="-122"/>
              <a:sym typeface="微软雅黑" pitchFamily="34" charset="-122"/>
            </a:endParaRPr>
          </a:p>
        </p:txBody>
      </p:sp>
      <p:grpSp>
        <p:nvGrpSpPr>
          <p:cNvPr id="52" name="组合 51"/>
          <p:cNvGrpSpPr/>
          <p:nvPr/>
        </p:nvGrpSpPr>
        <p:grpSpPr>
          <a:xfrm>
            <a:off x="4073345" y="3877291"/>
            <a:ext cx="7209532" cy="60959"/>
            <a:chOff x="4572000" y="2901013"/>
            <a:chExt cx="4752528" cy="45719"/>
          </a:xfrm>
          <a:solidFill>
            <a:schemeClr val="tx1"/>
          </a:solidFill>
        </p:grpSpPr>
        <p:sp>
          <p:nvSpPr>
            <p:cNvPr id="53" name="矩形 52"/>
            <p:cNvSpPr/>
            <p:nvPr/>
          </p:nvSpPr>
          <p:spPr>
            <a:xfrm>
              <a:off x="4572000" y="2901013"/>
              <a:ext cx="2376264" cy="45719"/>
            </a:xfrm>
            <a:prstGeom prst="rect">
              <a:avLst/>
            </a:prstGeom>
            <a:solidFill>
              <a:srgbClr val="13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4" name="矩形 53"/>
            <p:cNvSpPr/>
            <p:nvPr/>
          </p:nvSpPr>
          <p:spPr>
            <a:xfrm>
              <a:off x="6948264" y="2901013"/>
              <a:ext cx="2376264" cy="45719"/>
            </a:xfrm>
            <a:prstGeom prst="rect">
              <a:avLst/>
            </a:prstGeom>
            <a:solidFill>
              <a:srgbClr val="A90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15" name="矩形 114"/>
          <p:cNvSpPr/>
          <p:nvPr/>
        </p:nvSpPr>
        <p:spPr>
          <a:xfrm>
            <a:off x="1179778" y="1425524"/>
            <a:ext cx="2528281" cy="2900672"/>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6" name="半闭框 115"/>
          <p:cNvSpPr/>
          <p:nvPr/>
        </p:nvSpPr>
        <p:spPr>
          <a:xfrm>
            <a:off x="1087835" y="1316766"/>
            <a:ext cx="1115963" cy="1155967"/>
          </a:xfrm>
          <a:prstGeom prst="halfFrame">
            <a:avLst>
              <a:gd name="adj1" fmla="val 19318"/>
              <a:gd name="adj2" fmla="val 17316"/>
            </a:avLst>
          </a:prstGeom>
          <a:solidFill>
            <a:srgbClr val="A90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117" name="半闭框 116"/>
          <p:cNvSpPr/>
          <p:nvPr/>
        </p:nvSpPr>
        <p:spPr>
          <a:xfrm rot="16200000" flipV="1">
            <a:off x="2688080" y="3272486"/>
            <a:ext cx="1115963" cy="1155965"/>
          </a:xfrm>
          <a:prstGeom prst="halfFrame">
            <a:avLst>
              <a:gd name="adj1" fmla="val 19318"/>
              <a:gd name="adj2" fmla="val 17316"/>
            </a:avLst>
          </a:prstGeom>
          <a:solidFill>
            <a:srgbClr val="A902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pic>
        <p:nvPicPr>
          <p:cNvPr id="3" name="图片 2" descr="卡通人物&#10;&#10;描述已自动生成">
            <a:extLst>
              <a:ext uri="{FF2B5EF4-FFF2-40B4-BE49-F238E27FC236}">
                <a16:creationId xmlns="" xmlns:a16="http://schemas.microsoft.com/office/drawing/2014/main" id="{27E670B7-3124-4948-853F-93D780B5C3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1211" y="2182873"/>
            <a:ext cx="2032916" cy="1825559"/>
          </a:xfrm>
          <a:prstGeom prst="rect">
            <a:avLst/>
          </a:prstGeom>
        </p:spPr>
      </p:pic>
    </p:spTree>
    <p:extLst>
      <p:ext uri="{BB962C8B-B14F-4D97-AF65-F5344CB8AC3E}">
        <p14:creationId xmlns:p14="http://schemas.microsoft.com/office/powerpoint/2010/main" val="243284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p:cTn id="7" dur="500" fill="hold"/>
                                        <p:tgtEl>
                                          <p:spTgt spid="115"/>
                                        </p:tgtEl>
                                        <p:attrNameLst>
                                          <p:attrName>ppt_w</p:attrName>
                                        </p:attrNameLst>
                                      </p:cBhvr>
                                      <p:tavLst>
                                        <p:tav tm="0">
                                          <p:val>
                                            <p:fltVal val="0"/>
                                          </p:val>
                                        </p:tav>
                                        <p:tav tm="100000">
                                          <p:val>
                                            <p:strVal val="#ppt_w"/>
                                          </p:val>
                                        </p:tav>
                                      </p:tavLst>
                                    </p:anim>
                                    <p:anim calcmode="lin" valueType="num">
                                      <p:cBhvr>
                                        <p:cTn id="8" dur="500" fill="hold"/>
                                        <p:tgtEl>
                                          <p:spTgt spid="115"/>
                                        </p:tgtEl>
                                        <p:attrNameLst>
                                          <p:attrName>ppt_h</p:attrName>
                                        </p:attrNameLst>
                                      </p:cBhvr>
                                      <p:tavLst>
                                        <p:tav tm="0">
                                          <p:val>
                                            <p:fltVal val="0"/>
                                          </p:val>
                                        </p:tav>
                                        <p:tav tm="100000">
                                          <p:val>
                                            <p:strVal val="#ppt_h"/>
                                          </p:val>
                                        </p:tav>
                                      </p:tavLst>
                                    </p:anim>
                                    <p:animEffect transition="in" filter="fade">
                                      <p:cBhvr>
                                        <p:cTn id="9" dur="500"/>
                                        <p:tgtEl>
                                          <p:spTgt spid="115"/>
                                        </p:tgtEl>
                                      </p:cBhvr>
                                    </p:animEffect>
                                  </p:childTnLst>
                                </p:cTn>
                              </p:par>
                            </p:childTnLst>
                          </p:cTn>
                        </p:par>
                        <p:par>
                          <p:cTn id="10" fill="hold">
                            <p:stCondLst>
                              <p:cond delay="500"/>
                            </p:stCondLst>
                            <p:childTnLst>
                              <p:par>
                                <p:cTn id="11" presetID="2" presetClass="entr" presetSubtype="9" fill="hold" grpId="0" nodeType="afterEffect">
                                  <p:stCondLst>
                                    <p:cond delay="0"/>
                                  </p:stCondLst>
                                  <p:childTnLst>
                                    <p:set>
                                      <p:cBhvr>
                                        <p:cTn id="12" dur="1" fill="hold">
                                          <p:stCondLst>
                                            <p:cond delay="0"/>
                                          </p:stCondLst>
                                        </p:cTn>
                                        <p:tgtEl>
                                          <p:spTgt spid="116"/>
                                        </p:tgtEl>
                                        <p:attrNameLst>
                                          <p:attrName>style.visibility</p:attrName>
                                        </p:attrNameLst>
                                      </p:cBhvr>
                                      <p:to>
                                        <p:strVal val="visible"/>
                                      </p:to>
                                    </p:set>
                                    <p:anim calcmode="lin" valueType="num">
                                      <p:cBhvr additive="base">
                                        <p:cTn id="13" dur="500" fill="hold"/>
                                        <p:tgtEl>
                                          <p:spTgt spid="116"/>
                                        </p:tgtEl>
                                        <p:attrNameLst>
                                          <p:attrName>ppt_x</p:attrName>
                                        </p:attrNameLst>
                                      </p:cBhvr>
                                      <p:tavLst>
                                        <p:tav tm="0">
                                          <p:val>
                                            <p:strVal val="0-#ppt_w/2"/>
                                          </p:val>
                                        </p:tav>
                                        <p:tav tm="100000">
                                          <p:val>
                                            <p:strVal val="#ppt_x"/>
                                          </p:val>
                                        </p:tav>
                                      </p:tavLst>
                                    </p:anim>
                                    <p:anim calcmode="lin" valueType="num">
                                      <p:cBhvr additive="base">
                                        <p:cTn id="14" dur="500" fill="hold"/>
                                        <p:tgtEl>
                                          <p:spTgt spid="116"/>
                                        </p:tgtEl>
                                        <p:attrNameLst>
                                          <p:attrName>ppt_y</p:attrName>
                                        </p:attrNameLst>
                                      </p:cBhvr>
                                      <p:tavLst>
                                        <p:tav tm="0">
                                          <p:val>
                                            <p:strVal val="0-#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117"/>
                                        </p:tgtEl>
                                        <p:attrNameLst>
                                          <p:attrName>style.visibility</p:attrName>
                                        </p:attrNameLst>
                                      </p:cBhvr>
                                      <p:to>
                                        <p:strVal val="visible"/>
                                      </p:to>
                                    </p:set>
                                    <p:anim calcmode="lin" valueType="num">
                                      <p:cBhvr additive="base">
                                        <p:cTn id="17" dur="500" fill="hold"/>
                                        <p:tgtEl>
                                          <p:spTgt spid="117"/>
                                        </p:tgtEl>
                                        <p:attrNameLst>
                                          <p:attrName>ppt_x</p:attrName>
                                        </p:attrNameLst>
                                      </p:cBhvr>
                                      <p:tavLst>
                                        <p:tav tm="0">
                                          <p:val>
                                            <p:strVal val="1+#ppt_w/2"/>
                                          </p:val>
                                        </p:tav>
                                        <p:tav tm="100000">
                                          <p:val>
                                            <p:strVal val="#ppt_x"/>
                                          </p:val>
                                        </p:tav>
                                      </p:tavLst>
                                    </p:anim>
                                    <p:anim calcmode="lin" valueType="num">
                                      <p:cBhvr additive="base">
                                        <p:cTn id="18" dur="500" fill="hold"/>
                                        <p:tgtEl>
                                          <p:spTgt spid="117"/>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5" presetClass="entr" presetSubtype="10"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checkerboard(across)">
                                      <p:cBhvr>
                                        <p:cTn id="22" dur="500"/>
                                        <p:tgtEl>
                                          <p:spTgt spid="51"/>
                                        </p:tgtEl>
                                      </p:cBhvr>
                                    </p:animEffect>
                                  </p:childTnLst>
                                </p:cTn>
                              </p:par>
                            </p:childTnLst>
                          </p:cTn>
                        </p:par>
                        <p:par>
                          <p:cTn id="23" fill="hold">
                            <p:stCondLst>
                              <p:cond delay="1500"/>
                            </p:stCondLst>
                            <p:childTnLst>
                              <p:par>
                                <p:cTn id="24" presetID="16" presetClass="entr" presetSubtype="21" fill="hold"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barn(inVertical)">
                                      <p:cBhvr>
                                        <p:cTn id="2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115" grpId="0" animBg="1"/>
      <p:bldP spid="116" grpId="0" animBg="1"/>
      <p:bldP spid="1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5C946F1-0EF8-4A1C-A917-A2DBFDA5429B}"/>
              </a:ext>
            </a:extLst>
          </p:cNvPr>
          <p:cNvSpPr>
            <a:spLocks noGrp="1"/>
          </p:cNvSpPr>
          <p:nvPr>
            <p:ph type="title"/>
          </p:nvPr>
        </p:nvSpPr>
        <p:spPr>
          <a:xfrm>
            <a:off x="838199" y="365125"/>
            <a:ext cx="11353801" cy="1325563"/>
          </a:xfrm>
        </p:spPr>
        <p:txBody>
          <a:bodyPr>
            <a:normAutofit fontScale="90000"/>
          </a:bodyPr>
          <a:lstStyle/>
          <a:p>
            <a:pPr lvl="0"/>
            <a:r>
              <a:rPr lang="en-US" altLang="zh-CN" dirty="0"/>
              <a:t/>
            </a:r>
            <a:br>
              <a:rPr lang="en-US" altLang="zh-CN" dirty="0"/>
            </a:br>
            <a:r>
              <a:rPr lang="en-US" altLang="zh-CN" dirty="0"/>
              <a:t>                        </a:t>
            </a:r>
            <a:r>
              <a:rPr lang="en-US" altLang="zh-CN" b="1" dirty="0"/>
              <a:t>In-Class</a:t>
            </a:r>
            <a:br>
              <a:rPr lang="en-US" altLang="zh-CN" b="1" dirty="0"/>
            </a:br>
            <a:r>
              <a:rPr lang="en-US" altLang="zh-CN" b="1" dirty="0"/>
              <a:t> Text Comprehension &amp; Discussions (6 </a:t>
            </a:r>
            <a:r>
              <a:rPr lang="en-US" altLang="zh-CN" b="1" dirty="0" smtClean="0"/>
              <a:t>class periods</a:t>
            </a:r>
            <a:r>
              <a:rPr lang="en-US" altLang="zh-CN" b="1" dirty="0"/>
              <a:t>)</a:t>
            </a:r>
            <a:br>
              <a:rPr lang="en-US" altLang="zh-CN" b="1" dirty="0"/>
            </a:br>
            <a:endParaRPr lang="zh-CN" altLang="en-US" b="1" dirty="0"/>
          </a:p>
        </p:txBody>
      </p:sp>
      <p:graphicFrame>
        <p:nvGraphicFramePr>
          <p:cNvPr id="14" name="表格 14">
            <a:extLst>
              <a:ext uri="{FF2B5EF4-FFF2-40B4-BE49-F238E27FC236}">
                <a16:creationId xmlns="" xmlns:a16="http://schemas.microsoft.com/office/drawing/2014/main" id="{8602B15F-8AFD-4D90-A4DF-08ABB23D492B}"/>
              </a:ext>
            </a:extLst>
          </p:cNvPr>
          <p:cNvGraphicFramePr>
            <a:graphicFrameLocks noGrp="1"/>
          </p:cNvGraphicFramePr>
          <p:nvPr>
            <p:ph idx="1"/>
            <p:extLst>
              <p:ext uri="{D42A27DB-BD31-4B8C-83A1-F6EECF244321}">
                <p14:modId xmlns:p14="http://schemas.microsoft.com/office/powerpoint/2010/main" val="1981158385"/>
              </p:ext>
            </p:extLst>
          </p:nvPr>
        </p:nvGraphicFramePr>
        <p:xfrm>
          <a:off x="838199" y="1690688"/>
          <a:ext cx="10515598" cy="3840480"/>
        </p:xfrm>
        <a:graphic>
          <a:graphicData uri="http://schemas.openxmlformats.org/drawingml/2006/table">
            <a:tbl>
              <a:tblPr firstRow="1" bandRow="1">
                <a:tableStyleId>{5C22544A-7EE6-4342-B048-85BDC9FD1C3A}</a:tableStyleId>
              </a:tblPr>
              <a:tblGrid>
                <a:gridCol w="3470592">
                  <a:extLst>
                    <a:ext uri="{9D8B030D-6E8A-4147-A177-3AD203B41FA5}">
                      <a16:colId xmlns="" xmlns:a16="http://schemas.microsoft.com/office/drawing/2014/main" val="672346423"/>
                    </a:ext>
                  </a:extLst>
                </a:gridCol>
                <a:gridCol w="3589245">
                  <a:extLst>
                    <a:ext uri="{9D8B030D-6E8A-4147-A177-3AD203B41FA5}">
                      <a16:colId xmlns="" xmlns:a16="http://schemas.microsoft.com/office/drawing/2014/main" val="3271015388"/>
                    </a:ext>
                  </a:extLst>
                </a:gridCol>
                <a:gridCol w="3455761">
                  <a:extLst>
                    <a:ext uri="{9D8B030D-6E8A-4147-A177-3AD203B41FA5}">
                      <a16:colId xmlns="" xmlns:a16="http://schemas.microsoft.com/office/drawing/2014/main" val="2189095637"/>
                    </a:ext>
                  </a:extLst>
                </a:gridCol>
              </a:tblGrid>
              <a:tr h="670375">
                <a:tc>
                  <a:txBody>
                    <a:bodyPr/>
                    <a:lstStyle/>
                    <a:p>
                      <a:r>
                        <a:rPr lang="en-US" altLang="zh-CN" dirty="0"/>
                        <a:t>     </a:t>
                      </a:r>
                      <a:r>
                        <a:rPr lang="en-US" altLang="zh-CN" sz="2400" baseline="0" dirty="0"/>
                        <a:t>Periods 1&amp;2</a:t>
                      </a:r>
                    </a:p>
                    <a:p>
                      <a:r>
                        <a:rPr lang="en-US" altLang="zh-CN" sz="2400" baseline="0" dirty="0"/>
                        <a:t> </a:t>
                      </a:r>
                      <a:endParaRPr lang="zh-CN" altLang="en-US" sz="2400" baseline="0" dirty="0"/>
                    </a:p>
                  </a:txBody>
                  <a:tcPr/>
                </a:tc>
                <a:tc>
                  <a:txBody>
                    <a:bodyPr/>
                    <a:lstStyle/>
                    <a:p>
                      <a:r>
                        <a:rPr lang="en-US" altLang="zh-CN" dirty="0"/>
                        <a:t>      </a:t>
                      </a:r>
                      <a:r>
                        <a:rPr lang="en-US" altLang="zh-CN" sz="2400" dirty="0"/>
                        <a:t>Periods 3&amp;4</a:t>
                      </a:r>
                      <a:endParaRPr lang="zh-CN" altLang="en-US" sz="2400" dirty="0"/>
                    </a:p>
                  </a:txBody>
                  <a:tcPr/>
                </a:tc>
                <a:tc>
                  <a:txBody>
                    <a:bodyPr/>
                    <a:lstStyle/>
                    <a:p>
                      <a:r>
                        <a:rPr lang="en-US" altLang="zh-CN" sz="2400" baseline="0" dirty="0"/>
                        <a:t>   Periods 5&amp;6</a:t>
                      </a:r>
                      <a:endParaRPr lang="zh-CN" altLang="en-US" sz="2400" baseline="0" dirty="0"/>
                    </a:p>
                  </a:txBody>
                  <a:tcPr/>
                </a:tc>
                <a:extLst>
                  <a:ext uri="{0D108BD9-81ED-4DB2-BD59-A6C34878D82A}">
                    <a16:rowId xmlns="" xmlns:a16="http://schemas.microsoft.com/office/drawing/2014/main" val="2608433284"/>
                  </a:ext>
                </a:extLst>
              </a:tr>
              <a:tr h="2954473">
                <a:tc>
                  <a:txBody>
                    <a:bodyPr/>
                    <a:lstStyle/>
                    <a:p>
                      <a:r>
                        <a:rPr lang="en-US" altLang="zh-CN" dirty="0"/>
                        <a:t> </a:t>
                      </a:r>
                      <a:r>
                        <a:rPr lang="en-US" altLang="zh-CN" sz="2400" b="1" dirty="0" smtClean="0"/>
                        <a:t>Lead-in  </a:t>
                      </a:r>
                      <a:endParaRPr lang="en-US" altLang="zh-CN" sz="2400" b="1" dirty="0"/>
                    </a:p>
                    <a:p>
                      <a:r>
                        <a:rPr lang="en-US" altLang="zh-CN" b="1" dirty="0"/>
                        <a:t>         Video watching,</a:t>
                      </a:r>
                    </a:p>
                    <a:p>
                      <a:r>
                        <a:rPr lang="en-US" altLang="zh-CN" b="1" dirty="0"/>
                        <a:t> </a:t>
                      </a:r>
                      <a:r>
                        <a:rPr lang="en-US" altLang="zh-CN" b="1" dirty="0" smtClean="0"/>
                        <a:t> Listening &amp;Speaking </a:t>
                      </a:r>
                      <a:r>
                        <a:rPr lang="en-US" altLang="zh-CN" b="1" dirty="0"/>
                        <a:t>Activities</a:t>
                      </a:r>
                    </a:p>
                    <a:p>
                      <a:endParaRPr lang="en-US" altLang="zh-CN" dirty="0"/>
                    </a:p>
                    <a:p>
                      <a:r>
                        <a:rPr lang="en-US" altLang="zh-CN" sz="2000" b="1" dirty="0"/>
                        <a:t>Text 1: The Value of Giving </a:t>
                      </a:r>
                    </a:p>
                    <a:p>
                      <a:r>
                        <a:rPr lang="en-US" altLang="zh-CN" b="1" baseline="0" dirty="0">
                          <a:solidFill>
                            <a:schemeClr val="tx1"/>
                          </a:solidFill>
                        </a:rPr>
                        <a:t>         </a:t>
                      </a:r>
                      <a:r>
                        <a:rPr lang="en-US" altLang="zh-CN" b="1" baseline="0" dirty="0" smtClean="0">
                          <a:solidFill>
                            <a:schemeClr val="tx1"/>
                          </a:solidFill>
                        </a:rPr>
                        <a:t>Topic Introduction</a:t>
                      </a:r>
                      <a:endParaRPr lang="en-US" altLang="zh-CN" b="1" baseline="0" dirty="0">
                        <a:solidFill>
                          <a:schemeClr val="tx1"/>
                        </a:solidFill>
                      </a:endParaRPr>
                    </a:p>
                    <a:p>
                      <a:r>
                        <a:rPr lang="en-US" altLang="zh-CN" b="1" baseline="0" dirty="0">
                          <a:solidFill>
                            <a:schemeClr val="tx1"/>
                          </a:solidFill>
                        </a:rPr>
                        <a:t>         Text Comprehension </a:t>
                      </a:r>
                      <a:endParaRPr lang="zh-CN" altLang="en-US" b="1" baseline="0" dirty="0">
                        <a:solidFill>
                          <a:schemeClr val="tx1"/>
                        </a:solidFill>
                      </a:endParaRPr>
                    </a:p>
                    <a:p>
                      <a:r>
                        <a:rPr lang="en-US" altLang="zh-CN" dirty="0"/>
                        <a:t> </a:t>
                      </a:r>
                    </a:p>
                    <a:p>
                      <a:r>
                        <a:rPr lang="en-US" altLang="zh-CN" dirty="0"/>
                        <a:t>    </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t>Text 1: The Value of Giving </a:t>
                      </a:r>
                    </a:p>
                    <a:p>
                      <a:endParaRPr lang="en-US" altLang="zh-CN" dirty="0"/>
                    </a:p>
                    <a:p>
                      <a:r>
                        <a:rPr lang="en-US" altLang="zh-CN" b="1" dirty="0" smtClean="0"/>
                        <a:t>    </a:t>
                      </a:r>
                      <a:r>
                        <a:rPr lang="en-US" altLang="zh-CN" b="1" dirty="0" smtClean="0">
                          <a:solidFill>
                            <a:srgbClr val="FF0000"/>
                          </a:solidFill>
                        </a:rPr>
                        <a:t>Text  Organization</a:t>
                      </a:r>
                      <a:endParaRPr lang="en-US" altLang="zh-CN" b="1" dirty="0">
                        <a:solidFill>
                          <a:srgbClr val="FF0000"/>
                        </a:solidFill>
                      </a:endParaRPr>
                    </a:p>
                    <a:p>
                      <a:r>
                        <a:rPr lang="en-US" altLang="zh-CN" b="1" dirty="0" smtClean="0"/>
                        <a:t>    </a:t>
                      </a:r>
                      <a:r>
                        <a:rPr lang="en-US" altLang="zh-CN" b="1" baseline="0" dirty="0" smtClean="0">
                          <a:solidFill>
                            <a:srgbClr val="FF0000"/>
                          </a:solidFill>
                        </a:rPr>
                        <a:t>Text </a:t>
                      </a:r>
                      <a:r>
                        <a:rPr lang="en-US" altLang="zh-CN" b="1" baseline="0" dirty="0">
                          <a:solidFill>
                            <a:srgbClr val="FF0000"/>
                          </a:solidFill>
                        </a:rPr>
                        <a:t>Comprehension</a:t>
                      </a:r>
                    </a:p>
                    <a:p>
                      <a:endParaRPr lang="en-US" altLang="zh-CN" b="1" dirty="0"/>
                    </a:p>
                    <a:p>
                      <a:r>
                        <a:rPr lang="en-US" altLang="zh-CN" b="1" dirty="0" smtClean="0"/>
                        <a:t>    Language </a:t>
                      </a:r>
                      <a:r>
                        <a:rPr lang="en-US" altLang="zh-CN" b="1" dirty="0"/>
                        <a:t>Points Study </a:t>
                      </a:r>
                      <a:endParaRPr lang="zh-CN" altLang="en-US" b="1" dirty="0"/>
                    </a:p>
                  </a:txBody>
                  <a:tcPr/>
                </a:tc>
                <a:tc>
                  <a:txBody>
                    <a:bodyPr/>
                    <a:lstStyle/>
                    <a:p>
                      <a:r>
                        <a:rPr lang="en-US" altLang="zh-CN" sz="2000" b="1" dirty="0"/>
                        <a:t>Text 2: The Art of Giving and Receiving</a:t>
                      </a:r>
                    </a:p>
                    <a:p>
                      <a:endParaRPr lang="en-US" altLang="zh-CN" sz="20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t> </a:t>
                      </a:r>
                      <a:r>
                        <a:rPr lang="en-US" altLang="zh-CN" sz="1800" b="1" dirty="0" smtClean="0"/>
                        <a:t>Comprehension&amp;</a:t>
                      </a:r>
                      <a:r>
                        <a:rPr lang="en-US" altLang="zh-CN" sz="1800" b="1" baseline="0" dirty="0" smtClean="0"/>
                        <a:t> Discussion</a:t>
                      </a:r>
                      <a:endParaRPr lang="en-US" altLang="zh-CN" sz="18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baseline="0" dirty="0"/>
                        <a:t>Exercises &amp; Assignment </a:t>
                      </a:r>
                    </a:p>
                    <a:p>
                      <a:r>
                        <a:rPr lang="en-US" altLang="zh-CN" sz="2000" b="1" dirty="0"/>
                        <a:t>   </a:t>
                      </a:r>
                    </a:p>
                    <a:p>
                      <a:endParaRPr lang="en-US" altLang="zh-CN" dirty="0"/>
                    </a:p>
                    <a:p>
                      <a:endParaRPr lang="en-US" altLang="zh-CN" dirty="0"/>
                    </a:p>
                  </a:txBody>
                  <a:tcPr/>
                </a:tc>
                <a:extLst>
                  <a:ext uri="{0D108BD9-81ED-4DB2-BD59-A6C34878D82A}">
                    <a16:rowId xmlns="" xmlns:a16="http://schemas.microsoft.com/office/drawing/2014/main" val="2141313841"/>
                  </a:ext>
                </a:extLst>
              </a:tr>
            </a:tbl>
          </a:graphicData>
        </a:graphic>
      </p:graphicFrame>
    </p:spTree>
    <p:extLst>
      <p:ext uri="{BB962C8B-B14F-4D97-AF65-F5344CB8AC3E}">
        <p14:creationId xmlns:p14="http://schemas.microsoft.com/office/powerpoint/2010/main" val="398320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3F1C0F0-5B33-488A-BFF0-C5DB392FEAE3}"/>
              </a:ext>
            </a:extLst>
          </p:cNvPr>
          <p:cNvSpPr>
            <a:spLocks noGrp="1"/>
          </p:cNvSpPr>
          <p:nvPr>
            <p:ph type="title"/>
          </p:nvPr>
        </p:nvSpPr>
        <p:spPr>
          <a:xfrm>
            <a:off x="-1" y="0"/>
            <a:ext cx="12211049" cy="1394238"/>
          </a:xfrm>
          <a:solidFill>
            <a:schemeClr val="bg2"/>
          </a:solidFill>
        </p:spPr>
        <p:txBody>
          <a:bodyPr/>
          <a:lstStyle/>
          <a:p>
            <a:r>
              <a:rPr lang="en-US" altLang="zh-CN" dirty="0"/>
              <a:t> </a:t>
            </a:r>
            <a:r>
              <a:rPr lang="en-US" altLang="zh-CN" b="1" dirty="0" smtClean="0"/>
              <a:t>Post-Class Activities    </a:t>
            </a:r>
            <a:r>
              <a:rPr lang="en-US" altLang="zh-CN" dirty="0"/>
              <a:t/>
            </a:r>
            <a:br>
              <a:rPr lang="en-US" altLang="zh-CN" dirty="0"/>
            </a:br>
            <a:endParaRPr lang="zh-CN" altLang="en-US" dirty="0"/>
          </a:p>
        </p:txBody>
      </p:sp>
      <p:sp>
        <p:nvSpPr>
          <p:cNvPr id="3" name="内容占位符 2">
            <a:extLst>
              <a:ext uri="{FF2B5EF4-FFF2-40B4-BE49-F238E27FC236}">
                <a16:creationId xmlns="" xmlns:a16="http://schemas.microsoft.com/office/drawing/2014/main" id="{F6DBBAB4-5DB9-4BF8-B66D-3570E38B5DE5}"/>
              </a:ext>
            </a:extLst>
          </p:cNvPr>
          <p:cNvSpPr>
            <a:spLocks noGrp="1"/>
          </p:cNvSpPr>
          <p:nvPr>
            <p:ph idx="1"/>
          </p:nvPr>
        </p:nvSpPr>
        <p:spPr>
          <a:xfrm>
            <a:off x="0" y="1064525"/>
            <a:ext cx="12192000" cy="5793475"/>
          </a:xfrm>
          <a:solidFill>
            <a:schemeClr val="bg2"/>
          </a:solidFill>
        </p:spPr>
        <p:txBody>
          <a:bodyPr>
            <a:normAutofit fontScale="25000" lnSpcReduction="20000"/>
          </a:bodyPr>
          <a:lstStyle/>
          <a:p>
            <a:endParaRPr lang="en-US" altLang="zh-CN" dirty="0"/>
          </a:p>
          <a:p>
            <a:pPr lvl="0">
              <a:buNone/>
            </a:pPr>
            <a:r>
              <a:rPr lang="en-US" altLang="zh-CN" sz="9600" b="1" dirty="0" smtClean="0"/>
              <a:t>   </a:t>
            </a:r>
            <a:r>
              <a:rPr lang="en-US" altLang="zh-CN" sz="11200" b="1" dirty="0" smtClean="0"/>
              <a:t>Conduct </a:t>
            </a:r>
            <a:r>
              <a:rPr lang="en-US" altLang="zh-CN" sz="11200" b="1" dirty="0"/>
              <a:t>a survey among your classmates, asking them the way they interact </a:t>
            </a:r>
            <a:r>
              <a:rPr lang="en-US" altLang="zh-CN" sz="11200" b="1" dirty="0" smtClean="0"/>
              <a:t>with people </a:t>
            </a:r>
            <a:r>
              <a:rPr lang="en-US" altLang="zh-CN" sz="11200" b="1" dirty="0"/>
              <a:t>with disabilities</a:t>
            </a:r>
            <a:r>
              <a:rPr lang="en-US" altLang="zh-CN" sz="11200" b="1" dirty="0" smtClean="0"/>
              <a:t>, analyze their inappropriate behaviors  </a:t>
            </a:r>
            <a:r>
              <a:rPr lang="en-US" altLang="zh-CN" sz="11200" b="1" dirty="0"/>
              <a:t>and work out </a:t>
            </a:r>
            <a:r>
              <a:rPr lang="en-US" altLang="zh-CN" sz="11200" b="1" dirty="0" smtClean="0"/>
              <a:t>better ways to help these people. </a:t>
            </a:r>
          </a:p>
          <a:p>
            <a:pPr marL="0" lvl="0" indent="0">
              <a:buNone/>
            </a:pPr>
            <a:endParaRPr lang="en-US" altLang="zh-CN" sz="11200" b="1" dirty="0" smtClean="0"/>
          </a:p>
          <a:p>
            <a:pPr marL="0" lvl="0" indent="0">
              <a:buNone/>
            </a:pPr>
            <a:endParaRPr lang="en-US" altLang="zh-CN" sz="11200" b="1" dirty="0" smtClean="0"/>
          </a:p>
          <a:p>
            <a:pPr marL="0" lvl="0" indent="0">
              <a:buNone/>
            </a:pPr>
            <a:r>
              <a:rPr lang="en-US" altLang="zh-CN" sz="11200" b="1" dirty="0" smtClean="0"/>
              <a:t>  Writing  assignment based on your findings of the survey.</a:t>
            </a:r>
          </a:p>
          <a:p>
            <a:pPr marL="0" lvl="0" indent="0">
              <a:buNone/>
            </a:pPr>
            <a:r>
              <a:rPr lang="en-US" altLang="zh-CN" sz="11200" b="1" dirty="0" smtClean="0"/>
              <a:t>  </a:t>
            </a:r>
          </a:p>
          <a:p>
            <a:pPr marL="0" lvl="0" indent="0">
              <a:buNone/>
            </a:pPr>
            <a:endParaRPr lang="en-US" altLang="zh-CN" sz="6000" b="1" dirty="0" smtClean="0"/>
          </a:p>
          <a:p>
            <a:pPr marL="0" lvl="0" indent="0">
              <a:buNone/>
            </a:pPr>
            <a:r>
              <a:rPr lang="en-US" altLang="zh-CN" sz="6000" b="1" dirty="0" smtClean="0"/>
              <a:t>  </a:t>
            </a:r>
          </a:p>
          <a:p>
            <a:pPr marL="0" lvl="0" indent="0">
              <a:buNone/>
            </a:pPr>
            <a:r>
              <a:rPr lang="en-US" altLang="zh-CN" sz="6000" b="1" dirty="0" smtClean="0"/>
              <a:t> </a:t>
            </a:r>
          </a:p>
          <a:p>
            <a:pPr marL="0" lvl="0" indent="0">
              <a:buNone/>
            </a:pPr>
            <a:endParaRPr lang="en-US" altLang="zh-CN" sz="4400" b="1" dirty="0" smtClean="0"/>
          </a:p>
          <a:p>
            <a:pPr marL="0" lvl="0" indent="0">
              <a:buNone/>
            </a:pPr>
            <a:endParaRPr lang="en-US" altLang="zh-CN" sz="4400" b="1" dirty="0"/>
          </a:p>
          <a:p>
            <a:pPr lvl="0"/>
            <a:endParaRPr lang="en-US" altLang="zh-CN" sz="4400" b="1" dirty="0"/>
          </a:p>
          <a:p>
            <a:pPr lvl="0"/>
            <a:endParaRPr lang="zh-CN" altLang="en-US" sz="4400" b="1" dirty="0"/>
          </a:p>
          <a:p>
            <a:pPr marL="0" lvl="0" indent="0">
              <a:buNone/>
            </a:pPr>
            <a:endParaRPr lang="en-US" altLang="zh-CN" sz="4400" b="1" dirty="0"/>
          </a:p>
          <a:p>
            <a:pPr lvl="0"/>
            <a:endParaRPr lang="en-US" altLang="zh-CN" sz="4400" b="1" dirty="0"/>
          </a:p>
          <a:p>
            <a:pPr lvl="0"/>
            <a:endParaRPr lang="zh-CN" altLang="en-US" sz="4400" b="1" dirty="0"/>
          </a:p>
          <a:p>
            <a:pPr lvl="0"/>
            <a:endParaRPr lang="en-US" altLang="zh-CN" sz="4400" b="1" dirty="0"/>
          </a:p>
          <a:p>
            <a:pPr marL="0" lvl="0" indent="0">
              <a:buNone/>
            </a:pPr>
            <a:r>
              <a:rPr lang="en-US" altLang="zh-CN" sz="4400" b="1" dirty="0"/>
              <a:t>   </a:t>
            </a:r>
          </a:p>
          <a:p>
            <a:pPr lvl="0"/>
            <a:endParaRPr lang="zh-CN" altLang="en-US" sz="4400" b="1" dirty="0"/>
          </a:p>
          <a:p>
            <a:pPr lvl="0"/>
            <a:endParaRPr lang="zh-CN" altLang="en-US" sz="4400" b="1" dirty="0"/>
          </a:p>
          <a:p>
            <a:endParaRPr lang="en-US" altLang="zh-CN" b="1" dirty="0"/>
          </a:p>
          <a:p>
            <a:pPr marL="0" indent="0">
              <a:buNone/>
            </a:pPr>
            <a:r>
              <a:rPr lang="en-US" altLang="zh-CN" b="1" dirty="0"/>
              <a:t> </a:t>
            </a:r>
          </a:p>
          <a:p>
            <a:endParaRPr lang="en-US" altLang="zh-CN" dirty="0"/>
          </a:p>
          <a:p>
            <a:endParaRPr lang="zh-CN" altLang="en-US" dirty="0"/>
          </a:p>
        </p:txBody>
      </p:sp>
    </p:spTree>
    <p:extLst>
      <p:ext uri="{BB962C8B-B14F-4D97-AF65-F5344CB8AC3E}">
        <p14:creationId xmlns:p14="http://schemas.microsoft.com/office/powerpoint/2010/main" val="34041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3F1C0F0-5B33-488A-BFF0-C5DB392FEAE3}"/>
              </a:ext>
            </a:extLst>
          </p:cNvPr>
          <p:cNvSpPr>
            <a:spLocks noGrp="1"/>
          </p:cNvSpPr>
          <p:nvPr>
            <p:ph type="title"/>
          </p:nvPr>
        </p:nvSpPr>
        <p:spPr>
          <a:xfrm>
            <a:off x="-1" y="0"/>
            <a:ext cx="12211049" cy="1394238"/>
          </a:xfrm>
          <a:solidFill>
            <a:schemeClr val="bg2"/>
          </a:solidFill>
        </p:spPr>
        <p:txBody>
          <a:bodyPr/>
          <a:lstStyle/>
          <a:p>
            <a:r>
              <a:rPr lang="en-US" altLang="zh-CN" dirty="0"/>
              <a:t> </a:t>
            </a:r>
            <a:r>
              <a:rPr lang="en-US" altLang="zh-CN" b="1" dirty="0" smtClean="0"/>
              <a:t>Teaching Methods</a:t>
            </a:r>
            <a:r>
              <a:rPr lang="en-US" altLang="zh-CN" b="1" dirty="0"/>
              <a:t/>
            </a:r>
            <a:br>
              <a:rPr lang="en-US" altLang="zh-CN" b="1" dirty="0"/>
            </a:br>
            <a:endParaRPr lang="zh-CN" altLang="en-US" b="1" dirty="0"/>
          </a:p>
        </p:txBody>
      </p:sp>
      <p:sp>
        <p:nvSpPr>
          <p:cNvPr id="3" name="内容占位符 2">
            <a:extLst>
              <a:ext uri="{FF2B5EF4-FFF2-40B4-BE49-F238E27FC236}">
                <a16:creationId xmlns="" xmlns:a16="http://schemas.microsoft.com/office/drawing/2014/main" id="{F6DBBAB4-5DB9-4BF8-B66D-3570E38B5DE5}"/>
              </a:ext>
            </a:extLst>
          </p:cNvPr>
          <p:cNvSpPr>
            <a:spLocks noGrp="1"/>
          </p:cNvSpPr>
          <p:nvPr>
            <p:ph idx="1"/>
          </p:nvPr>
        </p:nvSpPr>
        <p:spPr>
          <a:xfrm>
            <a:off x="-19050" y="1394238"/>
            <a:ext cx="12211050" cy="5463762"/>
          </a:xfrm>
          <a:solidFill>
            <a:schemeClr val="bg2"/>
          </a:solidFill>
        </p:spPr>
        <p:txBody>
          <a:bodyPr>
            <a:normAutofit fontScale="92500" lnSpcReduction="10000"/>
          </a:bodyPr>
          <a:lstStyle/>
          <a:p>
            <a:endParaRPr lang="en-US" altLang="zh-CN" dirty="0"/>
          </a:p>
          <a:p>
            <a:pPr lvl="0"/>
            <a:r>
              <a:rPr lang="en-US" altLang="zh-CN" sz="3600" dirty="0" smtClean="0"/>
              <a:t>Student-centered Teaching Approach</a:t>
            </a:r>
          </a:p>
          <a:p>
            <a:pPr lvl="0"/>
            <a:endParaRPr lang="en-US" altLang="zh-CN" sz="3600" dirty="0" smtClean="0"/>
          </a:p>
          <a:p>
            <a:pPr lvl="0"/>
            <a:endParaRPr lang="en-US" altLang="zh-CN" sz="3600" dirty="0" smtClean="0"/>
          </a:p>
          <a:p>
            <a:pPr lvl="0"/>
            <a:r>
              <a:rPr lang="en-US" altLang="zh-CN" sz="3600" dirty="0" smtClean="0"/>
              <a:t>Task-based Language Teaching  </a:t>
            </a:r>
            <a:endParaRPr lang="en-US" altLang="zh-CN" sz="3600" dirty="0"/>
          </a:p>
          <a:p>
            <a:pPr lvl="0"/>
            <a:endParaRPr lang="en-US" altLang="zh-CN" sz="4400" dirty="0"/>
          </a:p>
          <a:p>
            <a:pPr lvl="0"/>
            <a:endParaRPr lang="zh-CN" altLang="en-US" sz="4400" b="1" dirty="0"/>
          </a:p>
          <a:p>
            <a:pPr lvl="0"/>
            <a:endParaRPr lang="zh-CN" altLang="en-US" sz="4400" b="1" dirty="0"/>
          </a:p>
          <a:p>
            <a:endParaRPr lang="en-US" altLang="zh-CN" b="1" dirty="0"/>
          </a:p>
          <a:p>
            <a:pPr marL="0" indent="0">
              <a:buNone/>
            </a:pPr>
            <a:r>
              <a:rPr lang="en-US" altLang="zh-CN" b="1" dirty="0"/>
              <a:t> </a:t>
            </a:r>
          </a:p>
          <a:p>
            <a:endParaRPr lang="en-US" altLang="zh-CN" dirty="0"/>
          </a:p>
          <a:p>
            <a:endParaRPr lang="zh-CN" altLang="en-US" dirty="0"/>
          </a:p>
        </p:txBody>
      </p:sp>
    </p:spTree>
    <p:extLst>
      <p:ext uri="{BB962C8B-B14F-4D97-AF65-F5344CB8AC3E}">
        <p14:creationId xmlns:p14="http://schemas.microsoft.com/office/powerpoint/2010/main" val="345565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52"/>
          <p:cNvSpPr txBox="1">
            <a:spLocks noChangeArrowheads="1"/>
          </p:cNvSpPr>
          <p:nvPr/>
        </p:nvSpPr>
        <p:spPr bwMode="auto">
          <a:xfrm>
            <a:off x="3648710" y="3844524"/>
            <a:ext cx="4896700" cy="646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2" tIns="45727" rIns="91452" bIns="45727">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a:r>
              <a:rPr lang="en-US" altLang="zh-CN" sz="3600" dirty="0">
                <a:latin typeface="微软雅黑" pitchFamily="34" charset="-122"/>
                <a:ea typeface="微软雅黑" pitchFamily="34" charset="-122"/>
              </a:rPr>
              <a:t>Demo Class</a:t>
            </a:r>
            <a:endParaRPr lang="zh-CN" altLang="en-US" sz="3600" dirty="0">
              <a:latin typeface="微软雅黑" pitchFamily="34" charset="-122"/>
              <a:ea typeface="微软雅黑" pitchFamily="34" charset="-122"/>
            </a:endParaRPr>
          </a:p>
        </p:txBody>
      </p:sp>
      <p:grpSp>
        <p:nvGrpSpPr>
          <p:cNvPr id="35" name="组合 34"/>
          <p:cNvGrpSpPr/>
          <p:nvPr/>
        </p:nvGrpSpPr>
        <p:grpSpPr>
          <a:xfrm>
            <a:off x="2799645" y="1531367"/>
            <a:ext cx="7443575" cy="1999139"/>
            <a:chOff x="27392" y="3363838"/>
            <a:chExt cx="3147527" cy="845339"/>
          </a:xfrm>
        </p:grpSpPr>
        <p:grpSp>
          <p:nvGrpSpPr>
            <p:cNvPr id="36" name="组合 35"/>
            <p:cNvGrpSpPr/>
            <p:nvPr/>
          </p:nvGrpSpPr>
          <p:grpSpPr>
            <a:xfrm>
              <a:off x="846231" y="3363838"/>
              <a:ext cx="845449" cy="845339"/>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ea typeface="微软雅黑" pitchFamily="34" charset="-122"/>
                </a:endParaRPr>
              </a:p>
            </p:txBody>
          </p:sp>
          <p:sp>
            <p:nvSpPr>
              <p:cNvPr id="39" name="椭圆 3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ea typeface="微软雅黑" pitchFamily="34" charset="-122"/>
                </a:endParaRPr>
              </a:p>
            </p:txBody>
          </p:sp>
        </p:grpSp>
        <p:sp>
          <p:nvSpPr>
            <p:cNvPr id="37" name="TextBox 36"/>
            <p:cNvSpPr txBox="1"/>
            <p:nvPr/>
          </p:nvSpPr>
          <p:spPr>
            <a:xfrm>
              <a:off x="27392" y="3608946"/>
              <a:ext cx="3147527" cy="468518"/>
            </a:xfrm>
            <a:prstGeom prst="rect">
              <a:avLst/>
            </a:prstGeom>
            <a:noFill/>
          </p:spPr>
          <p:txBody>
            <a:bodyPr wrap="square" lIns="0" tIns="0" rIns="0" bIns="0" rtlCol="0">
              <a:spAutoFit/>
            </a:bodyPr>
            <a:lstStyle/>
            <a:p>
              <a:r>
                <a:rPr lang="en-US" altLang="zh-CN" sz="7200" b="1" dirty="0">
                  <a:solidFill>
                    <a:schemeClr val="tx1">
                      <a:lumMod val="65000"/>
                      <a:lumOff val="35000"/>
                    </a:schemeClr>
                  </a:solidFill>
                  <a:latin typeface="汉仪粗宋繁" panose="02010609000101010101" pitchFamily="49" charset="-122"/>
                  <a:ea typeface="汉仪粗宋繁" panose="02010609000101010101" pitchFamily="49" charset="-122"/>
                </a:rPr>
                <a:t>PART TWO</a:t>
              </a:r>
              <a:endParaRPr lang="zh-CN" altLang="en-US" sz="7200" b="1" dirty="0">
                <a:solidFill>
                  <a:schemeClr val="tx1">
                    <a:lumMod val="65000"/>
                    <a:lumOff val="35000"/>
                  </a:schemeClr>
                </a:solidFill>
                <a:latin typeface="汉仪粗宋繁" panose="02010609000101010101" pitchFamily="49" charset="-122"/>
                <a:ea typeface="汉仪粗宋繁" panose="02010609000101010101" pitchFamily="49" charset="-122"/>
              </a:endParaRPr>
            </a:p>
          </p:txBody>
        </p:sp>
      </p:grpSp>
    </p:spTree>
    <p:extLst>
      <p:ext uri="{BB962C8B-B14F-4D97-AF65-F5344CB8AC3E}">
        <p14:creationId xmlns:p14="http://schemas.microsoft.com/office/powerpoint/2010/main" val="4288671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anim calcmode="lin" valueType="num">
                                      <p:cBhvr>
                                        <p:cTn id="14" dur="1000" fill="hold"/>
                                        <p:tgtEl>
                                          <p:spTgt spid="34"/>
                                        </p:tgtEl>
                                        <p:attrNameLst>
                                          <p:attrName>ppt_x</p:attrName>
                                        </p:attrNameLst>
                                      </p:cBhvr>
                                      <p:tavLst>
                                        <p:tav tm="0">
                                          <p:val>
                                            <p:strVal val="#ppt_x"/>
                                          </p:val>
                                        </p:tav>
                                        <p:tav tm="100000">
                                          <p:val>
                                            <p:strVal val="#ppt_x"/>
                                          </p:val>
                                        </p:tav>
                                      </p:tavLst>
                                    </p:anim>
                                    <p:anim calcmode="lin" valueType="num">
                                      <p:cBhvr>
                                        <p:cTn id="1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81C18120-377E-4B0C-A9D7-F2C1E68D971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49186DB6-4AFC-4833-AAFE-3D8EA159AD22}"/>
              </a:ext>
            </a:extLst>
          </p:cNvPr>
          <p:cNvSpPr>
            <a:spLocks noGrp="1"/>
          </p:cNvSpPr>
          <p:nvPr>
            <p:ph idx="1"/>
          </p:nvPr>
        </p:nvSpPr>
        <p:spPr/>
        <p:txBody>
          <a:bodyPr/>
          <a:lstStyle/>
          <a:p>
            <a:pPr marL="0" indent="0">
              <a:buNone/>
            </a:pPr>
            <a:r>
              <a:rPr lang="en-US" altLang="zh-CN" sz="4800" dirty="0"/>
              <a:t>  The Value of Giving</a:t>
            </a:r>
          </a:p>
          <a:p>
            <a:pPr marL="0" indent="0">
              <a:buNone/>
            </a:pPr>
            <a:endParaRPr lang="en-US" altLang="zh-CN" sz="4800" dirty="0"/>
          </a:p>
          <a:p>
            <a:pPr marL="0" indent="0">
              <a:buNone/>
            </a:pPr>
            <a:r>
              <a:rPr lang="en-US" altLang="zh-CN" sz="4800" dirty="0"/>
              <a:t>                                </a:t>
            </a:r>
            <a:r>
              <a:rPr lang="en-US" altLang="zh-CN" sz="3200" dirty="0"/>
              <a:t>Andree </a:t>
            </a:r>
            <a:r>
              <a:rPr lang="en-US" altLang="zh-CN" sz="3200" dirty="0" err="1"/>
              <a:t>Aelion</a:t>
            </a:r>
            <a:r>
              <a:rPr lang="en-US" altLang="zh-CN" sz="3200" dirty="0"/>
              <a:t> Brooks </a:t>
            </a:r>
          </a:p>
          <a:p>
            <a:endParaRPr lang="en-US" altLang="zh-CN" dirty="0"/>
          </a:p>
          <a:p>
            <a:endParaRPr lang="zh-CN" altLang="en-US" dirty="0"/>
          </a:p>
        </p:txBody>
      </p:sp>
      <p:grpSp>
        <p:nvGrpSpPr>
          <p:cNvPr id="4" name="Group 4"/>
          <p:cNvGrpSpPr>
            <a:grpSpLocks noChangeAspect="1"/>
          </p:cNvGrpSpPr>
          <p:nvPr/>
        </p:nvGrpSpPr>
        <p:grpSpPr bwMode="auto">
          <a:xfrm>
            <a:off x="946420" y="3415320"/>
            <a:ext cx="2576513" cy="3009900"/>
            <a:chOff x="3082" y="1214"/>
            <a:chExt cx="1623" cy="1896"/>
          </a:xfrm>
          <a:solidFill>
            <a:srgbClr val="005188"/>
          </a:solidFill>
        </p:grpSpPr>
        <p:grpSp>
          <p:nvGrpSpPr>
            <p:cNvPr id="5" name="Group 205"/>
            <p:cNvGrpSpPr/>
            <p:nvPr/>
          </p:nvGrpSpPr>
          <p:grpSpPr bwMode="auto">
            <a:xfrm>
              <a:off x="3082" y="1214"/>
              <a:ext cx="1623" cy="1603"/>
              <a:chOff x="3082" y="1214"/>
              <a:chExt cx="1623" cy="1603"/>
            </a:xfrm>
            <a:grpFill/>
          </p:grpSpPr>
          <p:sp>
            <p:nvSpPr>
              <p:cNvPr id="253" name="chenying0907 5"/>
              <p:cNvSpPr/>
              <p:nvPr/>
            </p:nvSpPr>
            <p:spPr bwMode="auto">
              <a:xfrm>
                <a:off x="3608" y="2103"/>
                <a:ext cx="13" cy="0"/>
              </a:xfrm>
              <a:custGeom>
                <a:avLst/>
                <a:gdLst>
                  <a:gd name="T0" fmla="*/ 0 w 6"/>
                  <a:gd name="T1" fmla="*/ 6 w 6"/>
                  <a:gd name="T2" fmla="*/ 0 w 6"/>
                </a:gdLst>
                <a:ahLst/>
                <a:cxnLst>
                  <a:cxn ang="0">
                    <a:pos x="T0" y="0"/>
                  </a:cxn>
                  <a:cxn ang="0">
                    <a:pos x="T1" y="0"/>
                  </a:cxn>
                  <a:cxn ang="0">
                    <a:pos x="T2" y="0"/>
                  </a:cxn>
                </a:cxnLst>
                <a:rect l="0" t="0" r="r" b="b"/>
                <a:pathLst>
                  <a:path w="6">
                    <a:moveTo>
                      <a:pt x="0" y="0"/>
                    </a:moveTo>
                    <a:cubicBezTo>
                      <a:pt x="1" y="0"/>
                      <a:pt x="3" y="0"/>
                      <a:pt x="6" y="0"/>
                    </a:cubicBezTo>
                    <a:cubicBezTo>
                      <a:pt x="3" y="0"/>
                      <a:pt x="2"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chenying0907 6"/>
              <p:cNvSpPr/>
              <p:nvPr/>
            </p:nvSpPr>
            <p:spPr bwMode="auto">
              <a:xfrm>
                <a:off x="3576" y="1893"/>
                <a:ext cx="5" cy="0"/>
              </a:xfrm>
              <a:custGeom>
                <a:avLst/>
                <a:gdLst>
                  <a:gd name="T0" fmla="*/ 0 w 2"/>
                  <a:gd name="T1" fmla="*/ 0 w 2"/>
                  <a:gd name="T2" fmla="*/ 0 w 2"/>
                  <a:gd name="T3" fmla="*/ 0 w 2"/>
                  <a:gd name="T4" fmla="*/ 2 w 2"/>
                  <a:gd name="T5" fmla="*/ 2 w 2"/>
                  <a:gd name="T6" fmla="*/ 0 w 2"/>
                </a:gdLst>
                <a:ahLst/>
                <a:cxnLst>
                  <a:cxn ang="0">
                    <a:pos x="T0" y="0"/>
                  </a:cxn>
                  <a:cxn ang="0">
                    <a:pos x="T1" y="0"/>
                  </a:cxn>
                  <a:cxn ang="0">
                    <a:pos x="T2" y="0"/>
                  </a:cxn>
                  <a:cxn ang="0">
                    <a:pos x="T3" y="0"/>
                  </a:cxn>
                  <a:cxn ang="0">
                    <a:pos x="T4" y="0"/>
                  </a:cxn>
                  <a:cxn ang="0">
                    <a:pos x="T5" y="0"/>
                  </a:cxn>
                  <a:cxn ang="0">
                    <a:pos x="T6" y="0"/>
                  </a:cxn>
                </a:cxnLst>
                <a:rect l="0" t="0" r="r" b="b"/>
                <a:pathLst>
                  <a:path w="2">
                    <a:moveTo>
                      <a:pt x="0" y="0"/>
                    </a:move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chenying0907 7"/>
              <p:cNvSpPr/>
              <p:nvPr/>
            </p:nvSpPr>
            <p:spPr bwMode="auto">
              <a:xfrm>
                <a:off x="3615" y="1903"/>
                <a:ext cx="0" cy="5"/>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1"/>
                      <a:pt x="0" y="0"/>
                      <a:pt x="0" y="0"/>
                    </a:cubicBezTo>
                    <a:cubicBezTo>
                      <a:pt x="0"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6" name="chenying0907 8"/>
              <p:cNvSpPr/>
              <p:nvPr/>
            </p:nvSpPr>
            <p:spPr bwMode="auto">
              <a:xfrm>
                <a:off x="3566" y="1893"/>
                <a:ext cx="6" cy="0"/>
              </a:xfrm>
              <a:custGeom>
                <a:avLst/>
                <a:gdLst>
                  <a:gd name="T0" fmla="*/ 3 w 3"/>
                  <a:gd name="T1" fmla="*/ 3 w 3"/>
                </a:gdLst>
                <a:ahLst/>
                <a:cxnLst>
                  <a:cxn ang="0">
                    <a:pos x="T0" y="0"/>
                  </a:cxn>
                  <a:cxn ang="0">
                    <a:pos x="T1" y="0"/>
                  </a:cxn>
                </a:cxnLst>
                <a:rect l="0" t="0" r="r" b="b"/>
                <a:pathLst>
                  <a:path w="3">
                    <a:moveTo>
                      <a:pt x="3" y="0"/>
                    </a:moveTo>
                    <a:cubicBezTo>
                      <a:pt x="0" y="0"/>
                      <a:pt x="1"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chenying0907 9"/>
              <p:cNvSpPr/>
              <p:nvPr/>
            </p:nvSpPr>
            <p:spPr bwMode="auto">
              <a:xfrm>
                <a:off x="3820" y="2304"/>
                <a:ext cx="2" cy="2"/>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chenying0907 10"/>
              <p:cNvSpPr/>
              <p:nvPr/>
            </p:nvSpPr>
            <p:spPr bwMode="auto">
              <a:xfrm>
                <a:off x="3642" y="2209"/>
                <a:ext cx="2" cy="2"/>
              </a:xfrm>
              <a:custGeom>
                <a:avLst/>
                <a:gdLst>
                  <a:gd name="T0" fmla="*/ 0 w 1"/>
                  <a:gd name="T1" fmla="*/ 1 h 1"/>
                  <a:gd name="T2" fmla="*/ 0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1"/>
                      <a:pt x="1" y="1"/>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chenying0907 11"/>
              <p:cNvSpPr/>
              <p:nvPr/>
            </p:nvSpPr>
            <p:spPr bwMode="auto">
              <a:xfrm>
                <a:off x="3549" y="2154"/>
                <a:ext cx="2" cy="2"/>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0" y="0"/>
                      <a:pt x="0" y="0"/>
                    </a:cubicBezTo>
                    <a:cubicBezTo>
                      <a:pt x="1" y="0"/>
                      <a:pt x="1" y="1"/>
                      <a:pt x="1" y="1"/>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chenying0907 12"/>
              <p:cNvSpPr/>
              <p:nvPr/>
            </p:nvSpPr>
            <p:spPr bwMode="auto">
              <a:xfrm>
                <a:off x="3610" y="1895"/>
                <a:ext cx="9" cy="8"/>
              </a:xfrm>
              <a:custGeom>
                <a:avLst/>
                <a:gdLst>
                  <a:gd name="T0" fmla="*/ 1 w 4"/>
                  <a:gd name="T1" fmla="*/ 1 h 4"/>
                  <a:gd name="T2" fmla="*/ 1 w 4"/>
                  <a:gd name="T3" fmla="*/ 2 h 4"/>
                  <a:gd name="T4" fmla="*/ 0 w 4"/>
                  <a:gd name="T5" fmla="*/ 2 h 4"/>
                  <a:gd name="T6" fmla="*/ 2 w 4"/>
                  <a:gd name="T7" fmla="*/ 4 h 4"/>
                  <a:gd name="T8" fmla="*/ 2 w 4"/>
                  <a:gd name="T9" fmla="*/ 2 h 4"/>
                  <a:gd name="T10" fmla="*/ 3 w 4"/>
                  <a:gd name="T11" fmla="*/ 1 h 4"/>
                  <a:gd name="T12" fmla="*/ 4 w 4"/>
                  <a:gd name="T13" fmla="*/ 0 h 4"/>
                  <a:gd name="T14" fmla="*/ 4 w 4"/>
                  <a:gd name="T15" fmla="*/ 0 h 4"/>
                  <a:gd name="T16" fmla="*/ 4 w 4"/>
                  <a:gd name="T17" fmla="*/ 0 h 4"/>
                  <a:gd name="T18" fmla="*/ 2 w 4"/>
                  <a:gd name="T19" fmla="*/ 0 h 4"/>
                  <a:gd name="T20" fmla="*/ 2 w 4"/>
                  <a:gd name="T21" fmla="*/ 0 h 4"/>
                  <a:gd name="T22" fmla="*/ 1 w 4"/>
                  <a:gd name="T23"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1" y="1"/>
                    </a:moveTo>
                    <a:cubicBezTo>
                      <a:pt x="1" y="2"/>
                      <a:pt x="1" y="2"/>
                      <a:pt x="1" y="2"/>
                    </a:cubicBezTo>
                    <a:cubicBezTo>
                      <a:pt x="1" y="2"/>
                      <a:pt x="0" y="2"/>
                      <a:pt x="0" y="2"/>
                    </a:cubicBezTo>
                    <a:cubicBezTo>
                      <a:pt x="1" y="2"/>
                      <a:pt x="2" y="3"/>
                      <a:pt x="2" y="4"/>
                    </a:cubicBezTo>
                    <a:cubicBezTo>
                      <a:pt x="2" y="3"/>
                      <a:pt x="2" y="3"/>
                      <a:pt x="2" y="2"/>
                    </a:cubicBezTo>
                    <a:cubicBezTo>
                      <a:pt x="3" y="1"/>
                      <a:pt x="3" y="1"/>
                      <a:pt x="3" y="1"/>
                    </a:cubicBezTo>
                    <a:cubicBezTo>
                      <a:pt x="4" y="0"/>
                      <a:pt x="4" y="0"/>
                      <a:pt x="4" y="0"/>
                    </a:cubicBezTo>
                    <a:cubicBezTo>
                      <a:pt x="4" y="0"/>
                      <a:pt x="4" y="0"/>
                      <a:pt x="4" y="0"/>
                    </a:cubicBezTo>
                    <a:cubicBezTo>
                      <a:pt x="4" y="0"/>
                      <a:pt x="4" y="0"/>
                      <a:pt x="4" y="0"/>
                    </a:cubicBezTo>
                    <a:cubicBezTo>
                      <a:pt x="3" y="0"/>
                      <a:pt x="2" y="0"/>
                      <a:pt x="2" y="0"/>
                    </a:cubicBezTo>
                    <a:cubicBezTo>
                      <a:pt x="2" y="0"/>
                      <a:pt x="2" y="0"/>
                      <a:pt x="2" y="0"/>
                    </a:cubicBezTo>
                    <a:lnTo>
                      <a:pt x="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chenying0907 13"/>
              <p:cNvSpPr/>
              <p:nvPr/>
            </p:nvSpPr>
            <p:spPr bwMode="auto">
              <a:xfrm>
                <a:off x="3926" y="1914"/>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chenying0907 14"/>
              <p:cNvSpPr/>
              <p:nvPr/>
            </p:nvSpPr>
            <p:spPr bwMode="auto">
              <a:xfrm>
                <a:off x="3810" y="1774"/>
                <a:ext cx="2" cy="4"/>
              </a:xfrm>
              <a:custGeom>
                <a:avLst/>
                <a:gdLst>
                  <a:gd name="T0" fmla="*/ 0 w 1"/>
                  <a:gd name="T1" fmla="*/ 0 h 2"/>
                  <a:gd name="T2" fmla="*/ 0 w 1"/>
                  <a:gd name="T3" fmla="*/ 0 h 2"/>
                  <a:gd name="T4" fmla="*/ 1 w 1"/>
                  <a:gd name="T5" fmla="*/ 2 h 2"/>
                  <a:gd name="T6" fmla="*/ 0 w 1"/>
                  <a:gd name="T7" fmla="*/ 0 h 2"/>
                </a:gdLst>
                <a:ahLst/>
                <a:cxnLst>
                  <a:cxn ang="0">
                    <a:pos x="T0" y="T1"/>
                  </a:cxn>
                  <a:cxn ang="0">
                    <a:pos x="T2" y="T3"/>
                  </a:cxn>
                  <a:cxn ang="0">
                    <a:pos x="T4" y="T5"/>
                  </a:cxn>
                  <a:cxn ang="0">
                    <a:pos x="T6" y="T7"/>
                  </a:cxn>
                </a:cxnLst>
                <a:rect l="0" t="0" r="r" b="b"/>
                <a:pathLst>
                  <a:path w="1" h="2">
                    <a:moveTo>
                      <a:pt x="0" y="0"/>
                    </a:moveTo>
                    <a:cubicBezTo>
                      <a:pt x="0" y="0"/>
                      <a:pt x="0" y="0"/>
                      <a:pt x="0" y="0"/>
                    </a:cubicBezTo>
                    <a:cubicBezTo>
                      <a:pt x="0" y="1"/>
                      <a:pt x="0" y="2"/>
                      <a:pt x="1" y="2"/>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chenying0907 15"/>
              <p:cNvSpPr/>
              <p:nvPr/>
            </p:nvSpPr>
            <p:spPr bwMode="auto">
              <a:xfrm>
                <a:off x="3846" y="2474"/>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0"/>
                      <a:pt x="0" y="0"/>
                      <a:pt x="0" y="0"/>
                    </a:cubicBezTo>
                    <a:cubicBezTo>
                      <a:pt x="0" y="0"/>
                      <a:pt x="0" y="0"/>
                      <a:pt x="0"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chenying0907 16"/>
              <p:cNvSpPr/>
              <p:nvPr/>
            </p:nvSpPr>
            <p:spPr bwMode="auto">
              <a:xfrm>
                <a:off x="3943" y="2546"/>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chenying0907 17"/>
              <p:cNvSpPr/>
              <p:nvPr/>
            </p:nvSpPr>
            <p:spPr bwMode="auto">
              <a:xfrm>
                <a:off x="3846" y="2474"/>
                <a:ext cx="2" cy="2"/>
              </a:xfrm>
              <a:custGeom>
                <a:avLst/>
                <a:gdLst>
                  <a:gd name="T0" fmla="*/ 0 w 1"/>
                  <a:gd name="T1" fmla="*/ 1 h 1"/>
                  <a:gd name="T2" fmla="*/ 0 w 1"/>
                  <a:gd name="T3" fmla="*/ 1 h 1"/>
                  <a:gd name="T4" fmla="*/ 0 w 1"/>
                  <a:gd name="T5" fmla="*/ 1 h 1"/>
                </a:gdLst>
                <a:ahLst/>
                <a:cxnLst>
                  <a:cxn ang="0">
                    <a:pos x="T0" y="T1"/>
                  </a:cxn>
                  <a:cxn ang="0">
                    <a:pos x="T2" y="T3"/>
                  </a:cxn>
                  <a:cxn ang="0">
                    <a:pos x="T4" y="T5"/>
                  </a:cxn>
                </a:cxnLst>
                <a:rect l="0" t="0" r="r" b="b"/>
                <a:pathLst>
                  <a:path w="1" h="1">
                    <a:moveTo>
                      <a:pt x="0" y="1"/>
                    </a:moveTo>
                    <a:cubicBezTo>
                      <a:pt x="0" y="1"/>
                      <a:pt x="0" y="1"/>
                      <a:pt x="0" y="1"/>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chenying0907 18"/>
              <p:cNvSpPr/>
              <p:nvPr/>
            </p:nvSpPr>
            <p:spPr bwMode="auto">
              <a:xfrm>
                <a:off x="4156" y="220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chenying0907 19"/>
              <p:cNvSpPr/>
              <p:nvPr/>
            </p:nvSpPr>
            <p:spPr bwMode="auto">
              <a:xfrm>
                <a:off x="4056" y="2213"/>
                <a:ext cx="2" cy="2"/>
              </a:xfrm>
              <a:custGeom>
                <a:avLst/>
                <a:gdLst>
                  <a:gd name="T0" fmla="*/ 0 w 1"/>
                  <a:gd name="T1" fmla="*/ 1 h 1"/>
                  <a:gd name="T2" fmla="*/ 0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0"/>
                      <a:pt x="1" y="0"/>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chenying0907 20"/>
              <p:cNvSpPr/>
              <p:nvPr/>
            </p:nvSpPr>
            <p:spPr bwMode="auto">
              <a:xfrm>
                <a:off x="3837" y="2470"/>
                <a:ext cx="2"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chenying0907 21"/>
              <p:cNvSpPr/>
              <p:nvPr/>
            </p:nvSpPr>
            <p:spPr bwMode="auto">
              <a:xfrm>
                <a:off x="3954" y="2311"/>
                <a:ext cx="0" cy="2"/>
              </a:xfrm>
              <a:custGeom>
                <a:avLst/>
                <a:gdLst>
                  <a:gd name="T0" fmla="*/ 1 h 1"/>
                  <a:gd name="T1" fmla="*/ 1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1"/>
                    </a:cubicBezTo>
                    <a:cubicBezTo>
                      <a:pt x="0" y="1"/>
                      <a:pt x="0" y="1"/>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chenying0907 22"/>
              <p:cNvSpPr/>
              <p:nvPr/>
            </p:nvSpPr>
            <p:spPr bwMode="auto">
              <a:xfrm>
                <a:off x="3576" y="189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chenying0907 23"/>
              <p:cNvSpPr/>
              <p:nvPr/>
            </p:nvSpPr>
            <p:spPr bwMode="auto">
              <a:xfrm>
                <a:off x="3281" y="254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chenying0907 24"/>
              <p:cNvSpPr/>
              <p:nvPr/>
            </p:nvSpPr>
            <p:spPr bwMode="auto">
              <a:xfrm>
                <a:off x="3364" y="2470"/>
                <a:ext cx="2" cy="4"/>
              </a:xfrm>
              <a:custGeom>
                <a:avLst/>
                <a:gdLst>
                  <a:gd name="T0" fmla="*/ 1 w 1"/>
                  <a:gd name="T1" fmla="*/ 2 h 2"/>
                  <a:gd name="T2" fmla="*/ 1 w 1"/>
                  <a:gd name="T3" fmla="*/ 1 h 2"/>
                  <a:gd name="T4" fmla="*/ 1 w 1"/>
                  <a:gd name="T5" fmla="*/ 1 h 2"/>
                  <a:gd name="T6" fmla="*/ 1 w 1"/>
                  <a:gd name="T7" fmla="*/ 2 h 2"/>
                </a:gdLst>
                <a:ahLst/>
                <a:cxnLst>
                  <a:cxn ang="0">
                    <a:pos x="T0" y="T1"/>
                  </a:cxn>
                  <a:cxn ang="0">
                    <a:pos x="T2" y="T3"/>
                  </a:cxn>
                  <a:cxn ang="0">
                    <a:pos x="T4" y="T5"/>
                  </a:cxn>
                  <a:cxn ang="0">
                    <a:pos x="T6" y="T7"/>
                  </a:cxn>
                </a:cxnLst>
                <a:rect l="0" t="0" r="r" b="b"/>
                <a:pathLst>
                  <a:path w="1" h="2">
                    <a:moveTo>
                      <a:pt x="1" y="2"/>
                    </a:moveTo>
                    <a:cubicBezTo>
                      <a:pt x="1" y="1"/>
                      <a:pt x="1" y="1"/>
                      <a:pt x="1" y="1"/>
                    </a:cubicBezTo>
                    <a:cubicBezTo>
                      <a:pt x="0" y="0"/>
                      <a:pt x="1" y="1"/>
                      <a:pt x="1" y="1"/>
                    </a:cubicBezTo>
                    <a:cubicBezTo>
                      <a:pt x="1" y="1"/>
                      <a:pt x="1"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chenying0907 25"/>
              <p:cNvSpPr/>
              <p:nvPr/>
            </p:nvSpPr>
            <p:spPr bwMode="auto">
              <a:xfrm>
                <a:off x="3360" y="2470"/>
                <a:ext cx="2" cy="4"/>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0" y="0"/>
                      <a:pt x="0" y="1"/>
                      <a:pt x="1" y="2"/>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chenying0907 26"/>
              <p:cNvSpPr/>
              <p:nvPr/>
            </p:nvSpPr>
            <p:spPr bwMode="auto">
              <a:xfrm>
                <a:off x="3353" y="2470"/>
                <a:ext cx="3" cy="4"/>
              </a:xfrm>
              <a:custGeom>
                <a:avLst/>
                <a:gdLst>
                  <a:gd name="T0" fmla="*/ 1 w 1"/>
                  <a:gd name="T1" fmla="*/ 2 h 2"/>
                  <a:gd name="T2" fmla="*/ 0 w 1"/>
                  <a:gd name="T3" fmla="*/ 1 h 2"/>
                  <a:gd name="T4" fmla="*/ 1 w 1"/>
                  <a:gd name="T5" fmla="*/ 2 h 2"/>
                </a:gdLst>
                <a:ahLst/>
                <a:cxnLst>
                  <a:cxn ang="0">
                    <a:pos x="T0" y="T1"/>
                  </a:cxn>
                  <a:cxn ang="0">
                    <a:pos x="T2" y="T3"/>
                  </a:cxn>
                  <a:cxn ang="0">
                    <a:pos x="T4" y="T5"/>
                  </a:cxn>
                </a:cxnLst>
                <a:rect l="0" t="0" r="r" b="b"/>
                <a:pathLst>
                  <a:path w="1" h="2">
                    <a:moveTo>
                      <a:pt x="1" y="2"/>
                    </a:moveTo>
                    <a:cubicBezTo>
                      <a:pt x="0" y="0"/>
                      <a:pt x="1" y="1"/>
                      <a:pt x="0" y="1"/>
                    </a:cubicBezTo>
                    <a:cubicBezTo>
                      <a:pt x="1" y="1"/>
                      <a:pt x="1"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chenying0907 27"/>
              <p:cNvSpPr/>
              <p:nvPr/>
            </p:nvSpPr>
            <p:spPr bwMode="auto">
              <a:xfrm>
                <a:off x="3392" y="2482"/>
                <a:ext cx="2" cy="5"/>
              </a:xfrm>
              <a:custGeom>
                <a:avLst/>
                <a:gdLst>
                  <a:gd name="T0" fmla="*/ 1 w 1"/>
                  <a:gd name="T1" fmla="*/ 2 h 2"/>
                  <a:gd name="T2" fmla="*/ 1 w 1"/>
                  <a:gd name="T3" fmla="*/ 1 h 2"/>
                  <a:gd name="T4" fmla="*/ 1 w 1"/>
                  <a:gd name="T5" fmla="*/ 2 h 2"/>
                </a:gdLst>
                <a:ahLst/>
                <a:cxnLst>
                  <a:cxn ang="0">
                    <a:pos x="T0" y="T1"/>
                  </a:cxn>
                  <a:cxn ang="0">
                    <a:pos x="T2" y="T3"/>
                  </a:cxn>
                  <a:cxn ang="0">
                    <a:pos x="T4" y="T5"/>
                  </a:cxn>
                </a:cxnLst>
                <a:rect l="0" t="0" r="r" b="b"/>
                <a:pathLst>
                  <a:path w="1" h="2">
                    <a:moveTo>
                      <a:pt x="1" y="2"/>
                    </a:moveTo>
                    <a:cubicBezTo>
                      <a:pt x="1" y="2"/>
                      <a:pt x="1" y="1"/>
                      <a:pt x="1" y="1"/>
                    </a:cubicBezTo>
                    <a:cubicBezTo>
                      <a:pt x="0" y="0"/>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chenying0907 28"/>
              <p:cNvSpPr/>
              <p:nvPr/>
            </p:nvSpPr>
            <p:spPr bwMode="auto">
              <a:xfrm>
                <a:off x="3390" y="2480"/>
                <a:ext cx="2" cy="7"/>
              </a:xfrm>
              <a:custGeom>
                <a:avLst/>
                <a:gdLst>
                  <a:gd name="T0" fmla="*/ 1 w 1"/>
                  <a:gd name="T1" fmla="*/ 3 h 3"/>
                  <a:gd name="T2" fmla="*/ 0 w 1"/>
                  <a:gd name="T3" fmla="*/ 0 h 3"/>
                  <a:gd name="T4" fmla="*/ 1 w 1"/>
                  <a:gd name="T5" fmla="*/ 3 h 3"/>
                </a:gdLst>
                <a:ahLst/>
                <a:cxnLst>
                  <a:cxn ang="0">
                    <a:pos x="T0" y="T1"/>
                  </a:cxn>
                  <a:cxn ang="0">
                    <a:pos x="T2" y="T3"/>
                  </a:cxn>
                  <a:cxn ang="0">
                    <a:pos x="T4" y="T5"/>
                  </a:cxn>
                </a:cxnLst>
                <a:rect l="0" t="0" r="r" b="b"/>
                <a:pathLst>
                  <a:path w="1" h="3">
                    <a:moveTo>
                      <a:pt x="1" y="3"/>
                    </a:moveTo>
                    <a:cubicBezTo>
                      <a:pt x="0" y="0"/>
                      <a:pt x="0" y="0"/>
                      <a:pt x="0" y="0"/>
                    </a:cubicBezTo>
                    <a:cubicBezTo>
                      <a:pt x="0" y="2"/>
                      <a:pt x="1"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chenying0907 29"/>
              <p:cNvSpPr/>
              <p:nvPr/>
            </p:nvSpPr>
            <p:spPr bwMode="auto">
              <a:xfrm>
                <a:off x="3341" y="2474"/>
                <a:ext cx="2" cy="4"/>
              </a:xfrm>
              <a:custGeom>
                <a:avLst/>
                <a:gdLst>
                  <a:gd name="T0" fmla="*/ 1 w 1"/>
                  <a:gd name="T1" fmla="*/ 1 h 2"/>
                  <a:gd name="T2" fmla="*/ 0 w 1"/>
                  <a:gd name="T3" fmla="*/ 0 h 2"/>
                  <a:gd name="T4" fmla="*/ 1 w 1"/>
                  <a:gd name="T5" fmla="*/ 2 h 2"/>
                  <a:gd name="T6" fmla="*/ 1 w 1"/>
                  <a:gd name="T7" fmla="*/ 1 h 2"/>
                </a:gdLst>
                <a:ahLst/>
                <a:cxnLst>
                  <a:cxn ang="0">
                    <a:pos x="T0" y="T1"/>
                  </a:cxn>
                  <a:cxn ang="0">
                    <a:pos x="T2" y="T3"/>
                  </a:cxn>
                  <a:cxn ang="0">
                    <a:pos x="T4" y="T5"/>
                  </a:cxn>
                  <a:cxn ang="0">
                    <a:pos x="T6" y="T7"/>
                  </a:cxn>
                </a:cxnLst>
                <a:rect l="0" t="0" r="r" b="b"/>
                <a:pathLst>
                  <a:path w="1" h="2">
                    <a:moveTo>
                      <a:pt x="1" y="1"/>
                    </a:moveTo>
                    <a:cubicBezTo>
                      <a:pt x="0" y="0"/>
                      <a:pt x="0" y="0"/>
                      <a:pt x="0" y="0"/>
                    </a:cubicBezTo>
                    <a:cubicBezTo>
                      <a:pt x="0" y="1"/>
                      <a:pt x="1" y="1"/>
                      <a:pt x="1" y="2"/>
                    </a:cubicBezTo>
                    <a:lnTo>
                      <a:pt x="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chenying0907 30"/>
              <p:cNvSpPr/>
              <p:nvPr/>
            </p:nvSpPr>
            <p:spPr bwMode="auto">
              <a:xfrm>
                <a:off x="3822" y="2279"/>
                <a:ext cx="5" cy="4"/>
              </a:xfrm>
              <a:custGeom>
                <a:avLst/>
                <a:gdLst>
                  <a:gd name="T0" fmla="*/ 1 w 2"/>
                  <a:gd name="T1" fmla="*/ 0 h 2"/>
                  <a:gd name="T2" fmla="*/ 0 w 2"/>
                  <a:gd name="T3" fmla="*/ 1 h 2"/>
                  <a:gd name="T4" fmla="*/ 0 w 2"/>
                  <a:gd name="T5" fmla="*/ 2 h 2"/>
                  <a:gd name="T6" fmla="*/ 1 w 2"/>
                  <a:gd name="T7" fmla="*/ 0 h 2"/>
                </a:gdLst>
                <a:ahLst/>
                <a:cxnLst>
                  <a:cxn ang="0">
                    <a:pos x="T0" y="T1"/>
                  </a:cxn>
                  <a:cxn ang="0">
                    <a:pos x="T2" y="T3"/>
                  </a:cxn>
                  <a:cxn ang="0">
                    <a:pos x="T4" y="T5"/>
                  </a:cxn>
                  <a:cxn ang="0">
                    <a:pos x="T6" y="T7"/>
                  </a:cxn>
                </a:cxnLst>
                <a:rect l="0" t="0" r="r" b="b"/>
                <a:pathLst>
                  <a:path w="2" h="2">
                    <a:moveTo>
                      <a:pt x="1" y="0"/>
                    </a:moveTo>
                    <a:cubicBezTo>
                      <a:pt x="1" y="0"/>
                      <a:pt x="0" y="1"/>
                      <a:pt x="0" y="1"/>
                    </a:cubicBezTo>
                    <a:cubicBezTo>
                      <a:pt x="0" y="2"/>
                      <a:pt x="0" y="2"/>
                      <a:pt x="0" y="2"/>
                    </a:cubicBezTo>
                    <a:cubicBezTo>
                      <a:pt x="1"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chenying0907 31"/>
              <p:cNvSpPr/>
              <p:nvPr/>
            </p:nvSpPr>
            <p:spPr bwMode="auto">
              <a:xfrm>
                <a:off x="3292" y="2529"/>
                <a:ext cx="2" cy="2"/>
              </a:xfrm>
              <a:custGeom>
                <a:avLst/>
                <a:gdLst>
                  <a:gd name="T0" fmla="*/ 2 w 2"/>
                  <a:gd name="T1" fmla="*/ 2 h 2"/>
                  <a:gd name="T2" fmla="*/ 0 w 2"/>
                  <a:gd name="T3" fmla="*/ 0 h 2"/>
                  <a:gd name="T4" fmla="*/ 0 w 2"/>
                  <a:gd name="T5" fmla="*/ 0 h 2"/>
                  <a:gd name="T6" fmla="*/ 2 w 2"/>
                  <a:gd name="T7" fmla="*/ 2 h 2"/>
                </a:gdLst>
                <a:ahLst/>
                <a:cxnLst>
                  <a:cxn ang="0">
                    <a:pos x="T0" y="T1"/>
                  </a:cxn>
                  <a:cxn ang="0">
                    <a:pos x="T2" y="T3"/>
                  </a:cxn>
                  <a:cxn ang="0">
                    <a:pos x="T4" y="T5"/>
                  </a:cxn>
                  <a:cxn ang="0">
                    <a:pos x="T6" y="T7"/>
                  </a:cxn>
                </a:cxnLst>
                <a:rect l="0" t="0" r="r" b="b"/>
                <a:pathLst>
                  <a:path w="2" h="2">
                    <a:moveTo>
                      <a:pt x="2" y="2"/>
                    </a:moveTo>
                    <a:lnTo>
                      <a:pt x="0" y="0"/>
                    </a:lnTo>
                    <a:lnTo>
                      <a:pt x="0" y="0"/>
                    </a:ln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chenying0907 32"/>
              <p:cNvSpPr/>
              <p:nvPr/>
            </p:nvSpPr>
            <p:spPr bwMode="auto">
              <a:xfrm>
                <a:off x="3699" y="2796"/>
                <a:ext cx="7" cy="5"/>
              </a:xfrm>
              <a:custGeom>
                <a:avLst/>
                <a:gdLst>
                  <a:gd name="T0" fmla="*/ 2 w 3"/>
                  <a:gd name="T1" fmla="*/ 2 h 2"/>
                  <a:gd name="T2" fmla="*/ 2 w 3"/>
                  <a:gd name="T3" fmla="*/ 0 h 2"/>
                  <a:gd name="T4" fmla="*/ 2 w 3"/>
                  <a:gd name="T5" fmla="*/ 2 h 2"/>
                </a:gdLst>
                <a:ahLst/>
                <a:cxnLst>
                  <a:cxn ang="0">
                    <a:pos x="T0" y="T1"/>
                  </a:cxn>
                  <a:cxn ang="0">
                    <a:pos x="T2" y="T3"/>
                  </a:cxn>
                  <a:cxn ang="0">
                    <a:pos x="T4" y="T5"/>
                  </a:cxn>
                </a:cxnLst>
                <a:rect l="0" t="0" r="r" b="b"/>
                <a:pathLst>
                  <a:path w="3" h="2">
                    <a:moveTo>
                      <a:pt x="2" y="2"/>
                    </a:moveTo>
                    <a:cubicBezTo>
                      <a:pt x="3" y="1"/>
                      <a:pt x="2" y="0"/>
                      <a:pt x="2" y="0"/>
                    </a:cubicBezTo>
                    <a:cubicBezTo>
                      <a:pt x="0" y="0"/>
                      <a:pt x="3"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chenying0907 33"/>
              <p:cNvSpPr/>
              <p:nvPr/>
            </p:nvSpPr>
            <p:spPr bwMode="auto">
              <a:xfrm>
                <a:off x="4616" y="1870"/>
                <a:ext cx="2" cy="2"/>
              </a:xfrm>
              <a:custGeom>
                <a:avLst/>
                <a:gdLst>
                  <a:gd name="T0" fmla="*/ 1 w 1"/>
                  <a:gd name="T1" fmla="*/ 1 h 1"/>
                  <a:gd name="T2" fmla="*/ 0 w 1"/>
                  <a:gd name="T3" fmla="*/ 1 h 1"/>
                  <a:gd name="T4" fmla="*/ 1 w 1"/>
                  <a:gd name="T5" fmla="*/ 1 h 1"/>
                </a:gdLst>
                <a:ahLst/>
                <a:cxnLst>
                  <a:cxn ang="0">
                    <a:pos x="T0" y="T1"/>
                  </a:cxn>
                  <a:cxn ang="0">
                    <a:pos x="T2" y="T3"/>
                  </a:cxn>
                  <a:cxn ang="0">
                    <a:pos x="T4" y="T5"/>
                  </a:cxn>
                </a:cxnLst>
                <a:rect l="0" t="0" r="r" b="b"/>
                <a:pathLst>
                  <a:path w="1" h="1">
                    <a:moveTo>
                      <a:pt x="1" y="1"/>
                    </a:moveTo>
                    <a:cubicBezTo>
                      <a:pt x="0" y="1"/>
                      <a:pt x="0" y="1"/>
                      <a:pt x="0" y="1"/>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chenying0907 34"/>
              <p:cNvSpPr/>
              <p:nvPr/>
            </p:nvSpPr>
            <p:spPr bwMode="auto">
              <a:xfrm>
                <a:off x="3262" y="2567"/>
                <a:ext cx="4" cy="4"/>
              </a:xfrm>
              <a:custGeom>
                <a:avLst/>
                <a:gdLst>
                  <a:gd name="T0" fmla="*/ 0 w 4"/>
                  <a:gd name="T1" fmla="*/ 2 h 4"/>
                  <a:gd name="T2" fmla="*/ 4 w 4"/>
                  <a:gd name="T3" fmla="*/ 4 h 4"/>
                  <a:gd name="T4" fmla="*/ 0 w 4"/>
                  <a:gd name="T5" fmla="*/ 0 h 4"/>
                  <a:gd name="T6" fmla="*/ 0 w 4"/>
                  <a:gd name="T7" fmla="*/ 2 h 4"/>
                </a:gdLst>
                <a:ahLst/>
                <a:cxnLst>
                  <a:cxn ang="0">
                    <a:pos x="T0" y="T1"/>
                  </a:cxn>
                  <a:cxn ang="0">
                    <a:pos x="T2" y="T3"/>
                  </a:cxn>
                  <a:cxn ang="0">
                    <a:pos x="T4" y="T5"/>
                  </a:cxn>
                  <a:cxn ang="0">
                    <a:pos x="T6" y="T7"/>
                  </a:cxn>
                </a:cxnLst>
                <a:rect l="0" t="0" r="r" b="b"/>
                <a:pathLst>
                  <a:path w="4" h="4">
                    <a:moveTo>
                      <a:pt x="0" y="2"/>
                    </a:moveTo>
                    <a:lnTo>
                      <a:pt x="4" y="4"/>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chenying0907 35"/>
              <p:cNvSpPr/>
              <p:nvPr/>
            </p:nvSpPr>
            <p:spPr bwMode="auto">
              <a:xfrm>
                <a:off x="3570" y="1893"/>
                <a:ext cx="6" cy="6"/>
              </a:xfrm>
              <a:custGeom>
                <a:avLst/>
                <a:gdLst>
                  <a:gd name="T0" fmla="*/ 1 w 3"/>
                  <a:gd name="T1" fmla="*/ 0 h 3"/>
                  <a:gd name="T2" fmla="*/ 1 w 3"/>
                  <a:gd name="T3" fmla="*/ 0 h 3"/>
                  <a:gd name="T4" fmla="*/ 1 w 3"/>
                  <a:gd name="T5" fmla="*/ 0 h 3"/>
                  <a:gd name="T6" fmla="*/ 1 w 3"/>
                  <a:gd name="T7" fmla="*/ 0 h 3"/>
                  <a:gd name="T8" fmla="*/ 1 w 3"/>
                  <a:gd name="T9" fmla="*/ 0 h 3"/>
                  <a:gd name="T10" fmla="*/ 2 w 3"/>
                  <a:gd name="T11" fmla="*/ 1 h 3"/>
                  <a:gd name="T12" fmla="*/ 0 w 3"/>
                  <a:gd name="T13" fmla="*/ 2 h 3"/>
                  <a:gd name="T14" fmla="*/ 2 w 3"/>
                  <a:gd name="T15" fmla="*/ 2 h 3"/>
                  <a:gd name="T16" fmla="*/ 3 w 3"/>
                  <a:gd name="T17" fmla="*/ 0 h 3"/>
                  <a:gd name="T18" fmla="*/ 1 w 3"/>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3">
                    <a:moveTo>
                      <a:pt x="1" y="0"/>
                    </a:moveTo>
                    <a:cubicBezTo>
                      <a:pt x="1" y="0"/>
                      <a:pt x="1" y="0"/>
                      <a:pt x="1" y="0"/>
                    </a:cubicBezTo>
                    <a:cubicBezTo>
                      <a:pt x="1" y="0"/>
                      <a:pt x="1" y="0"/>
                      <a:pt x="1" y="0"/>
                    </a:cubicBezTo>
                    <a:cubicBezTo>
                      <a:pt x="1" y="0"/>
                      <a:pt x="1" y="0"/>
                      <a:pt x="1" y="0"/>
                    </a:cubicBezTo>
                    <a:cubicBezTo>
                      <a:pt x="1" y="0"/>
                      <a:pt x="1" y="0"/>
                      <a:pt x="1" y="0"/>
                    </a:cubicBezTo>
                    <a:cubicBezTo>
                      <a:pt x="2" y="1"/>
                      <a:pt x="2" y="1"/>
                      <a:pt x="2" y="1"/>
                    </a:cubicBezTo>
                    <a:cubicBezTo>
                      <a:pt x="1" y="2"/>
                      <a:pt x="0" y="0"/>
                      <a:pt x="0" y="2"/>
                    </a:cubicBezTo>
                    <a:cubicBezTo>
                      <a:pt x="0" y="3"/>
                      <a:pt x="1" y="3"/>
                      <a:pt x="2" y="2"/>
                    </a:cubicBezTo>
                    <a:cubicBezTo>
                      <a:pt x="3" y="0"/>
                      <a:pt x="3" y="0"/>
                      <a:pt x="3" y="0"/>
                    </a:cubicBezTo>
                    <a:cubicBezTo>
                      <a:pt x="3"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chenying0907 36"/>
              <p:cNvSpPr/>
              <p:nvPr/>
            </p:nvSpPr>
            <p:spPr bwMode="auto">
              <a:xfrm>
                <a:off x="3207" y="2465"/>
                <a:ext cx="183" cy="174"/>
              </a:xfrm>
              <a:custGeom>
                <a:avLst/>
                <a:gdLst>
                  <a:gd name="T0" fmla="*/ 83 w 86"/>
                  <a:gd name="T1" fmla="*/ 5 h 82"/>
                  <a:gd name="T2" fmla="*/ 80 w 86"/>
                  <a:gd name="T3" fmla="*/ 4 h 82"/>
                  <a:gd name="T4" fmla="*/ 77 w 86"/>
                  <a:gd name="T5" fmla="*/ 8 h 82"/>
                  <a:gd name="T6" fmla="*/ 76 w 86"/>
                  <a:gd name="T7" fmla="*/ 6 h 82"/>
                  <a:gd name="T8" fmla="*/ 72 w 86"/>
                  <a:gd name="T9" fmla="*/ 7 h 82"/>
                  <a:gd name="T10" fmla="*/ 70 w 86"/>
                  <a:gd name="T11" fmla="*/ 4 h 82"/>
                  <a:gd name="T12" fmla="*/ 67 w 86"/>
                  <a:gd name="T13" fmla="*/ 1 h 82"/>
                  <a:gd name="T14" fmla="*/ 68 w 86"/>
                  <a:gd name="T15" fmla="*/ 6 h 82"/>
                  <a:gd name="T16" fmla="*/ 70 w 86"/>
                  <a:gd name="T17" fmla="*/ 10 h 82"/>
                  <a:gd name="T18" fmla="*/ 65 w 86"/>
                  <a:gd name="T19" fmla="*/ 6 h 82"/>
                  <a:gd name="T20" fmla="*/ 65 w 86"/>
                  <a:gd name="T21" fmla="*/ 8 h 82"/>
                  <a:gd name="T22" fmla="*/ 62 w 86"/>
                  <a:gd name="T23" fmla="*/ 6 h 82"/>
                  <a:gd name="T24" fmla="*/ 61 w 86"/>
                  <a:gd name="T25" fmla="*/ 8 h 82"/>
                  <a:gd name="T26" fmla="*/ 59 w 86"/>
                  <a:gd name="T27" fmla="*/ 9 h 82"/>
                  <a:gd name="T28" fmla="*/ 62 w 86"/>
                  <a:gd name="T29" fmla="*/ 15 h 82"/>
                  <a:gd name="T30" fmla="*/ 58 w 86"/>
                  <a:gd name="T31" fmla="*/ 10 h 82"/>
                  <a:gd name="T32" fmla="*/ 57 w 86"/>
                  <a:gd name="T33" fmla="*/ 12 h 82"/>
                  <a:gd name="T34" fmla="*/ 53 w 86"/>
                  <a:gd name="T35" fmla="*/ 17 h 82"/>
                  <a:gd name="T36" fmla="*/ 51 w 86"/>
                  <a:gd name="T37" fmla="*/ 19 h 82"/>
                  <a:gd name="T38" fmla="*/ 48 w 86"/>
                  <a:gd name="T39" fmla="*/ 22 h 82"/>
                  <a:gd name="T40" fmla="*/ 48 w 86"/>
                  <a:gd name="T41" fmla="*/ 24 h 82"/>
                  <a:gd name="T42" fmla="*/ 46 w 86"/>
                  <a:gd name="T43" fmla="*/ 24 h 82"/>
                  <a:gd name="T44" fmla="*/ 45 w 86"/>
                  <a:gd name="T45" fmla="*/ 25 h 82"/>
                  <a:gd name="T46" fmla="*/ 46 w 86"/>
                  <a:gd name="T47" fmla="*/ 27 h 82"/>
                  <a:gd name="T48" fmla="*/ 43 w 86"/>
                  <a:gd name="T49" fmla="*/ 28 h 82"/>
                  <a:gd name="T50" fmla="*/ 40 w 86"/>
                  <a:gd name="T51" fmla="*/ 30 h 82"/>
                  <a:gd name="T52" fmla="*/ 38 w 86"/>
                  <a:gd name="T53" fmla="*/ 32 h 82"/>
                  <a:gd name="T54" fmla="*/ 36 w 86"/>
                  <a:gd name="T55" fmla="*/ 34 h 82"/>
                  <a:gd name="T56" fmla="*/ 36 w 86"/>
                  <a:gd name="T57" fmla="*/ 37 h 82"/>
                  <a:gd name="T58" fmla="*/ 34 w 86"/>
                  <a:gd name="T59" fmla="*/ 36 h 82"/>
                  <a:gd name="T60" fmla="*/ 34 w 86"/>
                  <a:gd name="T61" fmla="*/ 37 h 82"/>
                  <a:gd name="T62" fmla="*/ 31 w 86"/>
                  <a:gd name="T63" fmla="*/ 41 h 82"/>
                  <a:gd name="T64" fmla="*/ 32 w 86"/>
                  <a:gd name="T65" fmla="*/ 45 h 82"/>
                  <a:gd name="T66" fmla="*/ 31 w 86"/>
                  <a:gd name="T67" fmla="*/ 48 h 82"/>
                  <a:gd name="T68" fmla="*/ 28 w 86"/>
                  <a:gd name="T69" fmla="*/ 47 h 82"/>
                  <a:gd name="T70" fmla="*/ 25 w 86"/>
                  <a:gd name="T71" fmla="*/ 53 h 82"/>
                  <a:gd name="T72" fmla="*/ 24 w 86"/>
                  <a:gd name="T73" fmla="*/ 55 h 82"/>
                  <a:gd name="T74" fmla="*/ 18 w 86"/>
                  <a:gd name="T75" fmla="*/ 59 h 82"/>
                  <a:gd name="T76" fmla="*/ 15 w 86"/>
                  <a:gd name="T77" fmla="*/ 59 h 82"/>
                  <a:gd name="T78" fmla="*/ 14 w 86"/>
                  <a:gd name="T79" fmla="*/ 60 h 82"/>
                  <a:gd name="T80" fmla="*/ 11 w 86"/>
                  <a:gd name="T81" fmla="*/ 69 h 82"/>
                  <a:gd name="T82" fmla="*/ 2 w 86"/>
                  <a:gd name="T83" fmla="*/ 75 h 82"/>
                  <a:gd name="T84" fmla="*/ 23 w 86"/>
                  <a:gd name="T85" fmla="*/ 72 h 82"/>
                  <a:gd name="T86" fmla="*/ 28 w 86"/>
                  <a:gd name="T87" fmla="*/ 68 h 82"/>
                  <a:gd name="T88" fmla="*/ 42 w 86"/>
                  <a:gd name="T89" fmla="*/ 48 h 82"/>
                  <a:gd name="T90" fmla="*/ 49 w 86"/>
                  <a:gd name="T91" fmla="*/ 45 h 82"/>
                  <a:gd name="T92" fmla="*/ 55 w 86"/>
                  <a:gd name="T93" fmla="*/ 43 h 82"/>
                  <a:gd name="T94" fmla="*/ 63 w 86"/>
                  <a:gd name="T95" fmla="*/ 35 h 82"/>
                  <a:gd name="T96" fmla="*/ 68 w 86"/>
                  <a:gd name="T97" fmla="*/ 31 h 82"/>
                  <a:gd name="T98" fmla="*/ 74 w 86"/>
                  <a:gd name="T99" fmla="*/ 23 h 82"/>
                  <a:gd name="T100" fmla="*/ 75 w 86"/>
                  <a:gd name="T101" fmla="*/ 16 h 82"/>
                  <a:gd name="T102" fmla="*/ 82 w 86"/>
                  <a:gd name="T103" fmla="*/ 14 h 82"/>
                  <a:gd name="T104" fmla="*/ 84 w 86"/>
                  <a:gd name="T105" fmla="*/ 13 h 82"/>
                  <a:gd name="T106" fmla="*/ 84 w 86"/>
                  <a:gd name="T107" fmla="*/ 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 h="82">
                    <a:moveTo>
                      <a:pt x="84" y="7"/>
                    </a:moveTo>
                    <a:cubicBezTo>
                      <a:pt x="85" y="8"/>
                      <a:pt x="85" y="9"/>
                      <a:pt x="86" y="10"/>
                    </a:cubicBezTo>
                    <a:cubicBezTo>
                      <a:pt x="85" y="6"/>
                      <a:pt x="85" y="6"/>
                      <a:pt x="85" y="6"/>
                    </a:cubicBezTo>
                    <a:cubicBezTo>
                      <a:pt x="85" y="7"/>
                      <a:pt x="85" y="6"/>
                      <a:pt x="84" y="5"/>
                    </a:cubicBezTo>
                    <a:cubicBezTo>
                      <a:pt x="84" y="6"/>
                      <a:pt x="84" y="6"/>
                      <a:pt x="84" y="6"/>
                    </a:cubicBezTo>
                    <a:cubicBezTo>
                      <a:pt x="83" y="5"/>
                      <a:pt x="83" y="5"/>
                      <a:pt x="83" y="5"/>
                    </a:cubicBezTo>
                    <a:cubicBezTo>
                      <a:pt x="83" y="5"/>
                      <a:pt x="82" y="4"/>
                      <a:pt x="82" y="6"/>
                    </a:cubicBezTo>
                    <a:cubicBezTo>
                      <a:pt x="83" y="7"/>
                      <a:pt x="83" y="7"/>
                      <a:pt x="83" y="7"/>
                    </a:cubicBezTo>
                    <a:cubicBezTo>
                      <a:pt x="83" y="7"/>
                      <a:pt x="84" y="9"/>
                      <a:pt x="83" y="8"/>
                    </a:cubicBezTo>
                    <a:cubicBezTo>
                      <a:pt x="82" y="6"/>
                      <a:pt x="82" y="6"/>
                      <a:pt x="82" y="6"/>
                    </a:cubicBezTo>
                    <a:cubicBezTo>
                      <a:pt x="82" y="6"/>
                      <a:pt x="82" y="6"/>
                      <a:pt x="82" y="6"/>
                    </a:cubicBezTo>
                    <a:cubicBezTo>
                      <a:pt x="80" y="4"/>
                      <a:pt x="80" y="4"/>
                      <a:pt x="80" y="4"/>
                    </a:cubicBezTo>
                    <a:cubicBezTo>
                      <a:pt x="82" y="7"/>
                      <a:pt x="80" y="5"/>
                      <a:pt x="81" y="6"/>
                    </a:cubicBezTo>
                    <a:cubicBezTo>
                      <a:pt x="80" y="6"/>
                      <a:pt x="80" y="6"/>
                      <a:pt x="80" y="6"/>
                    </a:cubicBezTo>
                    <a:cubicBezTo>
                      <a:pt x="79" y="5"/>
                      <a:pt x="81" y="7"/>
                      <a:pt x="81" y="7"/>
                    </a:cubicBezTo>
                    <a:cubicBezTo>
                      <a:pt x="80" y="7"/>
                      <a:pt x="79" y="5"/>
                      <a:pt x="79" y="4"/>
                    </a:cubicBezTo>
                    <a:cubicBezTo>
                      <a:pt x="78" y="4"/>
                      <a:pt x="79" y="6"/>
                      <a:pt x="77" y="5"/>
                    </a:cubicBezTo>
                    <a:cubicBezTo>
                      <a:pt x="77" y="5"/>
                      <a:pt x="77" y="6"/>
                      <a:pt x="77" y="8"/>
                    </a:cubicBezTo>
                    <a:cubicBezTo>
                      <a:pt x="77" y="8"/>
                      <a:pt x="76" y="5"/>
                      <a:pt x="76" y="6"/>
                    </a:cubicBezTo>
                    <a:cubicBezTo>
                      <a:pt x="75" y="5"/>
                      <a:pt x="74" y="3"/>
                      <a:pt x="74" y="2"/>
                    </a:cubicBezTo>
                    <a:cubicBezTo>
                      <a:pt x="74" y="2"/>
                      <a:pt x="73" y="1"/>
                      <a:pt x="73" y="2"/>
                    </a:cubicBezTo>
                    <a:cubicBezTo>
                      <a:pt x="73" y="1"/>
                      <a:pt x="72" y="0"/>
                      <a:pt x="72" y="0"/>
                    </a:cubicBezTo>
                    <a:cubicBezTo>
                      <a:pt x="73" y="1"/>
                      <a:pt x="74" y="3"/>
                      <a:pt x="74" y="3"/>
                    </a:cubicBezTo>
                    <a:cubicBezTo>
                      <a:pt x="76" y="5"/>
                      <a:pt x="74" y="4"/>
                      <a:pt x="76" y="6"/>
                    </a:cubicBezTo>
                    <a:cubicBezTo>
                      <a:pt x="75" y="6"/>
                      <a:pt x="74" y="6"/>
                      <a:pt x="74" y="7"/>
                    </a:cubicBezTo>
                    <a:cubicBezTo>
                      <a:pt x="74" y="7"/>
                      <a:pt x="73" y="5"/>
                      <a:pt x="73" y="4"/>
                    </a:cubicBezTo>
                    <a:cubicBezTo>
                      <a:pt x="73" y="6"/>
                      <a:pt x="73" y="7"/>
                      <a:pt x="73" y="7"/>
                    </a:cubicBezTo>
                    <a:cubicBezTo>
                      <a:pt x="74" y="8"/>
                      <a:pt x="74" y="8"/>
                      <a:pt x="75" y="10"/>
                    </a:cubicBezTo>
                    <a:cubicBezTo>
                      <a:pt x="75" y="10"/>
                      <a:pt x="75" y="11"/>
                      <a:pt x="75" y="11"/>
                    </a:cubicBezTo>
                    <a:cubicBezTo>
                      <a:pt x="74" y="9"/>
                      <a:pt x="72" y="7"/>
                      <a:pt x="72" y="7"/>
                    </a:cubicBezTo>
                    <a:cubicBezTo>
                      <a:pt x="71" y="5"/>
                      <a:pt x="73" y="7"/>
                      <a:pt x="71" y="5"/>
                    </a:cubicBezTo>
                    <a:cubicBezTo>
                      <a:pt x="70" y="3"/>
                      <a:pt x="71" y="2"/>
                      <a:pt x="72" y="3"/>
                    </a:cubicBezTo>
                    <a:cubicBezTo>
                      <a:pt x="71" y="1"/>
                      <a:pt x="71" y="3"/>
                      <a:pt x="70" y="1"/>
                    </a:cubicBezTo>
                    <a:cubicBezTo>
                      <a:pt x="70" y="1"/>
                      <a:pt x="70" y="3"/>
                      <a:pt x="70" y="3"/>
                    </a:cubicBezTo>
                    <a:cubicBezTo>
                      <a:pt x="71" y="4"/>
                      <a:pt x="71" y="4"/>
                      <a:pt x="71" y="5"/>
                    </a:cubicBezTo>
                    <a:cubicBezTo>
                      <a:pt x="72" y="8"/>
                      <a:pt x="70" y="4"/>
                      <a:pt x="70" y="4"/>
                    </a:cubicBezTo>
                    <a:cubicBezTo>
                      <a:pt x="69" y="3"/>
                      <a:pt x="69" y="3"/>
                      <a:pt x="69" y="3"/>
                    </a:cubicBezTo>
                    <a:cubicBezTo>
                      <a:pt x="69" y="3"/>
                      <a:pt x="69" y="4"/>
                      <a:pt x="69" y="4"/>
                    </a:cubicBezTo>
                    <a:cubicBezTo>
                      <a:pt x="67" y="2"/>
                      <a:pt x="69" y="4"/>
                      <a:pt x="68" y="2"/>
                    </a:cubicBezTo>
                    <a:cubicBezTo>
                      <a:pt x="67" y="0"/>
                      <a:pt x="67" y="0"/>
                      <a:pt x="67" y="0"/>
                    </a:cubicBezTo>
                    <a:cubicBezTo>
                      <a:pt x="66" y="0"/>
                      <a:pt x="68" y="2"/>
                      <a:pt x="67" y="2"/>
                    </a:cubicBezTo>
                    <a:cubicBezTo>
                      <a:pt x="67" y="1"/>
                      <a:pt x="67" y="1"/>
                      <a:pt x="67" y="1"/>
                    </a:cubicBezTo>
                    <a:cubicBezTo>
                      <a:pt x="67" y="2"/>
                      <a:pt x="67" y="2"/>
                      <a:pt x="67" y="2"/>
                    </a:cubicBezTo>
                    <a:cubicBezTo>
                      <a:pt x="68" y="3"/>
                      <a:pt x="69" y="4"/>
                      <a:pt x="69" y="4"/>
                    </a:cubicBezTo>
                    <a:cubicBezTo>
                      <a:pt x="70" y="7"/>
                      <a:pt x="69" y="4"/>
                      <a:pt x="69" y="5"/>
                    </a:cubicBezTo>
                    <a:cubicBezTo>
                      <a:pt x="69" y="7"/>
                      <a:pt x="69" y="5"/>
                      <a:pt x="70" y="6"/>
                    </a:cubicBezTo>
                    <a:cubicBezTo>
                      <a:pt x="71" y="8"/>
                      <a:pt x="70" y="8"/>
                      <a:pt x="70" y="8"/>
                    </a:cubicBezTo>
                    <a:cubicBezTo>
                      <a:pt x="70" y="9"/>
                      <a:pt x="69" y="7"/>
                      <a:pt x="68" y="6"/>
                    </a:cubicBezTo>
                    <a:cubicBezTo>
                      <a:pt x="68" y="6"/>
                      <a:pt x="68" y="5"/>
                      <a:pt x="69" y="6"/>
                    </a:cubicBezTo>
                    <a:cubicBezTo>
                      <a:pt x="68" y="4"/>
                      <a:pt x="67" y="3"/>
                      <a:pt x="66" y="2"/>
                    </a:cubicBezTo>
                    <a:cubicBezTo>
                      <a:pt x="65" y="1"/>
                      <a:pt x="67" y="4"/>
                      <a:pt x="67" y="4"/>
                    </a:cubicBezTo>
                    <a:cubicBezTo>
                      <a:pt x="67" y="3"/>
                      <a:pt x="68" y="5"/>
                      <a:pt x="68" y="6"/>
                    </a:cubicBezTo>
                    <a:cubicBezTo>
                      <a:pt x="70" y="10"/>
                      <a:pt x="66" y="3"/>
                      <a:pt x="66" y="4"/>
                    </a:cubicBezTo>
                    <a:cubicBezTo>
                      <a:pt x="68" y="6"/>
                      <a:pt x="67" y="8"/>
                      <a:pt x="70" y="10"/>
                    </a:cubicBezTo>
                    <a:cubicBezTo>
                      <a:pt x="70" y="11"/>
                      <a:pt x="70" y="12"/>
                      <a:pt x="70" y="12"/>
                    </a:cubicBezTo>
                    <a:cubicBezTo>
                      <a:pt x="69" y="10"/>
                      <a:pt x="69" y="10"/>
                      <a:pt x="68" y="8"/>
                    </a:cubicBezTo>
                    <a:cubicBezTo>
                      <a:pt x="68" y="9"/>
                      <a:pt x="68" y="9"/>
                      <a:pt x="68" y="9"/>
                    </a:cubicBezTo>
                    <a:cubicBezTo>
                      <a:pt x="66" y="6"/>
                      <a:pt x="66" y="6"/>
                      <a:pt x="66" y="6"/>
                    </a:cubicBezTo>
                    <a:cubicBezTo>
                      <a:pt x="64" y="3"/>
                      <a:pt x="64" y="3"/>
                      <a:pt x="64" y="3"/>
                    </a:cubicBezTo>
                    <a:cubicBezTo>
                      <a:pt x="64" y="4"/>
                      <a:pt x="65" y="5"/>
                      <a:pt x="65" y="6"/>
                    </a:cubicBezTo>
                    <a:cubicBezTo>
                      <a:pt x="64" y="5"/>
                      <a:pt x="64" y="4"/>
                      <a:pt x="64" y="4"/>
                    </a:cubicBezTo>
                    <a:cubicBezTo>
                      <a:pt x="64" y="5"/>
                      <a:pt x="65" y="7"/>
                      <a:pt x="65" y="7"/>
                    </a:cubicBezTo>
                    <a:cubicBezTo>
                      <a:pt x="65" y="7"/>
                      <a:pt x="64" y="6"/>
                      <a:pt x="63" y="5"/>
                    </a:cubicBezTo>
                    <a:cubicBezTo>
                      <a:pt x="63" y="4"/>
                      <a:pt x="63" y="4"/>
                      <a:pt x="63" y="4"/>
                    </a:cubicBezTo>
                    <a:cubicBezTo>
                      <a:pt x="63" y="5"/>
                      <a:pt x="62" y="3"/>
                      <a:pt x="62" y="4"/>
                    </a:cubicBezTo>
                    <a:cubicBezTo>
                      <a:pt x="63" y="5"/>
                      <a:pt x="64" y="6"/>
                      <a:pt x="65" y="8"/>
                    </a:cubicBezTo>
                    <a:cubicBezTo>
                      <a:pt x="65" y="8"/>
                      <a:pt x="64" y="7"/>
                      <a:pt x="64" y="7"/>
                    </a:cubicBezTo>
                    <a:cubicBezTo>
                      <a:pt x="63" y="6"/>
                      <a:pt x="63" y="6"/>
                      <a:pt x="63" y="6"/>
                    </a:cubicBezTo>
                    <a:cubicBezTo>
                      <a:pt x="63" y="7"/>
                      <a:pt x="62" y="4"/>
                      <a:pt x="62" y="5"/>
                    </a:cubicBezTo>
                    <a:cubicBezTo>
                      <a:pt x="62" y="6"/>
                      <a:pt x="62" y="6"/>
                      <a:pt x="62" y="6"/>
                    </a:cubicBezTo>
                    <a:cubicBezTo>
                      <a:pt x="62" y="6"/>
                      <a:pt x="62" y="5"/>
                      <a:pt x="61" y="5"/>
                    </a:cubicBezTo>
                    <a:cubicBezTo>
                      <a:pt x="62" y="6"/>
                      <a:pt x="62" y="6"/>
                      <a:pt x="62" y="6"/>
                    </a:cubicBezTo>
                    <a:cubicBezTo>
                      <a:pt x="61" y="5"/>
                      <a:pt x="61" y="5"/>
                      <a:pt x="61" y="5"/>
                    </a:cubicBezTo>
                    <a:cubicBezTo>
                      <a:pt x="62" y="6"/>
                      <a:pt x="63" y="8"/>
                      <a:pt x="61" y="6"/>
                    </a:cubicBezTo>
                    <a:cubicBezTo>
                      <a:pt x="63" y="8"/>
                      <a:pt x="61" y="6"/>
                      <a:pt x="62" y="7"/>
                    </a:cubicBezTo>
                    <a:cubicBezTo>
                      <a:pt x="64" y="9"/>
                      <a:pt x="63" y="9"/>
                      <a:pt x="63" y="9"/>
                    </a:cubicBezTo>
                    <a:cubicBezTo>
                      <a:pt x="62" y="7"/>
                      <a:pt x="63" y="9"/>
                      <a:pt x="63" y="9"/>
                    </a:cubicBezTo>
                    <a:cubicBezTo>
                      <a:pt x="61" y="8"/>
                      <a:pt x="61" y="8"/>
                      <a:pt x="61" y="8"/>
                    </a:cubicBezTo>
                    <a:cubicBezTo>
                      <a:pt x="62" y="9"/>
                      <a:pt x="62" y="9"/>
                      <a:pt x="62" y="9"/>
                    </a:cubicBezTo>
                    <a:cubicBezTo>
                      <a:pt x="60" y="6"/>
                      <a:pt x="62" y="10"/>
                      <a:pt x="61" y="10"/>
                    </a:cubicBezTo>
                    <a:cubicBezTo>
                      <a:pt x="61" y="9"/>
                      <a:pt x="60" y="7"/>
                      <a:pt x="60" y="7"/>
                    </a:cubicBezTo>
                    <a:cubicBezTo>
                      <a:pt x="61" y="9"/>
                      <a:pt x="61" y="10"/>
                      <a:pt x="62" y="11"/>
                    </a:cubicBezTo>
                    <a:cubicBezTo>
                      <a:pt x="61" y="11"/>
                      <a:pt x="60" y="9"/>
                      <a:pt x="59" y="7"/>
                    </a:cubicBezTo>
                    <a:cubicBezTo>
                      <a:pt x="60" y="9"/>
                      <a:pt x="58" y="7"/>
                      <a:pt x="59" y="9"/>
                    </a:cubicBezTo>
                    <a:cubicBezTo>
                      <a:pt x="60" y="9"/>
                      <a:pt x="60" y="10"/>
                      <a:pt x="61" y="11"/>
                    </a:cubicBezTo>
                    <a:cubicBezTo>
                      <a:pt x="61" y="11"/>
                      <a:pt x="60" y="10"/>
                      <a:pt x="60" y="10"/>
                    </a:cubicBezTo>
                    <a:cubicBezTo>
                      <a:pt x="60" y="10"/>
                      <a:pt x="61" y="12"/>
                      <a:pt x="61" y="12"/>
                    </a:cubicBezTo>
                    <a:cubicBezTo>
                      <a:pt x="61" y="12"/>
                      <a:pt x="62" y="14"/>
                      <a:pt x="61" y="13"/>
                    </a:cubicBezTo>
                    <a:cubicBezTo>
                      <a:pt x="60" y="12"/>
                      <a:pt x="61" y="12"/>
                      <a:pt x="60" y="11"/>
                    </a:cubicBezTo>
                    <a:cubicBezTo>
                      <a:pt x="60" y="11"/>
                      <a:pt x="62" y="15"/>
                      <a:pt x="62" y="15"/>
                    </a:cubicBezTo>
                    <a:cubicBezTo>
                      <a:pt x="63" y="16"/>
                      <a:pt x="65" y="18"/>
                      <a:pt x="65" y="19"/>
                    </a:cubicBezTo>
                    <a:cubicBezTo>
                      <a:pt x="64" y="19"/>
                      <a:pt x="65" y="18"/>
                      <a:pt x="63" y="17"/>
                    </a:cubicBezTo>
                    <a:cubicBezTo>
                      <a:pt x="63" y="17"/>
                      <a:pt x="63" y="17"/>
                      <a:pt x="63" y="17"/>
                    </a:cubicBezTo>
                    <a:cubicBezTo>
                      <a:pt x="61" y="15"/>
                      <a:pt x="61" y="13"/>
                      <a:pt x="59" y="11"/>
                    </a:cubicBezTo>
                    <a:cubicBezTo>
                      <a:pt x="60" y="12"/>
                      <a:pt x="60" y="12"/>
                      <a:pt x="60" y="12"/>
                    </a:cubicBezTo>
                    <a:cubicBezTo>
                      <a:pt x="59" y="12"/>
                      <a:pt x="58" y="10"/>
                      <a:pt x="58" y="10"/>
                    </a:cubicBezTo>
                    <a:cubicBezTo>
                      <a:pt x="59" y="12"/>
                      <a:pt x="57" y="11"/>
                      <a:pt x="58" y="11"/>
                    </a:cubicBezTo>
                    <a:cubicBezTo>
                      <a:pt x="59" y="12"/>
                      <a:pt x="58" y="11"/>
                      <a:pt x="58" y="12"/>
                    </a:cubicBezTo>
                    <a:cubicBezTo>
                      <a:pt x="58" y="12"/>
                      <a:pt x="60" y="14"/>
                      <a:pt x="59" y="14"/>
                    </a:cubicBezTo>
                    <a:cubicBezTo>
                      <a:pt x="57" y="11"/>
                      <a:pt x="57" y="11"/>
                      <a:pt x="57" y="11"/>
                    </a:cubicBezTo>
                    <a:cubicBezTo>
                      <a:pt x="56" y="11"/>
                      <a:pt x="58" y="13"/>
                      <a:pt x="57" y="12"/>
                    </a:cubicBezTo>
                    <a:cubicBezTo>
                      <a:pt x="57" y="12"/>
                      <a:pt x="57" y="12"/>
                      <a:pt x="57" y="12"/>
                    </a:cubicBezTo>
                    <a:cubicBezTo>
                      <a:pt x="56" y="12"/>
                      <a:pt x="55" y="13"/>
                      <a:pt x="57" y="17"/>
                    </a:cubicBezTo>
                    <a:cubicBezTo>
                      <a:pt x="56" y="16"/>
                      <a:pt x="55" y="16"/>
                      <a:pt x="54" y="15"/>
                    </a:cubicBezTo>
                    <a:cubicBezTo>
                      <a:pt x="55" y="16"/>
                      <a:pt x="55" y="17"/>
                      <a:pt x="55" y="17"/>
                    </a:cubicBezTo>
                    <a:cubicBezTo>
                      <a:pt x="54" y="16"/>
                      <a:pt x="54" y="16"/>
                      <a:pt x="54" y="16"/>
                    </a:cubicBezTo>
                    <a:cubicBezTo>
                      <a:pt x="53" y="15"/>
                      <a:pt x="54" y="17"/>
                      <a:pt x="54" y="18"/>
                    </a:cubicBezTo>
                    <a:cubicBezTo>
                      <a:pt x="53" y="17"/>
                      <a:pt x="53" y="17"/>
                      <a:pt x="53" y="17"/>
                    </a:cubicBezTo>
                    <a:cubicBezTo>
                      <a:pt x="52" y="16"/>
                      <a:pt x="54" y="18"/>
                      <a:pt x="54" y="18"/>
                    </a:cubicBezTo>
                    <a:cubicBezTo>
                      <a:pt x="53" y="17"/>
                      <a:pt x="53" y="17"/>
                      <a:pt x="53" y="17"/>
                    </a:cubicBezTo>
                    <a:cubicBezTo>
                      <a:pt x="54" y="18"/>
                      <a:pt x="54" y="18"/>
                      <a:pt x="54" y="18"/>
                    </a:cubicBezTo>
                    <a:cubicBezTo>
                      <a:pt x="54" y="19"/>
                      <a:pt x="53" y="19"/>
                      <a:pt x="52" y="17"/>
                    </a:cubicBezTo>
                    <a:cubicBezTo>
                      <a:pt x="53" y="18"/>
                      <a:pt x="53" y="18"/>
                      <a:pt x="53" y="18"/>
                    </a:cubicBezTo>
                    <a:cubicBezTo>
                      <a:pt x="52" y="18"/>
                      <a:pt x="51" y="18"/>
                      <a:pt x="51" y="19"/>
                    </a:cubicBezTo>
                    <a:cubicBezTo>
                      <a:pt x="52" y="19"/>
                      <a:pt x="52" y="20"/>
                      <a:pt x="53" y="21"/>
                    </a:cubicBezTo>
                    <a:cubicBezTo>
                      <a:pt x="55" y="22"/>
                      <a:pt x="53" y="20"/>
                      <a:pt x="54" y="22"/>
                    </a:cubicBezTo>
                    <a:cubicBezTo>
                      <a:pt x="53" y="21"/>
                      <a:pt x="52" y="20"/>
                      <a:pt x="52" y="20"/>
                    </a:cubicBezTo>
                    <a:cubicBezTo>
                      <a:pt x="49" y="18"/>
                      <a:pt x="50" y="21"/>
                      <a:pt x="50" y="20"/>
                    </a:cubicBezTo>
                    <a:cubicBezTo>
                      <a:pt x="50" y="21"/>
                      <a:pt x="50" y="21"/>
                      <a:pt x="50" y="21"/>
                    </a:cubicBezTo>
                    <a:cubicBezTo>
                      <a:pt x="48" y="20"/>
                      <a:pt x="50" y="22"/>
                      <a:pt x="48" y="22"/>
                    </a:cubicBezTo>
                    <a:cubicBezTo>
                      <a:pt x="49" y="22"/>
                      <a:pt x="51" y="25"/>
                      <a:pt x="51" y="25"/>
                    </a:cubicBezTo>
                    <a:cubicBezTo>
                      <a:pt x="52" y="26"/>
                      <a:pt x="49" y="23"/>
                      <a:pt x="48" y="22"/>
                    </a:cubicBezTo>
                    <a:cubicBezTo>
                      <a:pt x="48" y="23"/>
                      <a:pt x="48" y="23"/>
                      <a:pt x="48" y="23"/>
                    </a:cubicBezTo>
                    <a:cubicBezTo>
                      <a:pt x="48" y="23"/>
                      <a:pt x="48" y="23"/>
                      <a:pt x="48" y="23"/>
                    </a:cubicBezTo>
                    <a:cubicBezTo>
                      <a:pt x="48" y="24"/>
                      <a:pt x="49" y="25"/>
                      <a:pt x="48" y="24"/>
                    </a:cubicBezTo>
                    <a:cubicBezTo>
                      <a:pt x="48" y="24"/>
                      <a:pt x="48" y="24"/>
                      <a:pt x="48" y="24"/>
                    </a:cubicBezTo>
                    <a:cubicBezTo>
                      <a:pt x="48" y="24"/>
                      <a:pt x="47" y="23"/>
                      <a:pt x="47" y="23"/>
                    </a:cubicBezTo>
                    <a:cubicBezTo>
                      <a:pt x="48" y="25"/>
                      <a:pt x="47" y="24"/>
                      <a:pt x="48" y="25"/>
                    </a:cubicBezTo>
                    <a:cubicBezTo>
                      <a:pt x="47" y="25"/>
                      <a:pt x="47" y="25"/>
                      <a:pt x="47" y="25"/>
                    </a:cubicBezTo>
                    <a:cubicBezTo>
                      <a:pt x="48" y="26"/>
                      <a:pt x="48" y="26"/>
                      <a:pt x="48" y="26"/>
                    </a:cubicBezTo>
                    <a:cubicBezTo>
                      <a:pt x="47" y="26"/>
                      <a:pt x="47" y="26"/>
                      <a:pt x="47" y="26"/>
                    </a:cubicBezTo>
                    <a:cubicBezTo>
                      <a:pt x="46" y="24"/>
                      <a:pt x="46" y="24"/>
                      <a:pt x="46" y="24"/>
                    </a:cubicBezTo>
                    <a:cubicBezTo>
                      <a:pt x="45" y="24"/>
                      <a:pt x="47" y="25"/>
                      <a:pt x="47" y="26"/>
                    </a:cubicBezTo>
                    <a:cubicBezTo>
                      <a:pt x="48" y="27"/>
                      <a:pt x="47" y="26"/>
                      <a:pt x="46" y="26"/>
                    </a:cubicBezTo>
                    <a:cubicBezTo>
                      <a:pt x="46" y="25"/>
                      <a:pt x="47" y="26"/>
                      <a:pt x="47" y="25"/>
                    </a:cubicBezTo>
                    <a:cubicBezTo>
                      <a:pt x="46" y="24"/>
                      <a:pt x="46" y="25"/>
                      <a:pt x="46" y="25"/>
                    </a:cubicBezTo>
                    <a:cubicBezTo>
                      <a:pt x="46" y="25"/>
                      <a:pt x="47" y="26"/>
                      <a:pt x="46" y="26"/>
                    </a:cubicBezTo>
                    <a:cubicBezTo>
                      <a:pt x="46" y="26"/>
                      <a:pt x="46" y="26"/>
                      <a:pt x="45" y="25"/>
                    </a:cubicBezTo>
                    <a:cubicBezTo>
                      <a:pt x="46" y="26"/>
                      <a:pt x="45" y="26"/>
                      <a:pt x="46" y="27"/>
                    </a:cubicBezTo>
                    <a:cubicBezTo>
                      <a:pt x="46" y="27"/>
                      <a:pt x="47" y="27"/>
                      <a:pt x="47" y="28"/>
                    </a:cubicBezTo>
                    <a:cubicBezTo>
                      <a:pt x="47" y="28"/>
                      <a:pt x="47" y="28"/>
                      <a:pt x="47" y="28"/>
                    </a:cubicBezTo>
                    <a:cubicBezTo>
                      <a:pt x="47" y="27"/>
                      <a:pt x="47" y="27"/>
                      <a:pt x="47" y="27"/>
                    </a:cubicBezTo>
                    <a:cubicBezTo>
                      <a:pt x="47" y="28"/>
                      <a:pt x="46" y="28"/>
                      <a:pt x="47" y="29"/>
                    </a:cubicBezTo>
                    <a:cubicBezTo>
                      <a:pt x="46" y="27"/>
                      <a:pt x="46" y="27"/>
                      <a:pt x="46" y="27"/>
                    </a:cubicBezTo>
                    <a:cubicBezTo>
                      <a:pt x="47" y="28"/>
                      <a:pt x="46" y="28"/>
                      <a:pt x="46" y="29"/>
                    </a:cubicBezTo>
                    <a:cubicBezTo>
                      <a:pt x="45" y="27"/>
                      <a:pt x="44" y="26"/>
                      <a:pt x="44" y="26"/>
                    </a:cubicBezTo>
                    <a:cubicBezTo>
                      <a:pt x="44" y="27"/>
                      <a:pt x="44" y="27"/>
                      <a:pt x="44" y="27"/>
                    </a:cubicBezTo>
                    <a:cubicBezTo>
                      <a:pt x="44" y="28"/>
                      <a:pt x="44" y="27"/>
                      <a:pt x="43" y="27"/>
                    </a:cubicBezTo>
                    <a:cubicBezTo>
                      <a:pt x="42" y="26"/>
                      <a:pt x="46" y="31"/>
                      <a:pt x="45" y="30"/>
                    </a:cubicBezTo>
                    <a:cubicBezTo>
                      <a:pt x="44" y="28"/>
                      <a:pt x="43" y="28"/>
                      <a:pt x="43" y="28"/>
                    </a:cubicBezTo>
                    <a:cubicBezTo>
                      <a:pt x="43" y="29"/>
                      <a:pt x="43" y="29"/>
                      <a:pt x="43" y="29"/>
                    </a:cubicBezTo>
                    <a:cubicBezTo>
                      <a:pt x="44" y="29"/>
                      <a:pt x="42" y="28"/>
                      <a:pt x="44" y="28"/>
                    </a:cubicBezTo>
                    <a:cubicBezTo>
                      <a:pt x="44" y="29"/>
                      <a:pt x="44" y="29"/>
                      <a:pt x="44" y="30"/>
                    </a:cubicBezTo>
                    <a:cubicBezTo>
                      <a:pt x="41" y="27"/>
                      <a:pt x="42" y="30"/>
                      <a:pt x="40" y="29"/>
                    </a:cubicBezTo>
                    <a:cubicBezTo>
                      <a:pt x="42" y="30"/>
                      <a:pt x="41" y="29"/>
                      <a:pt x="41" y="30"/>
                    </a:cubicBezTo>
                    <a:cubicBezTo>
                      <a:pt x="39" y="28"/>
                      <a:pt x="41" y="31"/>
                      <a:pt x="40" y="30"/>
                    </a:cubicBezTo>
                    <a:cubicBezTo>
                      <a:pt x="42" y="32"/>
                      <a:pt x="42" y="32"/>
                      <a:pt x="42" y="32"/>
                    </a:cubicBezTo>
                    <a:cubicBezTo>
                      <a:pt x="40" y="31"/>
                      <a:pt x="44" y="35"/>
                      <a:pt x="41" y="33"/>
                    </a:cubicBezTo>
                    <a:cubicBezTo>
                      <a:pt x="40" y="31"/>
                      <a:pt x="40" y="31"/>
                      <a:pt x="40" y="31"/>
                    </a:cubicBezTo>
                    <a:cubicBezTo>
                      <a:pt x="38" y="29"/>
                      <a:pt x="41" y="33"/>
                      <a:pt x="39" y="31"/>
                    </a:cubicBezTo>
                    <a:cubicBezTo>
                      <a:pt x="39" y="32"/>
                      <a:pt x="40" y="33"/>
                      <a:pt x="41" y="34"/>
                    </a:cubicBezTo>
                    <a:cubicBezTo>
                      <a:pt x="40" y="33"/>
                      <a:pt x="39" y="33"/>
                      <a:pt x="38" y="32"/>
                    </a:cubicBezTo>
                    <a:cubicBezTo>
                      <a:pt x="39" y="33"/>
                      <a:pt x="39" y="33"/>
                      <a:pt x="38" y="33"/>
                    </a:cubicBezTo>
                    <a:cubicBezTo>
                      <a:pt x="38" y="32"/>
                      <a:pt x="38" y="32"/>
                      <a:pt x="38" y="32"/>
                    </a:cubicBezTo>
                    <a:cubicBezTo>
                      <a:pt x="37" y="32"/>
                      <a:pt x="38" y="33"/>
                      <a:pt x="38" y="33"/>
                    </a:cubicBezTo>
                    <a:cubicBezTo>
                      <a:pt x="37" y="32"/>
                      <a:pt x="37" y="33"/>
                      <a:pt x="36" y="33"/>
                    </a:cubicBezTo>
                    <a:cubicBezTo>
                      <a:pt x="37" y="35"/>
                      <a:pt x="35" y="32"/>
                      <a:pt x="37" y="35"/>
                    </a:cubicBezTo>
                    <a:cubicBezTo>
                      <a:pt x="36" y="34"/>
                      <a:pt x="36" y="34"/>
                      <a:pt x="36" y="34"/>
                    </a:cubicBezTo>
                    <a:cubicBezTo>
                      <a:pt x="37" y="35"/>
                      <a:pt x="38" y="36"/>
                      <a:pt x="38" y="37"/>
                    </a:cubicBezTo>
                    <a:cubicBezTo>
                      <a:pt x="36" y="35"/>
                      <a:pt x="36" y="35"/>
                      <a:pt x="36" y="35"/>
                    </a:cubicBezTo>
                    <a:cubicBezTo>
                      <a:pt x="35" y="33"/>
                      <a:pt x="36" y="35"/>
                      <a:pt x="35" y="34"/>
                    </a:cubicBezTo>
                    <a:cubicBezTo>
                      <a:pt x="36" y="35"/>
                      <a:pt x="35" y="34"/>
                      <a:pt x="36" y="35"/>
                    </a:cubicBezTo>
                    <a:cubicBezTo>
                      <a:pt x="36" y="36"/>
                      <a:pt x="36" y="36"/>
                      <a:pt x="36" y="36"/>
                    </a:cubicBezTo>
                    <a:cubicBezTo>
                      <a:pt x="36" y="37"/>
                      <a:pt x="36" y="37"/>
                      <a:pt x="36" y="37"/>
                    </a:cubicBezTo>
                    <a:cubicBezTo>
                      <a:pt x="36" y="38"/>
                      <a:pt x="35" y="36"/>
                      <a:pt x="35" y="36"/>
                    </a:cubicBezTo>
                    <a:cubicBezTo>
                      <a:pt x="34" y="35"/>
                      <a:pt x="34" y="36"/>
                      <a:pt x="35" y="36"/>
                    </a:cubicBezTo>
                    <a:cubicBezTo>
                      <a:pt x="35" y="36"/>
                      <a:pt x="35" y="36"/>
                      <a:pt x="35" y="37"/>
                    </a:cubicBezTo>
                    <a:cubicBezTo>
                      <a:pt x="35" y="36"/>
                      <a:pt x="35" y="36"/>
                      <a:pt x="35" y="36"/>
                    </a:cubicBezTo>
                    <a:cubicBezTo>
                      <a:pt x="35" y="36"/>
                      <a:pt x="35" y="36"/>
                      <a:pt x="35" y="37"/>
                    </a:cubicBezTo>
                    <a:cubicBezTo>
                      <a:pt x="35" y="36"/>
                      <a:pt x="35" y="36"/>
                      <a:pt x="34" y="36"/>
                    </a:cubicBezTo>
                    <a:cubicBezTo>
                      <a:pt x="34" y="36"/>
                      <a:pt x="34" y="36"/>
                      <a:pt x="35" y="36"/>
                    </a:cubicBezTo>
                    <a:cubicBezTo>
                      <a:pt x="34" y="36"/>
                      <a:pt x="34" y="36"/>
                      <a:pt x="34" y="36"/>
                    </a:cubicBezTo>
                    <a:cubicBezTo>
                      <a:pt x="34" y="36"/>
                      <a:pt x="34" y="36"/>
                      <a:pt x="34" y="36"/>
                    </a:cubicBezTo>
                    <a:cubicBezTo>
                      <a:pt x="34" y="36"/>
                      <a:pt x="34" y="36"/>
                      <a:pt x="34" y="36"/>
                    </a:cubicBezTo>
                    <a:cubicBezTo>
                      <a:pt x="33" y="35"/>
                      <a:pt x="33" y="35"/>
                      <a:pt x="33" y="35"/>
                    </a:cubicBezTo>
                    <a:cubicBezTo>
                      <a:pt x="33" y="35"/>
                      <a:pt x="33" y="36"/>
                      <a:pt x="34" y="37"/>
                    </a:cubicBezTo>
                    <a:cubicBezTo>
                      <a:pt x="32" y="36"/>
                      <a:pt x="33" y="38"/>
                      <a:pt x="33" y="39"/>
                    </a:cubicBezTo>
                    <a:cubicBezTo>
                      <a:pt x="33" y="39"/>
                      <a:pt x="32" y="38"/>
                      <a:pt x="33" y="38"/>
                    </a:cubicBezTo>
                    <a:cubicBezTo>
                      <a:pt x="33" y="39"/>
                      <a:pt x="33" y="40"/>
                      <a:pt x="33" y="39"/>
                    </a:cubicBezTo>
                    <a:cubicBezTo>
                      <a:pt x="33" y="40"/>
                      <a:pt x="32" y="38"/>
                      <a:pt x="32" y="38"/>
                    </a:cubicBezTo>
                    <a:cubicBezTo>
                      <a:pt x="31" y="38"/>
                      <a:pt x="33" y="40"/>
                      <a:pt x="32" y="40"/>
                    </a:cubicBezTo>
                    <a:cubicBezTo>
                      <a:pt x="30" y="38"/>
                      <a:pt x="33" y="42"/>
                      <a:pt x="31" y="41"/>
                    </a:cubicBezTo>
                    <a:cubicBezTo>
                      <a:pt x="31" y="41"/>
                      <a:pt x="31" y="40"/>
                      <a:pt x="30" y="39"/>
                    </a:cubicBezTo>
                    <a:cubicBezTo>
                      <a:pt x="30" y="40"/>
                      <a:pt x="30" y="41"/>
                      <a:pt x="31" y="43"/>
                    </a:cubicBezTo>
                    <a:cubicBezTo>
                      <a:pt x="30" y="41"/>
                      <a:pt x="30" y="41"/>
                      <a:pt x="30" y="41"/>
                    </a:cubicBezTo>
                    <a:cubicBezTo>
                      <a:pt x="30" y="41"/>
                      <a:pt x="30" y="42"/>
                      <a:pt x="31" y="43"/>
                    </a:cubicBezTo>
                    <a:cubicBezTo>
                      <a:pt x="32" y="44"/>
                      <a:pt x="32" y="45"/>
                      <a:pt x="32" y="45"/>
                    </a:cubicBezTo>
                    <a:cubicBezTo>
                      <a:pt x="32" y="45"/>
                      <a:pt x="32" y="45"/>
                      <a:pt x="32" y="45"/>
                    </a:cubicBezTo>
                    <a:cubicBezTo>
                      <a:pt x="32" y="46"/>
                      <a:pt x="32" y="46"/>
                      <a:pt x="32" y="46"/>
                    </a:cubicBezTo>
                    <a:cubicBezTo>
                      <a:pt x="31" y="45"/>
                      <a:pt x="31" y="45"/>
                      <a:pt x="31" y="45"/>
                    </a:cubicBezTo>
                    <a:cubicBezTo>
                      <a:pt x="29" y="43"/>
                      <a:pt x="29" y="44"/>
                      <a:pt x="29" y="44"/>
                    </a:cubicBezTo>
                    <a:cubicBezTo>
                      <a:pt x="30" y="45"/>
                      <a:pt x="30" y="45"/>
                      <a:pt x="30" y="45"/>
                    </a:cubicBezTo>
                    <a:cubicBezTo>
                      <a:pt x="30" y="46"/>
                      <a:pt x="29" y="44"/>
                      <a:pt x="29" y="44"/>
                    </a:cubicBezTo>
                    <a:cubicBezTo>
                      <a:pt x="31" y="48"/>
                      <a:pt x="31" y="48"/>
                      <a:pt x="31" y="48"/>
                    </a:cubicBezTo>
                    <a:cubicBezTo>
                      <a:pt x="31" y="48"/>
                      <a:pt x="30" y="47"/>
                      <a:pt x="29" y="46"/>
                    </a:cubicBezTo>
                    <a:cubicBezTo>
                      <a:pt x="29" y="46"/>
                      <a:pt x="31" y="49"/>
                      <a:pt x="31" y="50"/>
                    </a:cubicBezTo>
                    <a:cubicBezTo>
                      <a:pt x="31" y="50"/>
                      <a:pt x="31" y="51"/>
                      <a:pt x="31" y="51"/>
                    </a:cubicBezTo>
                    <a:cubicBezTo>
                      <a:pt x="30" y="50"/>
                      <a:pt x="31" y="51"/>
                      <a:pt x="31" y="51"/>
                    </a:cubicBezTo>
                    <a:cubicBezTo>
                      <a:pt x="30" y="50"/>
                      <a:pt x="30" y="50"/>
                      <a:pt x="30" y="50"/>
                    </a:cubicBezTo>
                    <a:cubicBezTo>
                      <a:pt x="30" y="49"/>
                      <a:pt x="28" y="48"/>
                      <a:pt x="28" y="47"/>
                    </a:cubicBezTo>
                    <a:cubicBezTo>
                      <a:pt x="28" y="48"/>
                      <a:pt x="27" y="47"/>
                      <a:pt x="26" y="47"/>
                    </a:cubicBezTo>
                    <a:cubicBezTo>
                      <a:pt x="28" y="49"/>
                      <a:pt x="27" y="49"/>
                      <a:pt x="28" y="51"/>
                    </a:cubicBezTo>
                    <a:cubicBezTo>
                      <a:pt x="28" y="51"/>
                      <a:pt x="27" y="49"/>
                      <a:pt x="26" y="49"/>
                    </a:cubicBezTo>
                    <a:cubicBezTo>
                      <a:pt x="27" y="50"/>
                      <a:pt x="26" y="50"/>
                      <a:pt x="25" y="50"/>
                    </a:cubicBezTo>
                    <a:cubicBezTo>
                      <a:pt x="25" y="50"/>
                      <a:pt x="25" y="50"/>
                      <a:pt x="25" y="50"/>
                    </a:cubicBezTo>
                    <a:cubicBezTo>
                      <a:pt x="25" y="51"/>
                      <a:pt x="24" y="51"/>
                      <a:pt x="25" y="53"/>
                    </a:cubicBezTo>
                    <a:cubicBezTo>
                      <a:pt x="25" y="52"/>
                      <a:pt x="25" y="52"/>
                      <a:pt x="25" y="52"/>
                    </a:cubicBezTo>
                    <a:cubicBezTo>
                      <a:pt x="24" y="51"/>
                      <a:pt x="27" y="54"/>
                      <a:pt x="25" y="53"/>
                    </a:cubicBezTo>
                    <a:cubicBezTo>
                      <a:pt x="25" y="52"/>
                      <a:pt x="25" y="52"/>
                      <a:pt x="25" y="52"/>
                    </a:cubicBezTo>
                    <a:cubicBezTo>
                      <a:pt x="25" y="53"/>
                      <a:pt x="23" y="52"/>
                      <a:pt x="24" y="54"/>
                    </a:cubicBezTo>
                    <a:cubicBezTo>
                      <a:pt x="24" y="53"/>
                      <a:pt x="24" y="53"/>
                      <a:pt x="24" y="53"/>
                    </a:cubicBezTo>
                    <a:cubicBezTo>
                      <a:pt x="24" y="53"/>
                      <a:pt x="23" y="53"/>
                      <a:pt x="24" y="55"/>
                    </a:cubicBezTo>
                    <a:cubicBezTo>
                      <a:pt x="23" y="53"/>
                      <a:pt x="23" y="53"/>
                      <a:pt x="23" y="53"/>
                    </a:cubicBezTo>
                    <a:cubicBezTo>
                      <a:pt x="22" y="52"/>
                      <a:pt x="24" y="55"/>
                      <a:pt x="23" y="55"/>
                    </a:cubicBezTo>
                    <a:cubicBezTo>
                      <a:pt x="23" y="55"/>
                      <a:pt x="22" y="54"/>
                      <a:pt x="22" y="54"/>
                    </a:cubicBezTo>
                    <a:cubicBezTo>
                      <a:pt x="23" y="55"/>
                      <a:pt x="22" y="55"/>
                      <a:pt x="23" y="55"/>
                    </a:cubicBezTo>
                    <a:cubicBezTo>
                      <a:pt x="21" y="54"/>
                      <a:pt x="21" y="54"/>
                      <a:pt x="21" y="54"/>
                    </a:cubicBezTo>
                    <a:cubicBezTo>
                      <a:pt x="20" y="55"/>
                      <a:pt x="18" y="56"/>
                      <a:pt x="18" y="59"/>
                    </a:cubicBezTo>
                    <a:cubicBezTo>
                      <a:pt x="16" y="57"/>
                      <a:pt x="17" y="57"/>
                      <a:pt x="16" y="56"/>
                    </a:cubicBezTo>
                    <a:cubicBezTo>
                      <a:pt x="18" y="58"/>
                      <a:pt x="16" y="57"/>
                      <a:pt x="16" y="58"/>
                    </a:cubicBezTo>
                    <a:cubicBezTo>
                      <a:pt x="16" y="57"/>
                      <a:pt x="16" y="57"/>
                      <a:pt x="16" y="57"/>
                    </a:cubicBezTo>
                    <a:cubicBezTo>
                      <a:pt x="16" y="58"/>
                      <a:pt x="15" y="57"/>
                      <a:pt x="16" y="58"/>
                    </a:cubicBezTo>
                    <a:cubicBezTo>
                      <a:pt x="16" y="58"/>
                      <a:pt x="16" y="58"/>
                      <a:pt x="16" y="58"/>
                    </a:cubicBezTo>
                    <a:cubicBezTo>
                      <a:pt x="17" y="59"/>
                      <a:pt x="14" y="56"/>
                      <a:pt x="15" y="59"/>
                    </a:cubicBezTo>
                    <a:cubicBezTo>
                      <a:pt x="14" y="57"/>
                      <a:pt x="14" y="57"/>
                      <a:pt x="14" y="57"/>
                    </a:cubicBezTo>
                    <a:cubicBezTo>
                      <a:pt x="16" y="60"/>
                      <a:pt x="13" y="57"/>
                      <a:pt x="15" y="59"/>
                    </a:cubicBezTo>
                    <a:cubicBezTo>
                      <a:pt x="14" y="59"/>
                      <a:pt x="14" y="59"/>
                      <a:pt x="14" y="59"/>
                    </a:cubicBezTo>
                    <a:cubicBezTo>
                      <a:pt x="13" y="58"/>
                      <a:pt x="15" y="61"/>
                      <a:pt x="14" y="60"/>
                    </a:cubicBezTo>
                    <a:cubicBezTo>
                      <a:pt x="14" y="60"/>
                      <a:pt x="14" y="61"/>
                      <a:pt x="15" y="63"/>
                    </a:cubicBezTo>
                    <a:cubicBezTo>
                      <a:pt x="14" y="60"/>
                      <a:pt x="14" y="60"/>
                      <a:pt x="14" y="60"/>
                    </a:cubicBezTo>
                    <a:cubicBezTo>
                      <a:pt x="13" y="62"/>
                      <a:pt x="12" y="63"/>
                      <a:pt x="13" y="65"/>
                    </a:cubicBezTo>
                    <a:cubicBezTo>
                      <a:pt x="12" y="65"/>
                      <a:pt x="12" y="65"/>
                      <a:pt x="12" y="65"/>
                    </a:cubicBezTo>
                    <a:cubicBezTo>
                      <a:pt x="13" y="67"/>
                      <a:pt x="9" y="64"/>
                      <a:pt x="12" y="67"/>
                    </a:cubicBezTo>
                    <a:cubicBezTo>
                      <a:pt x="13" y="69"/>
                      <a:pt x="13" y="69"/>
                      <a:pt x="13" y="69"/>
                    </a:cubicBezTo>
                    <a:cubicBezTo>
                      <a:pt x="11" y="67"/>
                      <a:pt x="11" y="67"/>
                      <a:pt x="11" y="67"/>
                    </a:cubicBezTo>
                    <a:cubicBezTo>
                      <a:pt x="11" y="68"/>
                      <a:pt x="10" y="68"/>
                      <a:pt x="11" y="69"/>
                    </a:cubicBezTo>
                    <a:cubicBezTo>
                      <a:pt x="10" y="68"/>
                      <a:pt x="10" y="68"/>
                      <a:pt x="10" y="68"/>
                    </a:cubicBezTo>
                    <a:cubicBezTo>
                      <a:pt x="10" y="68"/>
                      <a:pt x="11" y="70"/>
                      <a:pt x="11" y="70"/>
                    </a:cubicBezTo>
                    <a:cubicBezTo>
                      <a:pt x="10" y="69"/>
                      <a:pt x="10" y="69"/>
                      <a:pt x="10" y="69"/>
                    </a:cubicBezTo>
                    <a:cubicBezTo>
                      <a:pt x="7" y="68"/>
                      <a:pt x="4" y="67"/>
                      <a:pt x="5" y="71"/>
                    </a:cubicBezTo>
                    <a:cubicBezTo>
                      <a:pt x="5" y="72"/>
                      <a:pt x="3" y="70"/>
                      <a:pt x="3" y="70"/>
                    </a:cubicBezTo>
                    <a:cubicBezTo>
                      <a:pt x="5" y="73"/>
                      <a:pt x="0" y="70"/>
                      <a:pt x="2" y="75"/>
                    </a:cubicBezTo>
                    <a:cubicBezTo>
                      <a:pt x="2" y="77"/>
                      <a:pt x="6" y="82"/>
                      <a:pt x="6" y="82"/>
                    </a:cubicBezTo>
                    <a:cubicBezTo>
                      <a:pt x="7" y="78"/>
                      <a:pt x="10" y="79"/>
                      <a:pt x="14" y="80"/>
                    </a:cubicBezTo>
                    <a:cubicBezTo>
                      <a:pt x="14" y="79"/>
                      <a:pt x="14" y="77"/>
                      <a:pt x="15" y="78"/>
                    </a:cubicBezTo>
                    <a:cubicBezTo>
                      <a:pt x="18" y="75"/>
                      <a:pt x="23" y="77"/>
                      <a:pt x="24" y="73"/>
                    </a:cubicBezTo>
                    <a:cubicBezTo>
                      <a:pt x="23" y="73"/>
                      <a:pt x="23" y="72"/>
                      <a:pt x="23" y="71"/>
                    </a:cubicBezTo>
                    <a:cubicBezTo>
                      <a:pt x="23" y="72"/>
                      <a:pt x="23" y="72"/>
                      <a:pt x="23" y="72"/>
                    </a:cubicBezTo>
                    <a:cubicBezTo>
                      <a:pt x="22" y="71"/>
                      <a:pt x="22" y="71"/>
                      <a:pt x="22" y="71"/>
                    </a:cubicBezTo>
                    <a:cubicBezTo>
                      <a:pt x="23" y="70"/>
                      <a:pt x="24" y="72"/>
                      <a:pt x="24" y="72"/>
                    </a:cubicBezTo>
                    <a:cubicBezTo>
                      <a:pt x="25" y="71"/>
                      <a:pt x="25" y="70"/>
                      <a:pt x="26" y="70"/>
                    </a:cubicBezTo>
                    <a:cubicBezTo>
                      <a:pt x="25" y="68"/>
                      <a:pt x="27" y="69"/>
                      <a:pt x="25" y="67"/>
                    </a:cubicBezTo>
                    <a:cubicBezTo>
                      <a:pt x="26" y="68"/>
                      <a:pt x="26" y="68"/>
                      <a:pt x="26" y="68"/>
                    </a:cubicBezTo>
                    <a:cubicBezTo>
                      <a:pt x="26" y="67"/>
                      <a:pt x="26" y="67"/>
                      <a:pt x="28" y="68"/>
                    </a:cubicBezTo>
                    <a:cubicBezTo>
                      <a:pt x="32" y="68"/>
                      <a:pt x="33" y="64"/>
                      <a:pt x="36" y="63"/>
                    </a:cubicBezTo>
                    <a:cubicBezTo>
                      <a:pt x="39" y="60"/>
                      <a:pt x="40" y="57"/>
                      <a:pt x="43" y="54"/>
                    </a:cubicBezTo>
                    <a:cubicBezTo>
                      <a:pt x="41" y="51"/>
                      <a:pt x="42" y="52"/>
                      <a:pt x="41" y="49"/>
                    </a:cubicBezTo>
                    <a:cubicBezTo>
                      <a:pt x="42" y="50"/>
                      <a:pt x="42" y="50"/>
                      <a:pt x="42" y="50"/>
                    </a:cubicBezTo>
                    <a:cubicBezTo>
                      <a:pt x="41" y="48"/>
                      <a:pt x="42" y="49"/>
                      <a:pt x="44" y="50"/>
                    </a:cubicBezTo>
                    <a:cubicBezTo>
                      <a:pt x="43" y="49"/>
                      <a:pt x="44" y="50"/>
                      <a:pt x="42" y="48"/>
                    </a:cubicBezTo>
                    <a:cubicBezTo>
                      <a:pt x="41" y="47"/>
                      <a:pt x="44" y="50"/>
                      <a:pt x="44" y="49"/>
                    </a:cubicBezTo>
                    <a:cubicBezTo>
                      <a:pt x="45" y="50"/>
                      <a:pt x="43" y="48"/>
                      <a:pt x="44" y="49"/>
                    </a:cubicBezTo>
                    <a:cubicBezTo>
                      <a:pt x="43" y="46"/>
                      <a:pt x="44" y="50"/>
                      <a:pt x="47" y="50"/>
                    </a:cubicBezTo>
                    <a:cubicBezTo>
                      <a:pt x="47" y="49"/>
                      <a:pt x="47" y="46"/>
                      <a:pt x="49" y="46"/>
                    </a:cubicBezTo>
                    <a:cubicBezTo>
                      <a:pt x="49" y="46"/>
                      <a:pt x="48" y="45"/>
                      <a:pt x="48" y="45"/>
                    </a:cubicBezTo>
                    <a:cubicBezTo>
                      <a:pt x="50" y="47"/>
                      <a:pt x="48" y="44"/>
                      <a:pt x="49" y="45"/>
                    </a:cubicBezTo>
                    <a:cubicBezTo>
                      <a:pt x="50" y="46"/>
                      <a:pt x="50" y="46"/>
                      <a:pt x="50" y="46"/>
                    </a:cubicBezTo>
                    <a:cubicBezTo>
                      <a:pt x="51" y="46"/>
                      <a:pt x="50" y="45"/>
                      <a:pt x="52" y="45"/>
                    </a:cubicBezTo>
                    <a:cubicBezTo>
                      <a:pt x="51" y="44"/>
                      <a:pt x="54" y="45"/>
                      <a:pt x="53" y="44"/>
                    </a:cubicBezTo>
                    <a:cubicBezTo>
                      <a:pt x="54" y="45"/>
                      <a:pt x="54" y="44"/>
                      <a:pt x="54" y="45"/>
                    </a:cubicBezTo>
                    <a:cubicBezTo>
                      <a:pt x="52" y="42"/>
                      <a:pt x="56" y="45"/>
                      <a:pt x="55" y="43"/>
                    </a:cubicBezTo>
                    <a:cubicBezTo>
                      <a:pt x="55" y="43"/>
                      <a:pt x="55" y="43"/>
                      <a:pt x="55" y="43"/>
                    </a:cubicBezTo>
                    <a:cubicBezTo>
                      <a:pt x="56" y="42"/>
                      <a:pt x="58" y="42"/>
                      <a:pt x="58" y="39"/>
                    </a:cubicBezTo>
                    <a:cubicBezTo>
                      <a:pt x="59" y="38"/>
                      <a:pt x="62" y="40"/>
                      <a:pt x="62" y="38"/>
                    </a:cubicBezTo>
                    <a:cubicBezTo>
                      <a:pt x="61" y="37"/>
                      <a:pt x="61" y="37"/>
                      <a:pt x="61" y="37"/>
                    </a:cubicBezTo>
                    <a:cubicBezTo>
                      <a:pt x="61" y="36"/>
                      <a:pt x="62" y="37"/>
                      <a:pt x="62" y="38"/>
                    </a:cubicBezTo>
                    <a:cubicBezTo>
                      <a:pt x="61" y="36"/>
                      <a:pt x="63" y="37"/>
                      <a:pt x="64" y="37"/>
                    </a:cubicBezTo>
                    <a:cubicBezTo>
                      <a:pt x="63" y="36"/>
                      <a:pt x="63" y="36"/>
                      <a:pt x="63" y="35"/>
                    </a:cubicBezTo>
                    <a:cubicBezTo>
                      <a:pt x="66" y="36"/>
                      <a:pt x="63" y="33"/>
                      <a:pt x="66" y="34"/>
                    </a:cubicBezTo>
                    <a:cubicBezTo>
                      <a:pt x="63" y="32"/>
                      <a:pt x="65" y="33"/>
                      <a:pt x="64" y="32"/>
                    </a:cubicBezTo>
                    <a:cubicBezTo>
                      <a:pt x="64" y="32"/>
                      <a:pt x="65" y="33"/>
                      <a:pt x="65" y="33"/>
                    </a:cubicBezTo>
                    <a:cubicBezTo>
                      <a:pt x="66" y="33"/>
                      <a:pt x="66" y="32"/>
                      <a:pt x="67" y="33"/>
                    </a:cubicBezTo>
                    <a:cubicBezTo>
                      <a:pt x="67" y="32"/>
                      <a:pt x="66" y="31"/>
                      <a:pt x="66" y="31"/>
                    </a:cubicBezTo>
                    <a:cubicBezTo>
                      <a:pt x="68" y="33"/>
                      <a:pt x="67" y="31"/>
                      <a:pt x="68" y="31"/>
                    </a:cubicBezTo>
                    <a:cubicBezTo>
                      <a:pt x="66" y="29"/>
                      <a:pt x="66" y="28"/>
                      <a:pt x="66" y="28"/>
                    </a:cubicBezTo>
                    <a:cubicBezTo>
                      <a:pt x="68" y="31"/>
                      <a:pt x="68" y="31"/>
                      <a:pt x="68" y="31"/>
                    </a:cubicBezTo>
                    <a:cubicBezTo>
                      <a:pt x="68" y="29"/>
                      <a:pt x="71" y="30"/>
                      <a:pt x="70" y="27"/>
                    </a:cubicBezTo>
                    <a:cubicBezTo>
                      <a:pt x="71" y="28"/>
                      <a:pt x="71" y="28"/>
                      <a:pt x="71" y="28"/>
                    </a:cubicBezTo>
                    <a:cubicBezTo>
                      <a:pt x="71" y="25"/>
                      <a:pt x="73" y="26"/>
                      <a:pt x="72" y="23"/>
                    </a:cubicBezTo>
                    <a:cubicBezTo>
                      <a:pt x="73" y="23"/>
                      <a:pt x="73" y="24"/>
                      <a:pt x="74" y="23"/>
                    </a:cubicBezTo>
                    <a:cubicBezTo>
                      <a:pt x="73" y="22"/>
                      <a:pt x="73" y="22"/>
                      <a:pt x="72" y="20"/>
                    </a:cubicBezTo>
                    <a:cubicBezTo>
                      <a:pt x="72" y="20"/>
                      <a:pt x="73" y="21"/>
                      <a:pt x="74" y="21"/>
                    </a:cubicBezTo>
                    <a:cubicBezTo>
                      <a:pt x="74" y="21"/>
                      <a:pt x="76" y="23"/>
                      <a:pt x="75" y="20"/>
                    </a:cubicBezTo>
                    <a:cubicBezTo>
                      <a:pt x="76" y="21"/>
                      <a:pt x="76" y="21"/>
                      <a:pt x="76" y="21"/>
                    </a:cubicBezTo>
                    <a:cubicBezTo>
                      <a:pt x="76" y="20"/>
                      <a:pt x="75" y="18"/>
                      <a:pt x="76" y="19"/>
                    </a:cubicBezTo>
                    <a:cubicBezTo>
                      <a:pt x="76" y="18"/>
                      <a:pt x="76" y="17"/>
                      <a:pt x="75" y="16"/>
                    </a:cubicBezTo>
                    <a:cubicBezTo>
                      <a:pt x="75" y="16"/>
                      <a:pt x="76" y="18"/>
                      <a:pt x="76" y="17"/>
                    </a:cubicBezTo>
                    <a:cubicBezTo>
                      <a:pt x="77" y="19"/>
                      <a:pt x="77" y="19"/>
                      <a:pt x="77" y="19"/>
                    </a:cubicBezTo>
                    <a:cubicBezTo>
                      <a:pt x="78" y="18"/>
                      <a:pt x="78" y="17"/>
                      <a:pt x="79" y="15"/>
                    </a:cubicBezTo>
                    <a:cubicBezTo>
                      <a:pt x="80" y="17"/>
                      <a:pt x="80" y="15"/>
                      <a:pt x="81" y="15"/>
                    </a:cubicBezTo>
                    <a:cubicBezTo>
                      <a:pt x="81" y="14"/>
                      <a:pt x="82" y="15"/>
                      <a:pt x="81" y="13"/>
                    </a:cubicBezTo>
                    <a:cubicBezTo>
                      <a:pt x="82" y="14"/>
                      <a:pt x="82" y="14"/>
                      <a:pt x="82" y="14"/>
                    </a:cubicBezTo>
                    <a:cubicBezTo>
                      <a:pt x="82" y="14"/>
                      <a:pt x="83" y="13"/>
                      <a:pt x="84" y="14"/>
                    </a:cubicBezTo>
                    <a:cubicBezTo>
                      <a:pt x="84" y="14"/>
                      <a:pt x="83" y="12"/>
                      <a:pt x="83" y="11"/>
                    </a:cubicBezTo>
                    <a:cubicBezTo>
                      <a:pt x="84" y="12"/>
                      <a:pt x="84" y="12"/>
                      <a:pt x="84" y="12"/>
                    </a:cubicBezTo>
                    <a:cubicBezTo>
                      <a:pt x="84" y="11"/>
                      <a:pt x="83" y="10"/>
                      <a:pt x="82" y="8"/>
                    </a:cubicBezTo>
                    <a:cubicBezTo>
                      <a:pt x="83" y="9"/>
                      <a:pt x="82" y="8"/>
                      <a:pt x="83" y="9"/>
                    </a:cubicBezTo>
                    <a:cubicBezTo>
                      <a:pt x="83" y="10"/>
                      <a:pt x="84" y="11"/>
                      <a:pt x="84" y="13"/>
                    </a:cubicBezTo>
                    <a:cubicBezTo>
                      <a:pt x="85" y="13"/>
                      <a:pt x="84" y="10"/>
                      <a:pt x="85" y="11"/>
                    </a:cubicBezTo>
                    <a:cubicBezTo>
                      <a:pt x="86" y="12"/>
                      <a:pt x="86" y="11"/>
                      <a:pt x="85" y="9"/>
                    </a:cubicBezTo>
                    <a:cubicBezTo>
                      <a:pt x="85" y="10"/>
                      <a:pt x="85" y="10"/>
                      <a:pt x="86" y="11"/>
                    </a:cubicBezTo>
                    <a:cubicBezTo>
                      <a:pt x="86" y="11"/>
                      <a:pt x="86" y="11"/>
                      <a:pt x="86" y="10"/>
                    </a:cubicBezTo>
                    <a:cubicBezTo>
                      <a:pt x="86" y="10"/>
                      <a:pt x="85" y="10"/>
                      <a:pt x="85" y="10"/>
                    </a:cubicBezTo>
                    <a:cubicBezTo>
                      <a:pt x="85" y="9"/>
                      <a:pt x="85" y="8"/>
                      <a:pt x="84" y="7"/>
                    </a:cubicBezTo>
                    <a:cubicBezTo>
                      <a:pt x="84" y="7"/>
                      <a:pt x="84" y="7"/>
                      <a:pt x="84" y="7"/>
                    </a:cubicBezTo>
                    <a:cubicBezTo>
                      <a:pt x="83" y="6"/>
                      <a:pt x="84" y="5"/>
                      <a:pt x="8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chenying0907 37"/>
              <p:cNvSpPr/>
              <p:nvPr/>
            </p:nvSpPr>
            <p:spPr bwMode="auto">
              <a:xfrm>
                <a:off x="3725" y="2268"/>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chenying0907 38"/>
              <p:cNvSpPr/>
              <p:nvPr/>
            </p:nvSpPr>
            <p:spPr bwMode="auto">
              <a:xfrm>
                <a:off x="3474" y="207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chenying0907 39"/>
              <p:cNvSpPr/>
              <p:nvPr/>
            </p:nvSpPr>
            <p:spPr bwMode="auto">
              <a:xfrm>
                <a:off x="3799" y="2608"/>
                <a:ext cx="2"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chenying0907 40"/>
              <p:cNvSpPr/>
              <p:nvPr/>
            </p:nvSpPr>
            <p:spPr bwMode="auto">
              <a:xfrm>
                <a:off x="3470" y="2079"/>
                <a:ext cx="2" cy="3"/>
              </a:xfrm>
              <a:custGeom>
                <a:avLst/>
                <a:gdLst>
                  <a:gd name="T0" fmla="*/ 0 w 1"/>
                  <a:gd name="T1" fmla="*/ 1 h 1"/>
                  <a:gd name="T2" fmla="*/ 1 w 1"/>
                  <a:gd name="T3" fmla="*/ 0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0"/>
                      <a:pt x="1" y="0"/>
                    </a:cubicBezTo>
                    <a:cubicBezTo>
                      <a:pt x="1" y="0"/>
                      <a:pt x="1" y="0"/>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chenying0907 41"/>
              <p:cNvSpPr/>
              <p:nvPr/>
            </p:nvSpPr>
            <p:spPr bwMode="auto">
              <a:xfrm>
                <a:off x="3825" y="276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chenying0907 42"/>
              <p:cNvSpPr/>
              <p:nvPr/>
            </p:nvSpPr>
            <p:spPr bwMode="auto">
              <a:xfrm>
                <a:off x="3466" y="2152"/>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chenying0907 43"/>
              <p:cNvSpPr/>
              <p:nvPr/>
            </p:nvSpPr>
            <p:spPr bwMode="auto">
              <a:xfrm>
                <a:off x="3916" y="2582"/>
                <a:ext cx="0" cy="2"/>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chenying0907 44"/>
              <p:cNvSpPr/>
              <p:nvPr/>
            </p:nvSpPr>
            <p:spPr bwMode="auto">
              <a:xfrm>
                <a:off x="3899" y="278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chenying0907 45"/>
              <p:cNvSpPr/>
              <p:nvPr/>
            </p:nvSpPr>
            <p:spPr bwMode="auto">
              <a:xfrm>
                <a:off x="3926" y="2582"/>
                <a:ext cx="3" cy="2"/>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1"/>
                      <a:pt x="0" y="1"/>
                      <a:pt x="1" y="1"/>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chenying0907 46"/>
              <p:cNvSpPr/>
              <p:nvPr/>
            </p:nvSpPr>
            <p:spPr bwMode="auto">
              <a:xfrm>
                <a:off x="3850" y="268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chenying0907 47"/>
              <p:cNvSpPr/>
              <p:nvPr/>
            </p:nvSpPr>
            <p:spPr bwMode="auto">
              <a:xfrm>
                <a:off x="3926" y="2584"/>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chenying0907 48"/>
              <p:cNvSpPr/>
              <p:nvPr/>
            </p:nvSpPr>
            <p:spPr bwMode="auto">
              <a:xfrm>
                <a:off x="3810" y="278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chenying0907 49"/>
              <p:cNvSpPr/>
              <p:nvPr/>
            </p:nvSpPr>
            <p:spPr bwMode="auto">
              <a:xfrm>
                <a:off x="3827" y="2270"/>
                <a:ext cx="2" cy="2"/>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0"/>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chenying0907 50"/>
              <p:cNvSpPr/>
              <p:nvPr/>
            </p:nvSpPr>
            <p:spPr bwMode="auto">
              <a:xfrm>
                <a:off x="3470" y="208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chenying0907 51"/>
              <p:cNvSpPr/>
              <p:nvPr/>
            </p:nvSpPr>
            <p:spPr bwMode="auto">
              <a:xfrm>
                <a:off x="4497" y="2332"/>
                <a:ext cx="2" cy="4"/>
              </a:xfrm>
              <a:custGeom>
                <a:avLst/>
                <a:gdLst>
                  <a:gd name="T0" fmla="*/ 0 w 1"/>
                  <a:gd name="T1" fmla="*/ 2 h 2"/>
                  <a:gd name="T2" fmla="*/ 0 w 1"/>
                  <a:gd name="T3" fmla="*/ 1 h 2"/>
                  <a:gd name="T4" fmla="*/ 0 w 1"/>
                  <a:gd name="T5" fmla="*/ 2 h 2"/>
                </a:gdLst>
                <a:ahLst/>
                <a:cxnLst>
                  <a:cxn ang="0">
                    <a:pos x="T0" y="T1"/>
                  </a:cxn>
                  <a:cxn ang="0">
                    <a:pos x="T2" y="T3"/>
                  </a:cxn>
                  <a:cxn ang="0">
                    <a:pos x="T4" y="T5"/>
                  </a:cxn>
                </a:cxnLst>
                <a:rect l="0" t="0" r="r" b="b"/>
                <a:pathLst>
                  <a:path w="1" h="2">
                    <a:moveTo>
                      <a:pt x="0" y="2"/>
                    </a:moveTo>
                    <a:cubicBezTo>
                      <a:pt x="0" y="2"/>
                      <a:pt x="1" y="0"/>
                      <a:pt x="0" y="1"/>
                    </a:cubicBezTo>
                    <a:cubicBezTo>
                      <a:pt x="1"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chenying0907 52"/>
              <p:cNvSpPr/>
              <p:nvPr/>
            </p:nvSpPr>
            <p:spPr bwMode="auto">
              <a:xfrm>
                <a:off x="4468" y="2319"/>
                <a:ext cx="2" cy="2"/>
              </a:xfrm>
              <a:custGeom>
                <a:avLst/>
                <a:gdLst>
                  <a:gd name="T0" fmla="*/ 2 w 2"/>
                  <a:gd name="T1" fmla="*/ 2 h 2"/>
                  <a:gd name="T2" fmla="*/ 2 w 2"/>
                  <a:gd name="T3" fmla="*/ 0 h 2"/>
                  <a:gd name="T4" fmla="*/ 0 w 2"/>
                  <a:gd name="T5" fmla="*/ 2 h 2"/>
                  <a:gd name="T6" fmla="*/ 2 w 2"/>
                  <a:gd name="T7" fmla="*/ 2 h 2"/>
                </a:gdLst>
                <a:ahLst/>
                <a:cxnLst>
                  <a:cxn ang="0">
                    <a:pos x="T0" y="T1"/>
                  </a:cxn>
                  <a:cxn ang="0">
                    <a:pos x="T2" y="T3"/>
                  </a:cxn>
                  <a:cxn ang="0">
                    <a:pos x="T4" y="T5"/>
                  </a:cxn>
                  <a:cxn ang="0">
                    <a:pos x="T6" y="T7"/>
                  </a:cxn>
                </a:cxnLst>
                <a:rect l="0" t="0" r="r" b="b"/>
                <a:pathLst>
                  <a:path w="2" h="2">
                    <a:moveTo>
                      <a:pt x="2" y="2"/>
                    </a:moveTo>
                    <a:lnTo>
                      <a:pt x="2" y="0"/>
                    </a:lnTo>
                    <a:lnTo>
                      <a:pt x="0" y="2"/>
                    </a:ln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chenying0907 53"/>
              <p:cNvSpPr/>
              <p:nvPr/>
            </p:nvSpPr>
            <p:spPr bwMode="auto">
              <a:xfrm>
                <a:off x="4451" y="2270"/>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chenying0907 54"/>
              <p:cNvSpPr/>
              <p:nvPr/>
            </p:nvSpPr>
            <p:spPr bwMode="auto">
              <a:xfrm>
                <a:off x="4385" y="2289"/>
                <a:ext cx="0" cy="3"/>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chenying0907 55"/>
              <p:cNvSpPr/>
              <p:nvPr/>
            </p:nvSpPr>
            <p:spPr bwMode="auto">
              <a:xfrm>
                <a:off x="4381" y="2277"/>
                <a:ext cx="4" cy="2"/>
              </a:xfrm>
              <a:custGeom>
                <a:avLst/>
                <a:gdLst>
                  <a:gd name="T0" fmla="*/ 1 w 2"/>
                  <a:gd name="T1" fmla="*/ 1 h 1"/>
                  <a:gd name="T2" fmla="*/ 1 w 2"/>
                  <a:gd name="T3" fmla="*/ 1 h 1"/>
                  <a:gd name="T4" fmla="*/ 1 w 2"/>
                  <a:gd name="T5" fmla="*/ 0 h 1"/>
                  <a:gd name="T6" fmla="*/ 1 w 2"/>
                  <a:gd name="T7" fmla="*/ 1 h 1"/>
                </a:gdLst>
                <a:ahLst/>
                <a:cxnLst>
                  <a:cxn ang="0">
                    <a:pos x="T0" y="T1"/>
                  </a:cxn>
                  <a:cxn ang="0">
                    <a:pos x="T2" y="T3"/>
                  </a:cxn>
                  <a:cxn ang="0">
                    <a:pos x="T4" y="T5"/>
                  </a:cxn>
                  <a:cxn ang="0">
                    <a:pos x="T6" y="T7"/>
                  </a:cxn>
                </a:cxnLst>
                <a:rect l="0" t="0" r="r" b="b"/>
                <a:pathLst>
                  <a:path w="2" h="1">
                    <a:moveTo>
                      <a:pt x="1" y="1"/>
                    </a:moveTo>
                    <a:cubicBezTo>
                      <a:pt x="0" y="1"/>
                      <a:pt x="1" y="1"/>
                      <a:pt x="1" y="1"/>
                    </a:cubicBezTo>
                    <a:cubicBezTo>
                      <a:pt x="1" y="0"/>
                      <a:pt x="2" y="0"/>
                      <a:pt x="1" y="0"/>
                    </a:cubicBezTo>
                    <a:lnTo>
                      <a:pt x="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chenying0907 56"/>
              <p:cNvSpPr/>
              <p:nvPr/>
            </p:nvSpPr>
            <p:spPr bwMode="auto">
              <a:xfrm>
                <a:off x="4383" y="2281"/>
                <a:ext cx="4"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0" y="1"/>
                      <a:pt x="0" y="1"/>
                      <a:pt x="0" y="1"/>
                    </a:cubicBezTo>
                    <a:cubicBezTo>
                      <a:pt x="0" y="1"/>
                      <a:pt x="1"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chenying0907 57"/>
              <p:cNvSpPr/>
              <p:nvPr/>
            </p:nvSpPr>
            <p:spPr bwMode="auto">
              <a:xfrm>
                <a:off x="4504" y="232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chenying0907 58"/>
              <p:cNvSpPr/>
              <p:nvPr/>
            </p:nvSpPr>
            <p:spPr bwMode="auto">
              <a:xfrm>
                <a:off x="3602" y="1893"/>
                <a:ext cx="27" cy="2"/>
              </a:xfrm>
              <a:custGeom>
                <a:avLst/>
                <a:gdLst>
                  <a:gd name="T0" fmla="*/ 4 w 13"/>
                  <a:gd name="T1" fmla="*/ 1 h 1"/>
                  <a:gd name="T2" fmla="*/ 6 w 13"/>
                  <a:gd name="T3" fmla="*/ 1 h 1"/>
                  <a:gd name="T4" fmla="*/ 6 w 13"/>
                  <a:gd name="T5" fmla="*/ 1 h 1"/>
                  <a:gd name="T6" fmla="*/ 6 w 13"/>
                  <a:gd name="T7" fmla="*/ 1 h 1"/>
                  <a:gd name="T8" fmla="*/ 6 w 13"/>
                  <a:gd name="T9" fmla="*/ 1 h 1"/>
                  <a:gd name="T10" fmla="*/ 6 w 13"/>
                  <a:gd name="T11" fmla="*/ 1 h 1"/>
                  <a:gd name="T12" fmla="*/ 6 w 13"/>
                  <a:gd name="T13" fmla="*/ 1 h 1"/>
                  <a:gd name="T14" fmla="*/ 6 w 13"/>
                  <a:gd name="T15" fmla="*/ 1 h 1"/>
                  <a:gd name="T16" fmla="*/ 4 w 13"/>
                  <a:gd name="T17" fmla="*/ 1 h 1"/>
                  <a:gd name="T18" fmla="*/ 4 w 13"/>
                  <a:gd name="T19"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
                    <a:moveTo>
                      <a:pt x="4" y="1"/>
                    </a:moveTo>
                    <a:cubicBezTo>
                      <a:pt x="4" y="1"/>
                      <a:pt x="5" y="1"/>
                      <a:pt x="6" y="1"/>
                    </a:cubicBezTo>
                    <a:cubicBezTo>
                      <a:pt x="6" y="1"/>
                      <a:pt x="6" y="1"/>
                      <a:pt x="6" y="1"/>
                    </a:cubicBezTo>
                    <a:cubicBezTo>
                      <a:pt x="6" y="1"/>
                      <a:pt x="6" y="1"/>
                      <a:pt x="6" y="1"/>
                    </a:cubicBezTo>
                    <a:cubicBezTo>
                      <a:pt x="6" y="1"/>
                      <a:pt x="6" y="1"/>
                      <a:pt x="6" y="1"/>
                    </a:cubicBezTo>
                    <a:cubicBezTo>
                      <a:pt x="6" y="1"/>
                      <a:pt x="6" y="1"/>
                      <a:pt x="6" y="1"/>
                    </a:cubicBezTo>
                    <a:cubicBezTo>
                      <a:pt x="6" y="1"/>
                      <a:pt x="6" y="1"/>
                      <a:pt x="6" y="1"/>
                    </a:cubicBezTo>
                    <a:cubicBezTo>
                      <a:pt x="6" y="1"/>
                      <a:pt x="6" y="1"/>
                      <a:pt x="6" y="1"/>
                    </a:cubicBezTo>
                    <a:cubicBezTo>
                      <a:pt x="0" y="0"/>
                      <a:pt x="13" y="1"/>
                      <a:pt x="4" y="1"/>
                    </a:cubicBezTo>
                    <a:cubicBezTo>
                      <a:pt x="4" y="1"/>
                      <a:pt x="4" y="1"/>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chenying0907 59"/>
              <p:cNvSpPr/>
              <p:nvPr/>
            </p:nvSpPr>
            <p:spPr bwMode="auto">
              <a:xfrm>
                <a:off x="4495" y="2332"/>
                <a:ext cx="2"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chenying0907 60"/>
              <p:cNvSpPr/>
              <p:nvPr/>
            </p:nvSpPr>
            <p:spPr bwMode="auto">
              <a:xfrm>
                <a:off x="4381" y="2277"/>
                <a:ext cx="4" cy="8"/>
              </a:xfrm>
              <a:custGeom>
                <a:avLst/>
                <a:gdLst>
                  <a:gd name="T0" fmla="*/ 2 w 2"/>
                  <a:gd name="T1" fmla="*/ 1 h 4"/>
                  <a:gd name="T2" fmla="*/ 2 w 2"/>
                  <a:gd name="T3" fmla="*/ 0 h 4"/>
                  <a:gd name="T4" fmla="*/ 1 w 2"/>
                  <a:gd name="T5" fmla="*/ 2 h 4"/>
                  <a:gd name="T6" fmla="*/ 1 w 2"/>
                  <a:gd name="T7" fmla="*/ 2 h 4"/>
                  <a:gd name="T8" fmla="*/ 0 w 2"/>
                  <a:gd name="T9" fmla="*/ 4 h 4"/>
                  <a:gd name="T10" fmla="*/ 2 w 2"/>
                  <a:gd name="T11" fmla="*/ 1 h 4"/>
                </a:gdLst>
                <a:ahLst/>
                <a:cxnLst>
                  <a:cxn ang="0">
                    <a:pos x="T0" y="T1"/>
                  </a:cxn>
                  <a:cxn ang="0">
                    <a:pos x="T2" y="T3"/>
                  </a:cxn>
                  <a:cxn ang="0">
                    <a:pos x="T4" y="T5"/>
                  </a:cxn>
                  <a:cxn ang="0">
                    <a:pos x="T6" y="T7"/>
                  </a:cxn>
                  <a:cxn ang="0">
                    <a:pos x="T8" y="T9"/>
                  </a:cxn>
                  <a:cxn ang="0">
                    <a:pos x="T10" y="T11"/>
                  </a:cxn>
                </a:cxnLst>
                <a:rect l="0" t="0" r="r" b="b"/>
                <a:pathLst>
                  <a:path w="2" h="4">
                    <a:moveTo>
                      <a:pt x="2" y="1"/>
                    </a:moveTo>
                    <a:cubicBezTo>
                      <a:pt x="2" y="1"/>
                      <a:pt x="2" y="0"/>
                      <a:pt x="2" y="0"/>
                    </a:cubicBezTo>
                    <a:cubicBezTo>
                      <a:pt x="1" y="1"/>
                      <a:pt x="1" y="1"/>
                      <a:pt x="1" y="2"/>
                    </a:cubicBezTo>
                    <a:cubicBezTo>
                      <a:pt x="1" y="2"/>
                      <a:pt x="0" y="3"/>
                      <a:pt x="1" y="2"/>
                    </a:cubicBezTo>
                    <a:cubicBezTo>
                      <a:pt x="0" y="3"/>
                      <a:pt x="0" y="4"/>
                      <a:pt x="0" y="4"/>
                    </a:cubicBezTo>
                    <a:cubicBezTo>
                      <a:pt x="1" y="3"/>
                      <a:pt x="1"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chenying0907 61"/>
              <p:cNvSpPr/>
              <p:nvPr/>
            </p:nvSpPr>
            <p:spPr bwMode="auto">
              <a:xfrm>
                <a:off x="4519" y="2328"/>
                <a:ext cx="2" cy="2"/>
              </a:xfrm>
              <a:custGeom>
                <a:avLst/>
                <a:gdLst>
                  <a:gd name="T0" fmla="*/ 0 w 2"/>
                  <a:gd name="T1" fmla="*/ 2 h 2"/>
                  <a:gd name="T2" fmla="*/ 0 w 2"/>
                  <a:gd name="T3" fmla="*/ 2 h 2"/>
                  <a:gd name="T4" fmla="*/ 2 w 2"/>
                  <a:gd name="T5" fmla="*/ 0 h 2"/>
                  <a:gd name="T6" fmla="*/ 0 w 2"/>
                  <a:gd name="T7" fmla="*/ 2 h 2"/>
                </a:gdLst>
                <a:ahLst/>
                <a:cxnLst>
                  <a:cxn ang="0">
                    <a:pos x="T0" y="T1"/>
                  </a:cxn>
                  <a:cxn ang="0">
                    <a:pos x="T2" y="T3"/>
                  </a:cxn>
                  <a:cxn ang="0">
                    <a:pos x="T4" y="T5"/>
                  </a:cxn>
                  <a:cxn ang="0">
                    <a:pos x="T6" y="T7"/>
                  </a:cxn>
                </a:cxnLst>
                <a:rect l="0" t="0" r="r" b="b"/>
                <a:pathLst>
                  <a:path w="2" h="2">
                    <a:moveTo>
                      <a:pt x="0" y="2"/>
                    </a:moveTo>
                    <a:lnTo>
                      <a:pt x="0" y="2"/>
                    </a:lnTo>
                    <a:lnTo>
                      <a:pt x="2"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chenying0907 62"/>
              <p:cNvSpPr/>
              <p:nvPr/>
            </p:nvSpPr>
            <p:spPr bwMode="auto">
              <a:xfrm>
                <a:off x="4504" y="2325"/>
                <a:ext cx="0" cy="3"/>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1"/>
                      <a:pt x="0" y="1"/>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chenying0907 63"/>
              <p:cNvSpPr/>
              <p:nvPr/>
            </p:nvSpPr>
            <p:spPr bwMode="auto">
              <a:xfrm>
                <a:off x="4391" y="2294"/>
                <a:ext cx="4" cy="4"/>
              </a:xfrm>
              <a:custGeom>
                <a:avLst/>
                <a:gdLst>
                  <a:gd name="T0" fmla="*/ 1 w 2"/>
                  <a:gd name="T1" fmla="*/ 1 h 2"/>
                  <a:gd name="T2" fmla="*/ 1 w 2"/>
                  <a:gd name="T3" fmla="*/ 1 h 2"/>
                  <a:gd name="T4" fmla="*/ 1 w 2"/>
                  <a:gd name="T5" fmla="*/ 1 h 2"/>
                </a:gdLst>
                <a:ahLst/>
                <a:cxnLst>
                  <a:cxn ang="0">
                    <a:pos x="T0" y="T1"/>
                  </a:cxn>
                  <a:cxn ang="0">
                    <a:pos x="T2" y="T3"/>
                  </a:cxn>
                  <a:cxn ang="0">
                    <a:pos x="T4" y="T5"/>
                  </a:cxn>
                </a:cxnLst>
                <a:rect l="0" t="0" r="r" b="b"/>
                <a:pathLst>
                  <a:path w="2" h="2">
                    <a:moveTo>
                      <a:pt x="1" y="1"/>
                    </a:moveTo>
                    <a:cubicBezTo>
                      <a:pt x="0" y="2"/>
                      <a:pt x="1" y="1"/>
                      <a:pt x="1" y="1"/>
                    </a:cubicBezTo>
                    <a:cubicBezTo>
                      <a:pt x="2"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chenying0907 64"/>
              <p:cNvSpPr/>
              <p:nvPr/>
            </p:nvSpPr>
            <p:spPr bwMode="auto">
              <a:xfrm>
                <a:off x="4381" y="2281"/>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chenying0907 65"/>
              <p:cNvSpPr/>
              <p:nvPr/>
            </p:nvSpPr>
            <p:spPr bwMode="auto">
              <a:xfrm>
                <a:off x="3332" y="1903"/>
                <a:ext cx="2" cy="7"/>
              </a:xfrm>
              <a:custGeom>
                <a:avLst/>
                <a:gdLst>
                  <a:gd name="T0" fmla="*/ 0 w 1"/>
                  <a:gd name="T1" fmla="*/ 3 h 3"/>
                  <a:gd name="T2" fmla="*/ 1 w 1"/>
                  <a:gd name="T3" fmla="*/ 3 h 3"/>
                  <a:gd name="T4" fmla="*/ 1 w 1"/>
                  <a:gd name="T5" fmla="*/ 0 h 3"/>
                  <a:gd name="T6" fmla="*/ 0 w 1"/>
                  <a:gd name="T7" fmla="*/ 3 h 3"/>
                </a:gdLst>
                <a:ahLst/>
                <a:cxnLst>
                  <a:cxn ang="0">
                    <a:pos x="T0" y="T1"/>
                  </a:cxn>
                  <a:cxn ang="0">
                    <a:pos x="T2" y="T3"/>
                  </a:cxn>
                  <a:cxn ang="0">
                    <a:pos x="T4" y="T5"/>
                  </a:cxn>
                  <a:cxn ang="0">
                    <a:pos x="T6" y="T7"/>
                  </a:cxn>
                </a:cxnLst>
                <a:rect l="0" t="0" r="r" b="b"/>
                <a:pathLst>
                  <a:path w="1" h="3">
                    <a:moveTo>
                      <a:pt x="0" y="3"/>
                    </a:moveTo>
                    <a:cubicBezTo>
                      <a:pt x="0" y="3"/>
                      <a:pt x="0" y="3"/>
                      <a:pt x="1" y="3"/>
                    </a:cubicBezTo>
                    <a:cubicBezTo>
                      <a:pt x="1" y="2"/>
                      <a:pt x="1" y="1"/>
                      <a:pt x="1" y="0"/>
                    </a:cubicBezTo>
                    <a:lnTo>
                      <a:pt x="0"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chenying0907 66"/>
              <p:cNvSpPr/>
              <p:nvPr/>
            </p:nvSpPr>
            <p:spPr bwMode="auto">
              <a:xfrm>
                <a:off x="3566" y="2372"/>
                <a:ext cx="2" cy="2"/>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1"/>
                      <a:pt x="0" y="0"/>
                    </a:cubicBezTo>
                    <a:cubicBezTo>
                      <a:pt x="0"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chenying0907 67"/>
              <p:cNvSpPr/>
              <p:nvPr/>
            </p:nvSpPr>
            <p:spPr bwMode="auto">
              <a:xfrm>
                <a:off x="3474" y="2073"/>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0"/>
                      <a:pt x="0" y="0"/>
                    </a:cubicBezTo>
                    <a:cubicBezTo>
                      <a:pt x="0" y="0"/>
                      <a:pt x="0" y="0"/>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chenying0907 68"/>
              <p:cNvSpPr/>
              <p:nvPr/>
            </p:nvSpPr>
            <p:spPr bwMode="auto">
              <a:xfrm>
                <a:off x="4060" y="1568"/>
                <a:ext cx="2" cy="3"/>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0" y="0"/>
                    </a:cubicBezTo>
                    <a:cubicBezTo>
                      <a:pt x="0"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chenying0907 69"/>
              <p:cNvSpPr/>
              <p:nvPr/>
            </p:nvSpPr>
            <p:spPr bwMode="auto">
              <a:xfrm>
                <a:off x="3472" y="2073"/>
                <a:ext cx="2" cy="0"/>
              </a:xfrm>
              <a:custGeom>
                <a:avLst/>
                <a:gdLst>
                  <a:gd name="T0" fmla="*/ 1 w 1"/>
                  <a:gd name="T1" fmla="*/ 0 w 1"/>
                  <a:gd name="T2" fmla="*/ 0 w 1"/>
                  <a:gd name="T3" fmla="*/ 1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0" y="0"/>
                      <a:pt x="0" y="0"/>
                    </a:cubicBezTo>
                    <a:cubicBezTo>
                      <a:pt x="0" y="0"/>
                      <a:pt x="0" y="0"/>
                      <a:pt x="0" y="0"/>
                    </a:cubicBezTo>
                    <a:cubicBezTo>
                      <a:pt x="0" y="0"/>
                      <a:pt x="0" y="0"/>
                      <a:pt x="1"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chenying0907 70"/>
              <p:cNvSpPr/>
              <p:nvPr/>
            </p:nvSpPr>
            <p:spPr bwMode="auto">
              <a:xfrm>
                <a:off x="3474" y="2073"/>
                <a:ext cx="0" cy="2"/>
              </a:xfrm>
              <a:custGeom>
                <a:avLst/>
                <a:gdLst>
                  <a:gd name="T0" fmla="*/ 0 h 1"/>
                  <a:gd name="T1" fmla="*/ 1 h 1"/>
                  <a:gd name="T2" fmla="*/ 1 h 1"/>
                  <a:gd name="T3" fmla="*/ 1 h 1"/>
                  <a:gd name="T4" fmla="*/ 1 h 1"/>
                  <a:gd name="T5" fmla="*/ 1 h 1"/>
                  <a:gd name="T6" fmla="*/ 0 h 1"/>
                  <a:gd name="T7" fmla="*/ 0 h 1"/>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
                    <a:moveTo>
                      <a:pt x="0" y="0"/>
                    </a:move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chenying0907 71"/>
              <p:cNvSpPr/>
              <p:nvPr/>
            </p:nvSpPr>
            <p:spPr bwMode="auto">
              <a:xfrm>
                <a:off x="3702" y="1530"/>
                <a:ext cx="4" cy="2"/>
              </a:xfrm>
              <a:custGeom>
                <a:avLst/>
                <a:gdLst>
                  <a:gd name="T0" fmla="*/ 0 w 2"/>
                  <a:gd name="T1" fmla="*/ 1 h 1"/>
                  <a:gd name="T2" fmla="*/ 0 w 2"/>
                  <a:gd name="T3" fmla="*/ 1 h 1"/>
                  <a:gd name="T4" fmla="*/ 2 w 2"/>
                  <a:gd name="T5" fmla="*/ 0 h 1"/>
                  <a:gd name="T6" fmla="*/ 0 w 2"/>
                  <a:gd name="T7" fmla="*/ 1 h 1"/>
                </a:gdLst>
                <a:ahLst/>
                <a:cxnLst>
                  <a:cxn ang="0">
                    <a:pos x="T0" y="T1"/>
                  </a:cxn>
                  <a:cxn ang="0">
                    <a:pos x="T2" y="T3"/>
                  </a:cxn>
                  <a:cxn ang="0">
                    <a:pos x="T4" y="T5"/>
                  </a:cxn>
                  <a:cxn ang="0">
                    <a:pos x="T6" y="T7"/>
                  </a:cxn>
                </a:cxnLst>
                <a:rect l="0" t="0" r="r" b="b"/>
                <a:pathLst>
                  <a:path w="2" h="1">
                    <a:moveTo>
                      <a:pt x="0" y="1"/>
                    </a:moveTo>
                    <a:cubicBezTo>
                      <a:pt x="0" y="1"/>
                      <a:pt x="0" y="1"/>
                      <a:pt x="0" y="1"/>
                    </a:cubicBezTo>
                    <a:cubicBezTo>
                      <a:pt x="0" y="1"/>
                      <a:pt x="1" y="0"/>
                      <a:pt x="2"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chenying0907 72"/>
              <p:cNvSpPr/>
              <p:nvPr/>
            </p:nvSpPr>
            <p:spPr bwMode="auto">
              <a:xfrm>
                <a:off x="3421" y="2084"/>
                <a:ext cx="17" cy="15"/>
              </a:xfrm>
              <a:custGeom>
                <a:avLst/>
                <a:gdLst>
                  <a:gd name="T0" fmla="*/ 2 w 8"/>
                  <a:gd name="T1" fmla="*/ 5 h 7"/>
                  <a:gd name="T2" fmla="*/ 4 w 8"/>
                  <a:gd name="T3" fmla="*/ 2 h 7"/>
                  <a:gd name="T4" fmla="*/ 2 w 8"/>
                  <a:gd name="T5" fmla="*/ 5 h 7"/>
                </a:gdLst>
                <a:ahLst/>
                <a:cxnLst>
                  <a:cxn ang="0">
                    <a:pos x="T0" y="T1"/>
                  </a:cxn>
                  <a:cxn ang="0">
                    <a:pos x="T2" y="T3"/>
                  </a:cxn>
                  <a:cxn ang="0">
                    <a:pos x="T4" y="T5"/>
                  </a:cxn>
                </a:cxnLst>
                <a:rect l="0" t="0" r="r" b="b"/>
                <a:pathLst>
                  <a:path w="8" h="7">
                    <a:moveTo>
                      <a:pt x="2" y="5"/>
                    </a:moveTo>
                    <a:cubicBezTo>
                      <a:pt x="8" y="0"/>
                      <a:pt x="0" y="7"/>
                      <a:pt x="4" y="2"/>
                    </a:cubicBezTo>
                    <a:cubicBezTo>
                      <a:pt x="2" y="3"/>
                      <a:pt x="2" y="4"/>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chenying0907 73"/>
              <p:cNvSpPr/>
              <p:nvPr/>
            </p:nvSpPr>
            <p:spPr bwMode="auto">
              <a:xfrm>
                <a:off x="4381" y="2247"/>
                <a:ext cx="2" cy="4"/>
              </a:xfrm>
              <a:custGeom>
                <a:avLst/>
                <a:gdLst>
                  <a:gd name="T0" fmla="*/ 0 w 1"/>
                  <a:gd name="T1" fmla="*/ 1 h 2"/>
                  <a:gd name="T2" fmla="*/ 1 w 1"/>
                  <a:gd name="T3" fmla="*/ 0 h 2"/>
                  <a:gd name="T4" fmla="*/ 0 w 1"/>
                  <a:gd name="T5" fmla="*/ 1 h 2"/>
                </a:gdLst>
                <a:ahLst/>
                <a:cxnLst>
                  <a:cxn ang="0">
                    <a:pos x="T0" y="T1"/>
                  </a:cxn>
                  <a:cxn ang="0">
                    <a:pos x="T2" y="T3"/>
                  </a:cxn>
                  <a:cxn ang="0">
                    <a:pos x="T4" y="T5"/>
                  </a:cxn>
                </a:cxnLst>
                <a:rect l="0" t="0" r="r" b="b"/>
                <a:pathLst>
                  <a:path w="1" h="2">
                    <a:moveTo>
                      <a:pt x="0" y="1"/>
                    </a:moveTo>
                    <a:cubicBezTo>
                      <a:pt x="0" y="2"/>
                      <a:pt x="0" y="0"/>
                      <a:pt x="1" y="0"/>
                    </a:cubicBezTo>
                    <a:cubicBezTo>
                      <a:pt x="1" y="0"/>
                      <a:pt x="1"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chenying0907 74"/>
              <p:cNvSpPr/>
              <p:nvPr/>
            </p:nvSpPr>
            <p:spPr bwMode="auto">
              <a:xfrm>
                <a:off x="4381" y="2247"/>
                <a:ext cx="2" cy="6"/>
              </a:xfrm>
              <a:custGeom>
                <a:avLst/>
                <a:gdLst>
                  <a:gd name="T0" fmla="*/ 1 w 1"/>
                  <a:gd name="T1" fmla="*/ 0 h 3"/>
                  <a:gd name="T2" fmla="*/ 0 w 1"/>
                  <a:gd name="T3" fmla="*/ 3 h 3"/>
                  <a:gd name="T4" fmla="*/ 1 w 1"/>
                  <a:gd name="T5" fmla="*/ 0 h 3"/>
                </a:gdLst>
                <a:ahLst/>
                <a:cxnLst>
                  <a:cxn ang="0">
                    <a:pos x="T0" y="T1"/>
                  </a:cxn>
                  <a:cxn ang="0">
                    <a:pos x="T2" y="T3"/>
                  </a:cxn>
                  <a:cxn ang="0">
                    <a:pos x="T4" y="T5"/>
                  </a:cxn>
                </a:cxnLst>
                <a:rect l="0" t="0" r="r" b="b"/>
                <a:pathLst>
                  <a:path w="1" h="3">
                    <a:moveTo>
                      <a:pt x="1" y="0"/>
                    </a:moveTo>
                    <a:cubicBezTo>
                      <a:pt x="0" y="3"/>
                      <a:pt x="0" y="3"/>
                      <a:pt x="0" y="3"/>
                    </a:cubicBezTo>
                    <a:cubicBezTo>
                      <a:pt x="1" y="2"/>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chenying0907 75"/>
              <p:cNvSpPr/>
              <p:nvPr/>
            </p:nvSpPr>
            <p:spPr bwMode="auto">
              <a:xfrm>
                <a:off x="3914" y="153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chenying0907 76"/>
              <p:cNvSpPr/>
              <p:nvPr/>
            </p:nvSpPr>
            <p:spPr bwMode="auto">
              <a:xfrm>
                <a:off x="3317" y="1492"/>
                <a:ext cx="1064" cy="1219"/>
              </a:xfrm>
              <a:custGeom>
                <a:avLst/>
                <a:gdLst>
                  <a:gd name="T0" fmla="*/ 307 w 501"/>
                  <a:gd name="T1" fmla="*/ 7 h 575"/>
                  <a:gd name="T2" fmla="*/ 204 w 501"/>
                  <a:gd name="T3" fmla="*/ 13 h 575"/>
                  <a:gd name="T4" fmla="*/ 130 w 501"/>
                  <a:gd name="T5" fmla="*/ 42 h 575"/>
                  <a:gd name="T6" fmla="*/ 23 w 501"/>
                  <a:gd name="T7" fmla="*/ 152 h 575"/>
                  <a:gd name="T8" fmla="*/ 0 w 501"/>
                  <a:gd name="T9" fmla="*/ 247 h 575"/>
                  <a:gd name="T10" fmla="*/ 50 w 501"/>
                  <a:gd name="T11" fmla="*/ 385 h 575"/>
                  <a:gd name="T12" fmla="*/ 111 w 501"/>
                  <a:gd name="T13" fmla="*/ 430 h 575"/>
                  <a:gd name="T14" fmla="*/ 184 w 501"/>
                  <a:gd name="T15" fmla="*/ 490 h 575"/>
                  <a:gd name="T16" fmla="*/ 202 w 501"/>
                  <a:gd name="T17" fmla="*/ 528 h 575"/>
                  <a:gd name="T18" fmla="*/ 213 w 501"/>
                  <a:gd name="T19" fmla="*/ 562 h 575"/>
                  <a:gd name="T20" fmla="*/ 214 w 501"/>
                  <a:gd name="T21" fmla="*/ 567 h 575"/>
                  <a:gd name="T22" fmla="*/ 211 w 501"/>
                  <a:gd name="T23" fmla="*/ 536 h 575"/>
                  <a:gd name="T24" fmla="*/ 199 w 501"/>
                  <a:gd name="T25" fmla="*/ 494 h 575"/>
                  <a:gd name="T26" fmla="*/ 165 w 501"/>
                  <a:gd name="T27" fmla="*/ 454 h 575"/>
                  <a:gd name="T28" fmla="*/ 164 w 501"/>
                  <a:gd name="T29" fmla="*/ 451 h 575"/>
                  <a:gd name="T30" fmla="*/ 135 w 501"/>
                  <a:gd name="T31" fmla="*/ 430 h 575"/>
                  <a:gd name="T32" fmla="*/ 134 w 501"/>
                  <a:gd name="T33" fmla="*/ 428 h 575"/>
                  <a:gd name="T34" fmla="*/ 125 w 501"/>
                  <a:gd name="T35" fmla="*/ 419 h 575"/>
                  <a:gd name="T36" fmla="*/ 97 w 501"/>
                  <a:gd name="T37" fmla="*/ 407 h 575"/>
                  <a:gd name="T38" fmla="*/ 85 w 501"/>
                  <a:gd name="T39" fmla="*/ 394 h 575"/>
                  <a:gd name="T40" fmla="*/ 77 w 501"/>
                  <a:gd name="T41" fmla="*/ 384 h 575"/>
                  <a:gd name="T42" fmla="*/ 63 w 501"/>
                  <a:gd name="T43" fmla="*/ 368 h 575"/>
                  <a:gd name="T44" fmla="*/ 49 w 501"/>
                  <a:gd name="T45" fmla="*/ 353 h 575"/>
                  <a:gd name="T46" fmla="*/ 40 w 501"/>
                  <a:gd name="T47" fmla="*/ 338 h 575"/>
                  <a:gd name="T48" fmla="*/ 25 w 501"/>
                  <a:gd name="T49" fmla="*/ 323 h 575"/>
                  <a:gd name="T50" fmla="*/ 29 w 501"/>
                  <a:gd name="T51" fmla="*/ 315 h 575"/>
                  <a:gd name="T52" fmla="*/ 21 w 501"/>
                  <a:gd name="T53" fmla="*/ 247 h 575"/>
                  <a:gd name="T54" fmla="*/ 23 w 501"/>
                  <a:gd name="T55" fmla="*/ 221 h 575"/>
                  <a:gd name="T56" fmla="*/ 26 w 501"/>
                  <a:gd name="T57" fmla="*/ 191 h 575"/>
                  <a:gd name="T58" fmla="*/ 56 w 501"/>
                  <a:gd name="T59" fmla="*/ 133 h 575"/>
                  <a:gd name="T60" fmla="*/ 74 w 501"/>
                  <a:gd name="T61" fmla="*/ 107 h 575"/>
                  <a:gd name="T62" fmla="*/ 84 w 501"/>
                  <a:gd name="T63" fmla="*/ 99 h 575"/>
                  <a:gd name="T64" fmla="*/ 90 w 501"/>
                  <a:gd name="T65" fmla="*/ 91 h 575"/>
                  <a:gd name="T66" fmla="*/ 110 w 501"/>
                  <a:gd name="T67" fmla="*/ 80 h 575"/>
                  <a:gd name="T68" fmla="*/ 129 w 501"/>
                  <a:gd name="T69" fmla="*/ 65 h 575"/>
                  <a:gd name="T70" fmla="*/ 182 w 501"/>
                  <a:gd name="T71" fmla="*/ 36 h 575"/>
                  <a:gd name="T72" fmla="*/ 211 w 501"/>
                  <a:gd name="T73" fmla="*/ 29 h 575"/>
                  <a:gd name="T74" fmla="*/ 253 w 501"/>
                  <a:gd name="T75" fmla="*/ 19 h 575"/>
                  <a:gd name="T76" fmla="*/ 281 w 501"/>
                  <a:gd name="T77" fmla="*/ 19 h 575"/>
                  <a:gd name="T78" fmla="*/ 284 w 501"/>
                  <a:gd name="T79" fmla="*/ 19 h 575"/>
                  <a:gd name="T80" fmla="*/ 320 w 501"/>
                  <a:gd name="T81" fmla="*/ 24 h 575"/>
                  <a:gd name="T82" fmla="*/ 369 w 501"/>
                  <a:gd name="T83" fmla="*/ 42 h 575"/>
                  <a:gd name="T84" fmla="*/ 388 w 501"/>
                  <a:gd name="T85" fmla="*/ 53 h 575"/>
                  <a:gd name="T86" fmla="*/ 407 w 501"/>
                  <a:gd name="T87" fmla="*/ 71 h 575"/>
                  <a:gd name="T88" fmla="*/ 435 w 501"/>
                  <a:gd name="T89" fmla="*/ 107 h 575"/>
                  <a:gd name="T90" fmla="*/ 462 w 501"/>
                  <a:gd name="T91" fmla="*/ 154 h 575"/>
                  <a:gd name="T92" fmla="*/ 471 w 501"/>
                  <a:gd name="T93" fmla="*/ 184 h 575"/>
                  <a:gd name="T94" fmla="*/ 464 w 501"/>
                  <a:gd name="T95" fmla="*/ 279 h 575"/>
                  <a:gd name="T96" fmla="*/ 451 w 501"/>
                  <a:gd name="T97" fmla="*/ 307 h 575"/>
                  <a:gd name="T98" fmla="*/ 395 w 501"/>
                  <a:gd name="T99" fmla="*/ 377 h 575"/>
                  <a:gd name="T100" fmla="*/ 368 w 501"/>
                  <a:gd name="T101" fmla="*/ 412 h 575"/>
                  <a:gd name="T102" fmla="*/ 363 w 501"/>
                  <a:gd name="T103" fmla="*/ 573 h 575"/>
                  <a:gd name="T104" fmla="*/ 446 w 501"/>
                  <a:gd name="T105" fmla="*/ 342 h 575"/>
                  <a:gd name="T106" fmla="*/ 463 w 501"/>
                  <a:gd name="T107" fmla="*/ 118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1" h="575">
                    <a:moveTo>
                      <a:pt x="463" y="118"/>
                    </a:moveTo>
                    <a:cubicBezTo>
                      <a:pt x="439" y="74"/>
                      <a:pt x="402" y="38"/>
                      <a:pt x="355" y="17"/>
                    </a:cubicBezTo>
                    <a:cubicBezTo>
                      <a:pt x="347" y="17"/>
                      <a:pt x="337" y="12"/>
                      <a:pt x="328" y="12"/>
                    </a:cubicBezTo>
                    <a:cubicBezTo>
                      <a:pt x="328" y="11"/>
                      <a:pt x="328" y="11"/>
                      <a:pt x="328" y="11"/>
                    </a:cubicBezTo>
                    <a:cubicBezTo>
                      <a:pt x="320" y="11"/>
                      <a:pt x="319" y="8"/>
                      <a:pt x="310" y="5"/>
                    </a:cubicBezTo>
                    <a:cubicBezTo>
                      <a:pt x="309" y="7"/>
                      <a:pt x="306" y="5"/>
                      <a:pt x="307" y="7"/>
                    </a:cubicBezTo>
                    <a:cubicBezTo>
                      <a:pt x="303" y="8"/>
                      <a:pt x="301" y="3"/>
                      <a:pt x="296" y="4"/>
                    </a:cubicBezTo>
                    <a:cubicBezTo>
                      <a:pt x="296" y="3"/>
                      <a:pt x="296" y="5"/>
                      <a:pt x="295" y="4"/>
                    </a:cubicBezTo>
                    <a:cubicBezTo>
                      <a:pt x="282" y="5"/>
                      <a:pt x="298" y="3"/>
                      <a:pt x="282" y="0"/>
                    </a:cubicBezTo>
                    <a:cubicBezTo>
                      <a:pt x="259" y="0"/>
                      <a:pt x="236" y="5"/>
                      <a:pt x="215" y="9"/>
                    </a:cubicBezTo>
                    <a:cubicBezTo>
                      <a:pt x="216" y="9"/>
                      <a:pt x="217" y="10"/>
                      <a:pt x="215" y="11"/>
                    </a:cubicBezTo>
                    <a:cubicBezTo>
                      <a:pt x="212" y="8"/>
                      <a:pt x="208" y="13"/>
                      <a:pt x="204" y="13"/>
                    </a:cubicBezTo>
                    <a:cubicBezTo>
                      <a:pt x="204" y="12"/>
                      <a:pt x="206" y="12"/>
                      <a:pt x="207" y="11"/>
                    </a:cubicBezTo>
                    <a:cubicBezTo>
                      <a:pt x="197" y="13"/>
                      <a:pt x="190" y="17"/>
                      <a:pt x="181" y="19"/>
                    </a:cubicBezTo>
                    <a:cubicBezTo>
                      <a:pt x="173" y="24"/>
                      <a:pt x="163" y="25"/>
                      <a:pt x="158" y="29"/>
                    </a:cubicBezTo>
                    <a:cubicBezTo>
                      <a:pt x="159" y="27"/>
                      <a:pt x="154" y="30"/>
                      <a:pt x="152" y="30"/>
                    </a:cubicBezTo>
                    <a:cubicBezTo>
                      <a:pt x="148" y="37"/>
                      <a:pt x="136" y="37"/>
                      <a:pt x="131" y="43"/>
                    </a:cubicBezTo>
                    <a:cubicBezTo>
                      <a:pt x="130" y="42"/>
                      <a:pt x="130" y="42"/>
                      <a:pt x="130" y="42"/>
                    </a:cubicBezTo>
                    <a:cubicBezTo>
                      <a:pt x="110" y="54"/>
                      <a:pt x="88" y="68"/>
                      <a:pt x="70" y="87"/>
                    </a:cubicBezTo>
                    <a:cubicBezTo>
                      <a:pt x="59" y="96"/>
                      <a:pt x="48" y="108"/>
                      <a:pt x="39" y="121"/>
                    </a:cubicBezTo>
                    <a:cubicBezTo>
                      <a:pt x="38" y="123"/>
                      <a:pt x="40" y="122"/>
                      <a:pt x="39" y="124"/>
                    </a:cubicBezTo>
                    <a:cubicBezTo>
                      <a:pt x="37" y="127"/>
                      <a:pt x="38" y="123"/>
                      <a:pt x="37" y="124"/>
                    </a:cubicBezTo>
                    <a:cubicBezTo>
                      <a:pt x="34" y="132"/>
                      <a:pt x="28" y="140"/>
                      <a:pt x="23" y="148"/>
                    </a:cubicBezTo>
                    <a:cubicBezTo>
                      <a:pt x="23" y="150"/>
                      <a:pt x="22" y="152"/>
                      <a:pt x="23" y="152"/>
                    </a:cubicBezTo>
                    <a:cubicBezTo>
                      <a:pt x="17" y="161"/>
                      <a:pt x="14" y="176"/>
                      <a:pt x="9" y="185"/>
                    </a:cubicBezTo>
                    <a:cubicBezTo>
                      <a:pt x="14" y="183"/>
                      <a:pt x="10" y="192"/>
                      <a:pt x="10" y="196"/>
                    </a:cubicBezTo>
                    <a:cubicBezTo>
                      <a:pt x="9" y="198"/>
                      <a:pt x="8" y="198"/>
                      <a:pt x="8" y="197"/>
                    </a:cubicBezTo>
                    <a:cubicBezTo>
                      <a:pt x="6" y="205"/>
                      <a:pt x="5" y="209"/>
                      <a:pt x="3" y="219"/>
                    </a:cubicBezTo>
                    <a:cubicBezTo>
                      <a:pt x="2" y="223"/>
                      <a:pt x="4" y="225"/>
                      <a:pt x="3" y="230"/>
                    </a:cubicBezTo>
                    <a:cubicBezTo>
                      <a:pt x="0" y="233"/>
                      <a:pt x="1" y="241"/>
                      <a:pt x="0" y="247"/>
                    </a:cubicBezTo>
                    <a:cubicBezTo>
                      <a:pt x="2" y="245"/>
                      <a:pt x="4" y="252"/>
                      <a:pt x="3" y="257"/>
                    </a:cubicBezTo>
                    <a:cubicBezTo>
                      <a:pt x="0" y="256"/>
                      <a:pt x="0" y="256"/>
                      <a:pt x="0" y="256"/>
                    </a:cubicBezTo>
                    <a:cubicBezTo>
                      <a:pt x="1" y="272"/>
                      <a:pt x="0" y="297"/>
                      <a:pt x="9" y="316"/>
                    </a:cubicBezTo>
                    <a:cubicBezTo>
                      <a:pt x="8" y="318"/>
                      <a:pt x="8" y="318"/>
                      <a:pt x="8" y="318"/>
                    </a:cubicBezTo>
                    <a:cubicBezTo>
                      <a:pt x="17" y="337"/>
                      <a:pt x="25" y="356"/>
                      <a:pt x="39" y="370"/>
                    </a:cubicBezTo>
                    <a:cubicBezTo>
                      <a:pt x="42" y="375"/>
                      <a:pt x="47" y="381"/>
                      <a:pt x="50" y="385"/>
                    </a:cubicBezTo>
                    <a:cubicBezTo>
                      <a:pt x="56" y="390"/>
                      <a:pt x="58" y="391"/>
                      <a:pt x="63" y="393"/>
                    </a:cubicBezTo>
                    <a:cubicBezTo>
                      <a:pt x="65" y="395"/>
                      <a:pt x="65" y="397"/>
                      <a:pt x="65" y="398"/>
                    </a:cubicBezTo>
                    <a:cubicBezTo>
                      <a:pt x="71" y="405"/>
                      <a:pt x="76" y="411"/>
                      <a:pt x="83" y="414"/>
                    </a:cubicBezTo>
                    <a:cubicBezTo>
                      <a:pt x="83" y="415"/>
                      <a:pt x="83" y="415"/>
                      <a:pt x="83" y="415"/>
                    </a:cubicBezTo>
                    <a:cubicBezTo>
                      <a:pt x="89" y="419"/>
                      <a:pt x="98" y="423"/>
                      <a:pt x="104" y="429"/>
                    </a:cubicBezTo>
                    <a:cubicBezTo>
                      <a:pt x="106" y="429"/>
                      <a:pt x="113" y="433"/>
                      <a:pt x="111" y="430"/>
                    </a:cubicBezTo>
                    <a:cubicBezTo>
                      <a:pt x="114" y="431"/>
                      <a:pt x="111" y="433"/>
                      <a:pt x="115" y="433"/>
                    </a:cubicBezTo>
                    <a:cubicBezTo>
                      <a:pt x="111" y="433"/>
                      <a:pt x="111" y="433"/>
                      <a:pt x="111" y="433"/>
                    </a:cubicBezTo>
                    <a:cubicBezTo>
                      <a:pt x="125" y="443"/>
                      <a:pt x="138" y="450"/>
                      <a:pt x="152" y="459"/>
                    </a:cubicBezTo>
                    <a:cubicBezTo>
                      <a:pt x="154" y="464"/>
                      <a:pt x="165" y="469"/>
                      <a:pt x="170" y="476"/>
                    </a:cubicBezTo>
                    <a:cubicBezTo>
                      <a:pt x="175" y="479"/>
                      <a:pt x="180" y="487"/>
                      <a:pt x="185" y="489"/>
                    </a:cubicBezTo>
                    <a:cubicBezTo>
                      <a:pt x="184" y="490"/>
                      <a:pt x="184" y="490"/>
                      <a:pt x="184" y="490"/>
                    </a:cubicBezTo>
                    <a:cubicBezTo>
                      <a:pt x="188" y="495"/>
                      <a:pt x="194" y="503"/>
                      <a:pt x="196" y="512"/>
                    </a:cubicBezTo>
                    <a:cubicBezTo>
                      <a:pt x="198" y="518"/>
                      <a:pt x="200" y="517"/>
                      <a:pt x="202" y="521"/>
                    </a:cubicBezTo>
                    <a:cubicBezTo>
                      <a:pt x="201" y="521"/>
                      <a:pt x="201" y="521"/>
                      <a:pt x="201" y="521"/>
                    </a:cubicBezTo>
                    <a:cubicBezTo>
                      <a:pt x="203" y="525"/>
                      <a:pt x="206" y="526"/>
                      <a:pt x="207" y="528"/>
                    </a:cubicBezTo>
                    <a:cubicBezTo>
                      <a:pt x="207" y="532"/>
                      <a:pt x="208" y="532"/>
                      <a:pt x="208" y="536"/>
                    </a:cubicBezTo>
                    <a:cubicBezTo>
                      <a:pt x="207" y="532"/>
                      <a:pt x="205" y="530"/>
                      <a:pt x="202" y="528"/>
                    </a:cubicBezTo>
                    <a:cubicBezTo>
                      <a:pt x="203" y="534"/>
                      <a:pt x="207" y="539"/>
                      <a:pt x="206" y="543"/>
                    </a:cubicBezTo>
                    <a:cubicBezTo>
                      <a:pt x="207" y="547"/>
                      <a:pt x="207" y="551"/>
                      <a:pt x="209" y="551"/>
                    </a:cubicBezTo>
                    <a:cubicBezTo>
                      <a:pt x="209" y="552"/>
                      <a:pt x="208" y="555"/>
                      <a:pt x="207" y="552"/>
                    </a:cubicBezTo>
                    <a:cubicBezTo>
                      <a:pt x="208" y="556"/>
                      <a:pt x="208" y="558"/>
                      <a:pt x="209" y="560"/>
                    </a:cubicBezTo>
                    <a:cubicBezTo>
                      <a:pt x="209" y="560"/>
                      <a:pt x="209" y="559"/>
                      <a:pt x="209" y="558"/>
                    </a:cubicBezTo>
                    <a:cubicBezTo>
                      <a:pt x="211" y="560"/>
                      <a:pt x="211" y="563"/>
                      <a:pt x="213" y="562"/>
                    </a:cubicBezTo>
                    <a:cubicBezTo>
                      <a:pt x="212" y="561"/>
                      <a:pt x="212" y="560"/>
                      <a:pt x="212" y="558"/>
                    </a:cubicBezTo>
                    <a:cubicBezTo>
                      <a:pt x="213" y="559"/>
                      <a:pt x="214" y="565"/>
                      <a:pt x="213" y="567"/>
                    </a:cubicBezTo>
                    <a:cubicBezTo>
                      <a:pt x="212" y="569"/>
                      <a:pt x="210" y="563"/>
                      <a:pt x="210" y="566"/>
                    </a:cubicBezTo>
                    <a:cubicBezTo>
                      <a:pt x="213" y="575"/>
                      <a:pt x="213" y="575"/>
                      <a:pt x="213" y="575"/>
                    </a:cubicBezTo>
                    <a:cubicBezTo>
                      <a:pt x="213" y="573"/>
                      <a:pt x="214" y="570"/>
                      <a:pt x="215" y="571"/>
                    </a:cubicBezTo>
                    <a:cubicBezTo>
                      <a:pt x="214" y="567"/>
                      <a:pt x="214" y="567"/>
                      <a:pt x="214" y="567"/>
                    </a:cubicBezTo>
                    <a:cubicBezTo>
                      <a:pt x="215" y="567"/>
                      <a:pt x="215" y="567"/>
                      <a:pt x="215" y="567"/>
                    </a:cubicBezTo>
                    <a:cubicBezTo>
                      <a:pt x="214" y="560"/>
                      <a:pt x="215" y="555"/>
                      <a:pt x="214" y="548"/>
                    </a:cubicBezTo>
                    <a:cubicBezTo>
                      <a:pt x="212" y="551"/>
                      <a:pt x="212" y="551"/>
                      <a:pt x="212" y="551"/>
                    </a:cubicBezTo>
                    <a:cubicBezTo>
                      <a:pt x="212" y="547"/>
                      <a:pt x="209" y="543"/>
                      <a:pt x="210" y="539"/>
                    </a:cubicBezTo>
                    <a:cubicBezTo>
                      <a:pt x="211" y="541"/>
                      <a:pt x="211" y="539"/>
                      <a:pt x="212" y="539"/>
                    </a:cubicBezTo>
                    <a:cubicBezTo>
                      <a:pt x="212" y="538"/>
                      <a:pt x="211" y="537"/>
                      <a:pt x="211" y="536"/>
                    </a:cubicBezTo>
                    <a:cubicBezTo>
                      <a:pt x="214" y="538"/>
                      <a:pt x="214" y="538"/>
                      <a:pt x="214" y="538"/>
                    </a:cubicBezTo>
                    <a:cubicBezTo>
                      <a:pt x="210" y="536"/>
                      <a:pt x="210" y="526"/>
                      <a:pt x="210" y="525"/>
                    </a:cubicBezTo>
                    <a:cubicBezTo>
                      <a:pt x="210" y="525"/>
                      <a:pt x="210" y="525"/>
                      <a:pt x="210" y="525"/>
                    </a:cubicBezTo>
                    <a:cubicBezTo>
                      <a:pt x="209" y="519"/>
                      <a:pt x="209" y="527"/>
                      <a:pt x="208" y="523"/>
                    </a:cubicBezTo>
                    <a:cubicBezTo>
                      <a:pt x="207" y="519"/>
                      <a:pt x="210" y="520"/>
                      <a:pt x="210" y="517"/>
                    </a:cubicBezTo>
                    <a:cubicBezTo>
                      <a:pt x="207" y="511"/>
                      <a:pt x="202" y="501"/>
                      <a:pt x="199" y="494"/>
                    </a:cubicBezTo>
                    <a:cubicBezTo>
                      <a:pt x="196" y="489"/>
                      <a:pt x="191" y="484"/>
                      <a:pt x="186" y="481"/>
                    </a:cubicBezTo>
                    <a:cubicBezTo>
                      <a:pt x="183" y="477"/>
                      <a:pt x="189" y="480"/>
                      <a:pt x="184" y="476"/>
                    </a:cubicBezTo>
                    <a:cubicBezTo>
                      <a:pt x="186" y="476"/>
                      <a:pt x="186" y="475"/>
                      <a:pt x="186" y="474"/>
                    </a:cubicBezTo>
                    <a:cubicBezTo>
                      <a:pt x="185" y="474"/>
                      <a:pt x="179" y="467"/>
                      <a:pt x="181" y="471"/>
                    </a:cubicBezTo>
                    <a:cubicBezTo>
                      <a:pt x="176" y="466"/>
                      <a:pt x="169" y="460"/>
                      <a:pt x="163" y="455"/>
                    </a:cubicBezTo>
                    <a:cubicBezTo>
                      <a:pt x="165" y="457"/>
                      <a:pt x="167" y="456"/>
                      <a:pt x="165" y="454"/>
                    </a:cubicBezTo>
                    <a:cubicBezTo>
                      <a:pt x="162" y="453"/>
                      <a:pt x="156" y="450"/>
                      <a:pt x="151" y="445"/>
                    </a:cubicBezTo>
                    <a:cubicBezTo>
                      <a:pt x="150" y="447"/>
                      <a:pt x="152" y="448"/>
                      <a:pt x="150" y="449"/>
                    </a:cubicBezTo>
                    <a:cubicBezTo>
                      <a:pt x="149" y="449"/>
                      <a:pt x="147" y="449"/>
                      <a:pt x="146" y="447"/>
                    </a:cubicBezTo>
                    <a:cubicBezTo>
                      <a:pt x="147" y="445"/>
                      <a:pt x="148" y="443"/>
                      <a:pt x="144" y="440"/>
                    </a:cubicBezTo>
                    <a:cubicBezTo>
                      <a:pt x="146" y="438"/>
                      <a:pt x="152" y="446"/>
                      <a:pt x="151" y="442"/>
                    </a:cubicBezTo>
                    <a:cubicBezTo>
                      <a:pt x="154" y="442"/>
                      <a:pt x="163" y="448"/>
                      <a:pt x="164" y="451"/>
                    </a:cubicBezTo>
                    <a:cubicBezTo>
                      <a:pt x="170" y="452"/>
                      <a:pt x="161" y="448"/>
                      <a:pt x="163" y="447"/>
                    </a:cubicBezTo>
                    <a:cubicBezTo>
                      <a:pt x="159" y="444"/>
                      <a:pt x="157" y="444"/>
                      <a:pt x="151" y="440"/>
                    </a:cubicBezTo>
                    <a:cubicBezTo>
                      <a:pt x="150" y="440"/>
                      <a:pt x="152" y="442"/>
                      <a:pt x="148" y="441"/>
                    </a:cubicBezTo>
                    <a:cubicBezTo>
                      <a:pt x="142" y="439"/>
                      <a:pt x="143" y="435"/>
                      <a:pt x="141" y="434"/>
                    </a:cubicBezTo>
                    <a:cubicBezTo>
                      <a:pt x="144" y="435"/>
                      <a:pt x="144" y="435"/>
                      <a:pt x="144" y="435"/>
                    </a:cubicBezTo>
                    <a:cubicBezTo>
                      <a:pt x="141" y="432"/>
                      <a:pt x="139" y="432"/>
                      <a:pt x="135" y="430"/>
                    </a:cubicBezTo>
                    <a:cubicBezTo>
                      <a:pt x="136" y="426"/>
                      <a:pt x="142" y="434"/>
                      <a:pt x="144" y="433"/>
                    </a:cubicBezTo>
                    <a:cubicBezTo>
                      <a:pt x="143" y="429"/>
                      <a:pt x="143" y="429"/>
                      <a:pt x="143" y="429"/>
                    </a:cubicBezTo>
                    <a:cubicBezTo>
                      <a:pt x="137" y="425"/>
                      <a:pt x="140" y="430"/>
                      <a:pt x="134" y="425"/>
                    </a:cubicBezTo>
                    <a:cubicBezTo>
                      <a:pt x="135" y="425"/>
                      <a:pt x="135" y="425"/>
                      <a:pt x="135" y="425"/>
                    </a:cubicBezTo>
                    <a:cubicBezTo>
                      <a:pt x="131" y="423"/>
                      <a:pt x="131" y="423"/>
                      <a:pt x="131" y="423"/>
                    </a:cubicBezTo>
                    <a:cubicBezTo>
                      <a:pt x="131" y="424"/>
                      <a:pt x="130" y="426"/>
                      <a:pt x="134" y="428"/>
                    </a:cubicBezTo>
                    <a:cubicBezTo>
                      <a:pt x="130" y="429"/>
                      <a:pt x="131" y="427"/>
                      <a:pt x="125" y="424"/>
                    </a:cubicBezTo>
                    <a:cubicBezTo>
                      <a:pt x="122" y="424"/>
                      <a:pt x="127" y="425"/>
                      <a:pt x="126" y="427"/>
                    </a:cubicBezTo>
                    <a:cubicBezTo>
                      <a:pt x="126" y="428"/>
                      <a:pt x="123" y="426"/>
                      <a:pt x="120" y="425"/>
                    </a:cubicBezTo>
                    <a:cubicBezTo>
                      <a:pt x="116" y="422"/>
                      <a:pt x="119" y="421"/>
                      <a:pt x="118" y="419"/>
                    </a:cubicBezTo>
                    <a:cubicBezTo>
                      <a:pt x="119" y="420"/>
                      <a:pt x="122" y="422"/>
                      <a:pt x="121" y="422"/>
                    </a:cubicBezTo>
                    <a:cubicBezTo>
                      <a:pt x="127" y="424"/>
                      <a:pt x="121" y="418"/>
                      <a:pt x="125" y="419"/>
                    </a:cubicBezTo>
                    <a:cubicBezTo>
                      <a:pt x="122" y="415"/>
                      <a:pt x="121" y="417"/>
                      <a:pt x="118" y="416"/>
                    </a:cubicBezTo>
                    <a:cubicBezTo>
                      <a:pt x="119" y="417"/>
                      <a:pt x="117" y="418"/>
                      <a:pt x="117" y="419"/>
                    </a:cubicBezTo>
                    <a:cubicBezTo>
                      <a:pt x="108" y="418"/>
                      <a:pt x="115" y="413"/>
                      <a:pt x="108" y="409"/>
                    </a:cubicBezTo>
                    <a:cubicBezTo>
                      <a:pt x="108" y="413"/>
                      <a:pt x="98" y="407"/>
                      <a:pt x="100" y="413"/>
                    </a:cubicBezTo>
                    <a:cubicBezTo>
                      <a:pt x="98" y="412"/>
                      <a:pt x="96" y="411"/>
                      <a:pt x="95" y="410"/>
                    </a:cubicBezTo>
                    <a:cubicBezTo>
                      <a:pt x="98" y="409"/>
                      <a:pt x="93" y="407"/>
                      <a:pt x="97" y="407"/>
                    </a:cubicBezTo>
                    <a:cubicBezTo>
                      <a:pt x="95" y="405"/>
                      <a:pt x="95" y="405"/>
                      <a:pt x="95" y="405"/>
                    </a:cubicBezTo>
                    <a:cubicBezTo>
                      <a:pt x="100" y="406"/>
                      <a:pt x="100" y="406"/>
                      <a:pt x="100" y="406"/>
                    </a:cubicBezTo>
                    <a:cubicBezTo>
                      <a:pt x="98" y="403"/>
                      <a:pt x="95" y="399"/>
                      <a:pt x="94" y="397"/>
                    </a:cubicBezTo>
                    <a:cubicBezTo>
                      <a:pt x="91" y="395"/>
                      <a:pt x="94" y="399"/>
                      <a:pt x="90" y="397"/>
                    </a:cubicBezTo>
                    <a:cubicBezTo>
                      <a:pt x="92" y="397"/>
                      <a:pt x="91" y="394"/>
                      <a:pt x="89" y="393"/>
                    </a:cubicBezTo>
                    <a:cubicBezTo>
                      <a:pt x="92" y="396"/>
                      <a:pt x="87" y="395"/>
                      <a:pt x="85" y="394"/>
                    </a:cubicBezTo>
                    <a:cubicBezTo>
                      <a:pt x="82" y="392"/>
                      <a:pt x="81" y="388"/>
                      <a:pt x="81" y="388"/>
                    </a:cubicBezTo>
                    <a:cubicBezTo>
                      <a:pt x="86" y="389"/>
                      <a:pt x="86" y="389"/>
                      <a:pt x="86" y="389"/>
                    </a:cubicBezTo>
                    <a:cubicBezTo>
                      <a:pt x="82" y="388"/>
                      <a:pt x="85" y="388"/>
                      <a:pt x="82" y="386"/>
                    </a:cubicBezTo>
                    <a:cubicBezTo>
                      <a:pt x="81" y="386"/>
                      <a:pt x="78" y="386"/>
                      <a:pt x="77" y="387"/>
                    </a:cubicBezTo>
                    <a:cubicBezTo>
                      <a:pt x="75" y="385"/>
                      <a:pt x="74" y="383"/>
                      <a:pt x="73" y="383"/>
                    </a:cubicBezTo>
                    <a:cubicBezTo>
                      <a:pt x="77" y="384"/>
                      <a:pt x="77" y="384"/>
                      <a:pt x="77" y="384"/>
                    </a:cubicBezTo>
                    <a:cubicBezTo>
                      <a:pt x="73" y="381"/>
                      <a:pt x="79" y="381"/>
                      <a:pt x="74" y="378"/>
                    </a:cubicBezTo>
                    <a:cubicBezTo>
                      <a:pt x="72" y="378"/>
                      <a:pt x="72" y="378"/>
                      <a:pt x="72" y="378"/>
                    </a:cubicBezTo>
                    <a:cubicBezTo>
                      <a:pt x="72" y="377"/>
                      <a:pt x="72" y="376"/>
                      <a:pt x="73" y="377"/>
                    </a:cubicBezTo>
                    <a:cubicBezTo>
                      <a:pt x="71" y="377"/>
                      <a:pt x="69" y="375"/>
                      <a:pt x="68" y="374"/>
                    </a:cubicBezTo>
                    <a:cubicBezTo>
                      <a:pt x="69" y="373"/>
                      <a:pt x="69" y="373"/>
                      <a:pt x="69" y="373"/>
                    </a:cubicBezTo>
                    <a:cubicBezTo>
                      <a:pt x="67" y="372"/>
                      <a:pt x="63" y="371"/>
                      <a:pt x="63" y="368"/>
                    </a:cubicBezTo>
                    <a:cubicBezTo>
                      <a:pt x="62" y="371"/>
                      <a:pt x="65" y="370"/>
                      <a:pt x="66" y="373"/>
                    </a:cubicBezTo>
                    <a:cubicBezTo>
                      <a:pt x="66" y="377"/>
                      <a:pt x="62" y="372"/>
                      <a:pt x="62" y="371"/>
                    </a:cubicBezTo>
                    <a:cubicBezTo>
                      <a:pt x="64" y="370"/>
                      <a:pt x="58" y="367"/>
                      <a:pt x="56" y="364"/>
                    </a:cubicBezTo>
                    <a:cubicBezTo>
                      <a:pt x="56" y="363"/>
                      <a:pt x="55" y="361"/>
                      <a:pt x="55" y="360"/>
                    </a:cubicBezTo>
                    <a:cubicBezTo>
                      <a:pt x="53" y="360"/>
                      <a:pt x="53" y="360"/>
                      <a:pt x="53" y="360"/>
                    </a:cubicBezTo>
                    <a:cubicBezTo>
                      <a:pt x="56" y="357"/>
                      <a:pt x="49" y="356"/>
                      <a:pt x="49" y="353"/>
                    </a:cubicBezTo>
                    <a:cubicBezTo>
                      <a:pt x="50" y="354"/>
                      <a:pt x="51" y="353"/>
                      <a:pt x="51" y="351"/>
                    </a:cubicBezTo>
                    <a:cubicBezTo>
                      <a:pt x="50" y="355"/>
                      <a:pt x="45" y="349"/>
                      <a:pt x="44" y="350"/>
                    </a:cubicBezTo>
                    <a:cubicBezTo>
                      <a:pt x="42" y="345"/>
                      <a:pt x="48" y="349"/>
                      <a:pt x="48" y="347"/>
                    </a:cubicBezTo>
                    <a:cubicBezTo>
                      <a:pt x="45" y="346"/>
                      <a:pt x="46" y="341"/>
                      <a:pt x="43" y="341"/>
                    </a:cubicBezTo>
                    <a:cubicBezTo>
                      <a:pt x="44" y="345"/>
                      <a:pt x="41" y="341"/>
                      <a:pt x="40" y="341"/>
                    </a:cubicBezTo>
                    <a:cubicBezTo>
                      <a:pt x="38" y="337"/>
                      <a:pt x="41" y="341"/>
                      <a:pt x="40" y="338"/>
                    </a:cubicBezTo>
                    <a:cubicBezTo>
                      <a:pt x="39" y="336"/>
                      <a:pt x="36" y="335"/>
                      <a:pt x="37" y="338"/>
                    </a:cubicBezTo>
                    <a:cubicBezTo>
                      <a:pt x="36" y="335"/>
                      <a:pt x="32" y="333"/>
                      <a:pt x="32" y="330"/>
                    </a:cubicBezTo>
                    <a:cubicBezTo>
                      <a:pt x="33" y="328"/>
                      <a:pt x="36" y="335"/>
                      <a:pt x="36" y="333"/>
                    </a:cubicBezTo>
                    <a:cubicBezTo>
                      <a:pt x="32" y="326"/>
                      <a:pt x="30" y="331"/>
                      <a:pt x="27" y="325"/>
                    </a:cubicBezTo>
                    <a:cubicBezTo>
                      <a:pt x="27" y="328"/>
                      <a:pt x="24" y="327"/>
                      <a:pt x="22" y="324"/>
                    </a:cubicBezTo>
                    <a:cubicBezTo>
                      <a:pt x="19" y="317"/>
                      <a:pt x="24" y="327"/>
                      <a:pt x="25" y="323"/>
                    </a:cubicBezTo>
                    <a:cubicBezTo>
                      <a:pt x="23" y="321"/>
                      <a:pt x="23" y="321"/>
                      <a:pt x="23" y="321"/>
                    </a:cubicBezTo>
                    <a:cubicBezTo>
                      <a:pt x="25" y="316"/>
                      <a:pt x="31" y="327"/>
                      <a:pt x="32" y="322"/>
                    </a:cubicBezTo>
                    <a:cubicBezTo>
                      <a:pt x="30" y="320"/>
                      <a:pt x="30" y="320"/>
                      <a:pt x="30" y="320"/>
                    </a:cubicBezTo>
                    <a:cubicBezTo>
                      <a:pt x="31" y="320"/>
                      <a:pt x="32" y="321"/>
                      <a:pt x="33" y="319"/>
                    </a:cubicBezTo>
                    <a:cubicBezTo>
                      <a:pt x="30" y="319"/>
                      <a:pt x="30" y="313"/>
                      <a:pt x="29" y="312"/>
                    </a:cubicBezTo>
                    <a:cubicBezTo>
                      <a:pt x="27" y="312"/>
                      <a:pt x="30" y="315"/>
                      <a:pt x="29" y="315"/>
                    </a:cubicBezTo>
                    <a:cubicBezTo>
                      <a:pt x="27" y="312"/>
                      <a:pt x="24" y="311"/>
                      <a:pt x="24" y="306"/>
                    </a:cubicBezTo>
                    <a:cubicBezTo>
                      <a:pt x="26" y="308"/>
                      <a:pt x="26" y="304"/>
                      <a:pt x="27" y="305"/>
                    </a:cubicBezTo>
                    <a:cubicBezTo>
                      <a:pt x="27" y="303"/>
                      <a:pt x="25" y="305"/>
                      <a:pt x="25" y="301"/>
                    </a:cubicBezTo>
                    <a:cubicBezTo>
                      <a:pt x="26" y="301"/>
                      <a:pt x="26" y="301"/>
                      <a:pt x="26" y="301"/>
                    </a:cubicBezTo>
                    <a:cubicBezTo>
                      <a:pt x="23" y="289"/>
                      <a:pt x="22" y="272"/>
                      <a:pt x="18" y="260"/>
                    </a:cubicBezTo>
                    <a:cubicBezTo>
                      <a:pt x="20" y="258"/>
                      <a:pt x="20" y="254"/>
                      <a:pt x="21" y="247"/>
                    </a:cubicBezTo>
                    <a:cubicBezTo>
                      <a:pt x="21" y="250"/>
                      <a:pt x="19" y="247"/>
                      <a:pt x="19" y="246"/>
                    </a:cubicBezTo>
                    <a:cubicBezTo>
                      <a:pt x="21" y="242"/>
                      <a:pt x="21" y="242"/>
                      <a:pt x="21" y="242"/>
                    </a:cubicBezTo>
                    <a:cubicBezTo>
                      <a:pt x="23" y="239"/>
                      <a:pt x="22" y="233"/>
                      <a:pt x="21" y="230"/>
                    </a:cubicBezTo>
                    <a:cubicBezTo>
                      <a:pt x="22" y="229"/>
                      <a:pt x="22" y="229"/>
                      <a:pt x="23" y="229"/>
                    </a:cubicBezTo>
                    <a:cubicBezTo>
                      <a:pt x="24" y="225"/>
                      <a:pt x="22" y="225"/>
                      <a:pt x="22" y="224"/>
                    </a:cubicBezTo>
                    <a:cubicBezTo>
                      <a:pt x="23" y="221"/>
                      <a:pt x="23" y="221"/>
                      <a:pt x="23" y="221"/>
                    </a:cubicBezTo>
                    <a:cubicBezTo>
                      <a:pt x="22" y="221"/>
                      <a:pt x="22" y="221"/>
                      <a:pt x="22" y="221"/>
                    </a:cubicBezTo>
                    <a:cubicBezTo>
                      <a:pt x="22" y="217"/>
                      <a:pt x="23" y="213"/>
                      <a:pt x="25" y="213"/>
                    </a:cubicBezTo>
                    <a:cubicBezTo>
                      <a:pt x="25" y="212"/>
                      <a:pt x="25" y="211"/>
                      <a:pt x="24" y="212"/>
                    </a:cubicBezTo>
                    <a:cubicBezTo>
                      <a:pt x="26" y="209"/>
                      <a:pt x="28" y="200"/>
                      <a:pt x="29" y="193"/>
                    </a:cubicBezTo>
                    <a:cubicBezTo>
                      <a:pt x="28" y="196"/>
                      <a:pt x="27" y="196"/>
                      <a:pt x="26" y="196"/>
                    </a:cubicBezTo>
                    <a:cubicBezTo>
                      <a:pt x="24" y="194"/>
                      <a:pt x="27" y="194"/>
                      <a:pt x="26" y="191"/>
                    </a:cubicBezTo>
                    <a:cubicBezTo>
                      <a:pt x="27" y="192"/>
                      <a:pt x="28" y="189"/>
                      <a:pt x="28" y="192"/>
                    </a:cubicBezTo>
                    <a:cubicBezTo>
                      <a:pt x="33" y="185"/>
                      <a:pt x="36" y="173"/>
                      <a:pt x="40" y="164"/>
                    </a:cubicBezTo>
                    <a:cubicBezTo>
                      <a:pt x="40" y="162"/>
                      <a:pt x="40" y="162"/>
                      <a:pt x="39" y="161"/>
                    </a:cubicBezTo>
                    <a:cubicBezTo>
                      <a:pt x="45" y="156"/>
                      <a:pt x="47" y="148"/>
                      <a:pt x="51" y="142"/>
                    </a:cubicBezTo>
                    <a:cubicBezTo>
                      <a:pt x="49" y="143"/>
                      <a:pt x="48" y="139"/>
                      <a:pt x="50" y="136"/>
                    </a:cubicBezTo>
                    <a:cubicBezTo>
                      <a:pt x="51" y="131"/>
                      <a:pt x="53" y="136"/>
                      <a:pt x="56" y="133"/>
                    </a:cubicBezTo>
                    <a:cubicBezTo>
                      <a:pt x="57" y="131"/>
                      <a:pt x="59" y="128"/>
                      <a:pt x="60" y="127"/>
                    </a:cubicBezTo>
                    <a:cubicBezTo>
                      <a:pt x="60" y="127"/>
                      <a:pt x="60" y="127"/>
                      <a:pt x="60" y="127"/>
                    </a:cubicBezTo>
                    <a:cubicBezTo>
                      <a:pt x="61" y="125"/>
                      <a:pt x="63" y="121"/>
                      <a:pt x="65" y="120"/>
                    </a:cubicBezTo>
                    <a:cubicBezTo>
                      <a:pt x="65" y="120"/>
                      <a:pt x="65" y="120"/>
                      <a:pt x="65" y="120"/>
                    </a:cubicBezTo>
                    <a:cubicBezTo>
                      <a:pt x="67" y="118"/>
                      <a:pt x="69" y="117"/>
                      <a:pt x="71" y="115"/>
                    </a:cubicBezTo>
                    <a:cubicBezTo>
                      <a:pt x="70" y="113"/>
                      <a:pt x="75" y="109"/>
                      <a:pt x="74" y="107"/>
                    </a:cubicBezTo>
                    <a:cubicBezTo>
                      <a:pt x="75" y="107"/>
                      <a:pt x="74" y="107"/>
                      <a:pt x="75" y="107"/>
                    </a:cubicBezTo>
                    <a:cubicBezTo>
                      <a:pt x="74" y="106"/>
                      <a:pt x="74" y="106"/>
                      <a:pt x="74" y="106"/>
                    </a:cubicBezTo>
                    <a:cubicBezTo>
                      <a:pt x="78" y="103"/>
                      <a:pt x="78" y="103"/>
                      <a:pt x="78" y="103"/>
                    </a:cubicBezTo>
                    <a:cubicBezTo>
                      <a:pt x="78" y="104"/>
                      <a:pt x="78" y="105"/>
                      <a:pt x="78" y="106"/>
                    </a:cubicBezTo>
                    <a:cubicBezTo>
                      <a:pt x="82" y="103"/>
                      <a:pt x="78" y="104"/>
                      <a:pt x="79" y="101"/>
                    </a:cubicBezTo>
                    <a:cubicBezTo>
                      <a:pt x="81" y="98"/>
                      <a:pt x="82" y="99"/>
                      <a:pt x="84" y="99"/>
                    </a:cubicBezTo>
                    <a:cubicBezTo>
                      <a:pt x="84" y="100"/>
                      <a:pt x="82" y="100"/>
                      <a:pt x="81" y="101"/>
                    </a:cubicBezTo>
                    <a:cubicBezTo>
                      <a:pt x="81" y="103"/>
                      <a:pt x="83" y="100"/>
                      <a:pt x="84" y="101"/>
                    </a:cubicBezTo>
                    <a:cubicBezTo>
                      <a:pt x="85" y="100"/>
                      <a:pt x="84" y="98"/>
                      <a:pt x="86" y="97"/>
                    </a:cubicBezTo>
                    <a:cubicBezTo>
                      <a:pt x="88" y="96"/>
                      <a:pt x="92" y="92"/>
                      <a:pt x="92" y="93"/>
                    </a:cubicBezTo>
                    <a:cubicBezTo>
                      <a:pt x="93" y="91"/>
                      <a:pt x="95" y="90"/>
                      <a:pt x="96" y="88"/>
                    </a:cubicBezTo>
                    <a:cubicBezTo>
                      <a:pt x="94" y="89"/>
                      <a:pt x="91" y="91"/>
                      <a:pt x="90" y="91"/>
                    </a:cubicBezTo>
                    <a:cubicBezTo>
                      <a:pt x="91" y="90"/>
                      <a:pt x="94" y="87"/>
                      <a:pt x="94" y="87"/>
                    </a:cubicBezTo>
                    <a:cubicBezTo>
                      <a:pt x="94" y="88"/>
                      <a:pt x="94" y="88"/>
                      <a:pt x="94" y="88"/>
                    </a:cubicBezTo>
                    <a:cubicBezTo>
                      <a:pt x="94" y="87"/>
                      <a:pt x="99" y="84"/>
                      <a:pt x="96" y="85"/>
                    </a:cubicBezTo>
                    <a:cubicBezTo>
                      <a:pt x="100" y="84"/>
                      <a:pt x="100" y="84"/>
                      <a:pt x="100" y="84"/>
                    </a:cubicBezTo>
                    <a:cubicBezTo>
                      <a:pt x="100" y="82"/>
                      <a:pt x="103" y="80"/>
                      <a:pt x="105" y="78"/>
                    </a:cubicBezTo>
                    <a:cubicBezTo>
                      <a:pt x="106" y="80"/>
                      <a:pt x="106" y="82"/>
                      <a:pt x="110" y="80"/>
                    </a:cubicBezTo>
                    <a:cubicBezTo>
                      <a:pt x="113" y="76"/>
                      <a:pt x="113" y="76"/>
                      <a:pt x="113" y="76"/>
                    </a:cubicBezTo>
                    <a:cubicBezTo>
                      <a:pt x="115" y="74"/>
                      <a:pt x="116" y="74"/>
                      <a:pt x="116" y="75"/>
                    </a:cubicBezTo>
                    <a:cubicBezTo>
                      <a:pt x="124" y="71"/>
                      <a:pt x="121" y="66"/>
                      <a:pt x="128" y="64"/>
                    </a:cubicBezTo>
                    <a:cubicBezTo>
                      <a:pt x="126" y="67"/>
                      <a:pt x="129" y="66"/>
                      <a:pt x="132" y="65"/>
                    </a:cubicBezTo>
                    <a:cubicBezTo>
                      <a:pt x="131" y="65"/>
                      <a:pt x="131" y="64"/>
                      <a:pt x="132" y="63"/>
                    </a:cubicBezTo>
                    <a:cubicBezTo>
                      <a:pt x="131" y="63"/>
                      <a:pt x="132" y="65"/>
                      <a:pt x="129" y="65"/>
                    </a:cubicBezTo>
                    <a:cubicBezTo>
                      <a:pt x="128" y="65"/>
                      <a:pt x="131" y="63"/>
                      <a:pt x="132" y="62"/>
                    </a:cubicBezTo>
                    <a:cubicBezTo>
                      <a:pt x="139" y="63"/>
                      <a:pt x="150" y="53"/>
                      <a:pt x="160" y="50"/>
                    </a:cubicBezTo>
                    <a:cubicBezTo>
                      <a:pt x="158" y="48"/>
                      <a:pt x="163" y="48"/>
                      <a:pt x="164" y="46"/>
                    </a:cubicBezTo>
                    <a:cubicBezTo>
                      <a:pt x="165" y="49"/>
                      <a:pt x="169" y="43"/>
                      <a:pt x="172" y="44"/>
                    </a:cubicBezTo>
                    <a:cubicBezTo>
                      <a:pt x="170" y="42"/>
                      <a:pt x="170" y="42"/>
                      <a:pt x="170" y="42"/>
                    </a:cubicBezTo>
                    <a:cubicBezTo>
                      <a:pt x="176" y="41"/>
                      <a:pt x="177" y="34"/>
                      <a:pt x="182" y="36"/>
                    </a:cubicBezTo>
                    <a:cubicBezTo>
                      <a:pt x="185" y="35"/>
                      <a:pt x="182" y="38"/>
                      <a:pt x="181" y="39"/>
                    </a:cubicBezTo>
                    <a:cubicBezTo>
                      <a:pt x="186" y="40"/>
                      <a:pt x="191" y="32"/>
                      <a:pt x="196" y="34"/>
                    </a:cubicBezTo>
                    <a:cubicBezTo>
                      <a:pt x="196" y="33"/>
                      <a:pt x="194" y="32"/>
                      <a:pt x="197" y="30"/>
                    </a:cubicBezTo>
                    <a:cubicBezTo>
                      <a:pt x="201" y="30"/>
                      <a:pt x="207" y="29"/>
                      <a:pt x="207" y="29"/>
                    </a:cubicBezTo>
                    <a:cubicBezTo>
                      <a:pt x="209" y="28"/>
                      <a:pt x="210" y="27"/>
                      <a:pt x="213" y="27"/>
                    </a:cubicBezTo>
                    <a:cubicBezTo>
                      <a:pt x="213" y="28"/>
                      <a:pt x="212" y="28"/>
                      <a:pt x="211" y="29"/>
                    </a:cubicBezTo>
                    <a:cubicBezTo>
                      <a:pt x="215" y="28"/>
                      <a:pt x="219" y="26"/>
                      <a:pt x="222" y="24"/>
                    </a:cubicBezTo>
                    <a:cubicBezTo>
                      <a:pt x="225" y="26"/>
                      <a:pt x="233" y="23"/>
                      <a:pt x="238" y="23"/>
                    </a:cubicBezTo>
                    <a:cubicBezTo>
                      <a:pt x="241" y="20"/>
                      <a:pt x="247" y="23"/>
                      <a:pt x="247" y="20"/>
                    </a:cubicBezTo>
                    <a:cubicBezTo>
                      <a:pt x="247" y="20"/>
                      <a:pt x="247" y="20"/>
                      <a:pt x="248" y="21"/>
                    </a:cubicBezTo>
                    <a:cubicBezTo>
                      <a:pt x="249" y="19"/>
                      <a:pt x="251" y="17"/>
                      <a:pt x="253" y="17"/>
                    </a:cubicBezTo>
                    <a:cubicBezTo>
                      <a:pt x="253" y="19"/>
                      <a:pt x="253" y="19"/>
                      <a:pt x="253" y="19"/>
                    </a:cubicBezTo>
                    <a:cubicBezTo>
                      <a:pt x="252" y="22"/>
                      <a:pt x="260" y="19"/>
                      <a:pt x="261" y="20"/>
                    </a:cubicBezTo>
                    <a:cubicBezTo>
                      <a:pt x="258" y="19"/>
                      <a:pt x="263" y="20"/>
                      <a:pt x="263" y="18"/>
                    </a:cubicBezTo>
                    <a:cubicBezTo>
                      <a:pt x="266" y="18"/>
                      <a:pt x="266" y="18"/>
                      <a:pt x="266" y="18"/>
                    </a:cubicBezTo>
                    <a:cubicBezTo>
                      <a:pt x="271" y="17"/>
                      <a:pt x="267" y="17"/>
                      <a:pt x="273" y="16"/>
                    </a:cubicBezTo>
                    <a:cubicBezTo>
                      <a:pt x="276" y="16"/>
                      <a:pt x="274" y="19"/>
                      <a:pt x="273" y="19"/>
                    </a:cubicBezTo>
                    <a:cubicBezTo>
                      <a:pt x="275" y="20"/>
                      <a:pt x="278" y="19"/>
                      <a:pt x="281" y="19"/>
                    </a:cubicBezTo>
                    <a:cubicBezTo>
                      <a:pt x="280" y="18"/>
                      <a:pt x="280" y="18"/>
                      <a:pt x="281" y="18"/>
                    </a:cubicBezTo>
                    <a:cubicBezTo>
                      <a:pt x="281" y="18"/>
                      <a:pt x="281" y="18"/>
                      <a:pt x="281" y="19"/>
                    </a:cubicBezTo>
                    <a:cubicBezTo>
                      <a:pt x="282" y="18"/>
                      <a:pt x="283" y="18"/>
                      <a:pt x="285" y="18"/>
                    </a:cubicBezTo>
                    <a:cubicBezTo>
                      <a:pt x="285" y="19"/>
                      <a:pt x="285" y="19"/>
                      <a:pt x="285" y="19"/>
                    </a:cubicBezTo>
                    <a:cubicBezTo>
                      <a:pt x="283" y="19"/>
                      <a:pt x="282" y="19"/>
                      <a:pt x="281" y="19"/>
                    </a:cubicBezTo>
                    <a:cubicBezTo>
                      <a:pt x="282" y="19"/>
                      <a:pt x="283" y="19"/>
                      <a:pt x="284" y="19"/>
                    </a:cubicBezTo>
                    <a:cubicBezTo>
                      <a:pt x="285" y="19"/>
                      <a:pt x="285" y="19"/>
                      <a:pt x="285" y="19"/>
                    </a:cubicBezTo>
                    <a:cubicBezTo>
                      <a:pt x="286" y="19"/>
                      <a:pt x="287" y="19"/>
                      <a:pt x="288" y="20"/>
                    </a:cubicBezTo>
                    <a:cubicBezTo>
                      <a:pt x="287" y="21"/>
                      <a:pt x="287" y="21"/>
                      <a:pt x="287" y="21"/>
                    </a:cubicBezTo>
                    <a:cubicBezTo>
                      <a:pt x="289" y="22"/>
                      <a:pt x="294" y="20"/>
                      <a:pt x="294" y="20"/>
                    </a:cubicBezTo>
                    <a:cubicBezTo>
                      <a:pt x="303" y="22"/>
                      <a:pt x="318" y="23"/>
                      <a:pt x="322" y="24"/>
                    </a:cubicBezTo>
                    <a:cubicBezTo>
                      <a:pt x="319" y="23"/>
                      <a:pt x="318" y="24"/>
                      <a:pt x="320" y="24"/>
                    </a:cubicBezTo>
                    <a:cubicBezTo>
                      <a:pt x="323" y="25"/>
                      <a:pt x="326" y="24"/>
                      <a:pt x="326" y="25"/>
                    </a:cubicBezTo>
                    <a:cubicBezTo>
                      <a:pt x="329" y="25"/>
                      <a:pt x="328" y="27"/>
                      <a:pt x="332" y="28"/>
                    </a:cubicBezTo>
                    <a:cubicBezTo>
                      <a:pt x="332" y="29"/>
                      <a:pt x="333" y="27"/>
                      <a:pt x="332" y="27"/>
                    </a:cubicBezTo>
                    <a:cubicBezTo>
                      <a:pt x="337" y="31"/>
                      <a:pt x="347" y="31"/>
                      <a:pt x="354" y="36"/>
                    </a:cubicBezTo>
                    <a:cubicBezTo>
                      <a:pt x="353" y="36"/>
                      <a:pt x="352" y="36"/>
                      <a:pt x="351" y="37"/>
                    </a:cubicBezTo>
                    <a:cubicBezTo>
                      <a:pt x="357" y="38"/>
                      <a:pt x="363" y="41"/>
                      <a:pt x="369" y="42"/>
                    </a:cubicBezTo>
                    <a:cubicBezTo>
                      <a:pt x="368" y="42"/>
                      <a:pt x="368" y="43"/>
                      <a:pt x="366" y="43"/>
                    </a:cubicBezTo>
                    <a:cubicBezTo>
                      <a:pt x="369" y="44"/>
                      <a:pt x="372" y="46"/>
                      <a:pt x="375" y="47"/>
                    </a:cubicBezTo>
                    <a:cubicBezTo>
                      <a:pt x="375" y="47"/>
                      <a:pt x="375" y="47"/>
                      <a:pt x="375" y="47"/>
                    </a:cubicBezTo>
                    <a:cubicBezTo>
                      <a:pt x="373" y="44"/>
                      <a:pt x="378" y="46"/>
                      <a:pt x="381" y="48"/>
                    </a:cubicBezTo>
                    <a:cubicBezTo>
                      <a:pt x="380" y="48"/>
                      <a:pt x="380" y="48"/>
                      <a:pt x="380" y="48"/>
                    </a:cubicBezTo>
                    <a:cubicBezTo>
                      <a:pt x="384" y="51"/>
                      <a:pt x="385" y="50"/>
                      <a:pt x="388" y="53"/>
                    </a:cubicBezTo>
                    <a:cubicBezTo>
                      <a:pt x="390" y="55"/>
                      <a:pt x="386" y="52"/>
                      <a:pt x="386" y="53"/>
                    </a:cubicBezTo>
                    <a:cubicBezTo>
                      <a:pt x="386" y="56"/>
                      <a:pt x="393" y="61"/>
                      <a:pt x="394" y="62"/>
                    </a:cubicBezTo>
                    <a:cubicBezTo>
                      <a:pt x="395" y="62"/>
                      <a:pt x="396" y="63"/>
                      <a:pt x="397" y="62"/>
                    </a:cubicBezTo>
                    <a:cubicBezTo>
                      <a:pt x="400" y="64"/>
                      <a:pt x="397" y="64"/>
                      <a:pt x="399" y="66"/>
                    </a:cubicBezTo>
                    <a:cubicBezTo>
                      <a:pt x="409" y="69"/>
                      <a:pt x="409" y="69"/>
                      <a:pt x="409" y="69"/>
                    </a:cubicBezTo>
                    <a:cubicBezTo>
                      <a:pt x="408" y="69"/>
                      <a:pt x="410" y="73"/>
                      <a:pt x="407" y="71"/>
                    </a:cubicBezTo>
                    <a:cubicBezTo>
                      <a:pt x="412" y="76"/>
                      <a:pt x="417" y="77"/>
                      <a:pt x="422" y="80"/>
                    </a:cubicBezTo>
                    <a:cubicBezTo>
                      <a:pt x="423" y="82"/>
                      <a:pt x="428" y="87"/>
                      <a:pt x="430" y="89"/>
                    </a:cubicBezTo>
                    <a:cubicBezTo>
                      <a:pt x="429" y="90"/>
                      <a:pt x="428" y="87"/>
                      <a:pt x="427" y="87"/>
                    </a:cubicBezTo>
                    <a:cubicBezTo>
                      <a:pt x="428" y="91"/>
                      <a:pt x="428" y="91"/>
                      <a:pt x="428" y="91"/>
                    </a:cubicBezTo>
                    <a:cubicBezTo>
                      <a:pt x="425" y="87"/>
                      <a:pt x="427" y="93"/>
                      <a:pt x="424" y="91"/>
                    </a:cubicBezTo>
                    <a:cubicBezTo>
                      <a:pt x="428" y="94"/>
                      <a:pt x="432" y="102"/>
                      <a:pt x="435" y="107"/>
                    </a:cubicBezTo>
                    <a:cubicBezTo>
                      <a:pt x="435" y="102"/>
                      <a:pt x="440" y="113"/>
                      <a:pt x="443" y="111"/>
                    </a:cubicBezTo>
                    <a:cubicBezTo>
                      <a:pt x="447" y="117"/>
                      <a:pt x="443" y="115"/>
                      <a:pt x="443" y="118"/>
                    </a:cubicBezTo>
                    <a:cubicBezTo>
                      <a:pt x="448" y="124"/>
                      <a:pt x="451" y="130"/>
                      <a:pt x="453" y="136"/>
                    </a:cubicBezTo>
                    <a:cubicBezTo>
                      <a:pt x="453" y="136"/>
                      <a:pt x="453" y="136"/>
                      <a:pt x="453" y="136"/>
                    </a:cubicBezTo>
                    <a:cubicBezTo>
                      <a:pt x="456" y="141"/>
                      <a:pt x="459" y="150"/>
                      <a:pt x="464" y="155"/>
                    </a:cubicBezTo>
                    <a:cubicBezTo>
                      <a:pt x="463" y="154"/>
                      <a:pt x="463" y="155"/>
                      <a:pt x="462" y="154"/>
                    </a:cubicBezTo>
                    <a:cubicBezTo>
                      <a:pt x="463" y="160"/>
                      <a:pt x="465" y="154"/>
                      <a:pt x="466" y="161"/>
                    </a:cubicBezTo>
                    <a:cubicBezTo>
                      <a:pt x="465" y="160"/>
                      <a:pt x="465" y="160"/>
                      <a:pt x="465" y="160"/>
                    </a:cubicBezTo>
                    <a:cubicBezTo>
                      <a:pt x="467" y="164"/>
                      <a:pt x="467" y="169"/>
                      <a:pt x="470" y="173"/>
                    </a:cubicBezTo>
                    <a:cubicBezTo>
                      <a:pt x="469" y="174"/>
                      <a:pt x="469" y="173"/>
                      <a:pt x="468" y="172"/>
                    </a:cubicBezTo>
                    <a:cubicBezTo>
                      <a:pt x="470" y="177"/>
                      <a:pt x="471" y="182"/>
                      <a:pt x="474" y="186"/>
                    </a:cubicBezTo>
                    <a:cubicBezTo>
                      <a:pt x="473" y="186"/>
                      <a:pt x="472" y="186"/>
                      <a:pt x="471" y="184"/>
                    </a:cubicBezTo>
                    <a:cubicBezTo>
                      <a:pt x="471" y="189"/>
                      <a:pt x="474" y="189"/>
                      <a:pt x="474" y="193"/>
                    </a:cubicBezTo>
                    <a:cubicBezTo>
                      <a:pt x="475" y="194"/>
                      <a:pt x="474" y="197"/>
                      <a:pt x="474" y="196"/>
                    </a:cubicBezTo>
                    <a:cubicBezTo>
                      <a:pt x="475" y="198"/>
                      <a:pt x="476" y="205"/>
                      <a:pt x="477" y="207"/>
                    </a:cubicBezTo>
                    <a:cubicBezTo>
                      <a:pt x="476" y="208"/>
                      <a:pt x="476" y="209"/>
                      <a:pt x="475" y="212"/>
                    </a:cubicBezTo>
                    <a:cubicBezTo>
                      <a:pt x="478" y="236"/>
                      <a:pt x="473" y="260"/>
                      <a:pt x="467" y="283"/>
                    </a:cubicBezTo>
                    <a:cubicBezTo>
                      <a:pt x="463" y="286"/>
                      <a:pt x="467" y="277"/>
                      <a:pt x="464" y="279"/>
                    </a:cubicBezTo>
                    <a:cubicBezTo>
                      <a:pt x="467" y="280"/>
                      <a:pt x="464" y="283"/>
                      <a:pt x="461" y="290"/>
                    </a:cubicBezTo>
                    <a:cubicBezTo>
                      <a:pt x="461" y="290"/>
                      <a:pt x="461" y="290"/>
                      <a:pt x="461" y="290"/>
                    </a:cubicBezTo>
                    <a:cubicBezTo>
                      <a:pt x="460" y="293"/>
                      <a:pt x="458" y="294"/>
                      <a:pt x="457" y="297"/>
                    </a:cubicBezTo>
                    <a:cubicBezTo>
                      <a:pt x="458" y="297"/>
                      <a:pt x="458" y="297"/>
                      <a:pt x="458" y="297"/>
                    </a:cubicBezTo>
                    <a:cubicBezTo>
                      <a:pt x="458" y="301"/>
                      <a:pt x="452" y="303"/>
                      <a:pt x="453" y="306"/>
                    </a:cubicBezTo>
                    <a:cubicBezTo>
                      <a:pt x="451" y="307"/>
                      <a:pt x="451" y="307"/>
                      <a:pt x="451" y="307"/>
                    </a:cubicBezTo>
                    <a:cubicBezTo>
                      <a:pt x="451" y="312"/>
                      <a:pt x="447" y="312"/>
                      <a:pt x="447" y="316"/>
                    </a:cubicBezTo>
                    <a:cubicBezTo>
                      <a:pt x="447" y="316"/>
                      <a:pt x="447" y="316"/>
                      <a:pt x="447" y="316"/>
                    </a:cubicBezTo>
                    <a:cubicBezTo>
                      <a:pt x="443" y="320"/>
                      <a:pt x="442" y="327"/>
                      <a:pt x="439" y="328"/>
                    </a:cubicBezTo>
                    <a:cubicBezTo>
                      <a:pt x="437" y="332"/>
                      <a:pt x="434" y="337"/>
                      <a:pt x="435" y="339"/>
                    </a:cubicBezTo>
                    <a:cubicBezTo>
                      <a:pt x="433" y="339"/>
                      <a:pt x="433" y="338"/>
                      <a:pt x="433" y="337"/>
                    </a:cubicBezTo>
                    <a:cubicBezTo>
                      <a:pt x="422" y="352"/>
                      <a:pt x="406" y="365"/>
                      <a:pt x="395" y="377"/>
                    </a:cubicBezTo>
                    <a:cubicBezTo>
                      <a:pt x="394" y="378"/>
                      <a:pt x="395" y="377"/>
                      <a:pt x="395" y="376"/>
                    </a:cubicBezTo>
                    <a:cubicBezTo>
                      <a:pt x="389" y="385"/>
                      <a:pt x="378" y="390"/>
                      <a:pt x="378" y="398"/>
                    </a:cubicBezTo>
                    <a:cubicBezTo>
                      <a:pt x="377" y="402"/>
                      <a:pt x="377" y="402"/>
                      <a:pt x="377" y="402"/>
                    </a:cubicBezTo>
                    <a:cubicBezTo>
                      <a:pt x="375" y="403"/>
                      <a:pt x="375" y="402"/>
                      <a:pt x="373" y="403"/>
                    </a:cubicBezTo>
                    <a:cubicBezTo>
                      <a:pt x="373" y="406"/>
                      <a:pt x="368" y="411"/>
                      <a:pt x="369" y="413"/>
                    </a:cubicBezTo>
                    <a:cubicBezTo>
                      <a:pt x="368" y="414"/>
                      <a:pt x="369" y="412"/>
                      <a:pt x="368" y="412"/>
                    </a:cubicBezTo>
                    <a:cubicBezTo>
                      <a:pt x="365" y="416"/>
                      <a:pt x="365" y="422"/>
                      <a:pt x="363" y="426"/>
                    </a:cubicBezTo>
                    <a:cubicBezTo>
                      <a:pt x="363" y="424"/>
                      <a:pt x="363" y="424"/>
                      <a:pt x="363" y="424"/>
                    </a:cubicBezTo>
                    <a:cubicBezTo>
                      <a:pt x="349" y="443"/>
                      <a:pt x="340" y="473"/>
                      <a:pt x="342" y="493"/>
                    </a:cubicBezTo>
                    <a:cubicBezTo>
                      <a:pt x="343" y="498"/>
                      <a:pt x="340" y="495"/>
                      <a:pt x="340" y="497"/>
                    </a:cubicBezTo>
                    <a:cubicBezTo>
                      <a:pt x="342" y="517"/>
                      <a:pt x="338" y="542"/>
                      <a:pt x="349" y="558"/>
                    </a:cubicBezTo>
                    <a:cubicBezTo>
                      <a:pt x="355" y="570"/>
                      <a:pt x="363" y="573"/>
                      <a:pt x="363" y="573"/>
                    </a:cubicBezTo>
                    <a:cubicBezTo>
                      <a:pt x="346" y="542"/>
                      <a:pt x="349" y="513"/>
                      <a:pt x="356" y="481"/>
                    </a:cubicBezTo>
                    <a:cubicBezTo>
                      <a:pt x="356" y="470"/>
                      <a:pt x="359" y="457"/>
                      <a:pt x="363" y="448"/>
                    </a:cubicBezTo>
                    <a:cubicBezTo>
                      <a:pt x="376" y="404"/>
                      <a:pt x="410" y="388"/>
                      <a:pt x="444" y="349"/>
                    </a:cubicBezTo>
                    <a:cubicBezTo>
                      <a:pt x="442" y="350"/>
                      <a:pt x="443" y="348"/>
                      <a:pt x="444" y="346"/>
                    </a:cubicBezTo>
                    <a:cubicBezTo>
                      <a:pt x="445" y="345"/>
                      <a:pt x="445" y="345"/>
                      <a:pt x="445" y="345"/>
                    </a:cubicBezTo>
                    <a:cubicBezTo>
                      <a:pt x="446" y="342"/>
                      <a:pt x="446" y="342"/>
                      <a:pt x="446" y="342"/>
                    </a:cubicBezTo>
                    <a:cubicBezTo>
                      <a:pt x="448" y="339"/>
                      <a:pt x="449" y="341"/>
                      <a:pt x="447" y="344"/>
                    </a:cubicBezTo>
                    <a:cubicBezTo>
                      <a:pt x="459" y="329"/>
                      <a:pt x="467" y="314"/>
                      <a:pt x="475" y="297"/>
                    </a:cubicBezTo>
                    <a:cubicBezTo>
                      <a:pt x="474" y="295"/>
                      <a:pt x="479" y="288"/>
                      <a:pt x="477" y="286"/>
                    </a:cubicBezTo>
                    <a:cubicBezTo>
                      <a:pt x="478" y="286"/>
                      <a:pt x="478" y="286"/>
                      <a:pt x="478" y="287"/>
                    </a:cubicBezTo>
                    <a:cubicBezTo>
                      <a:pt x="481" y="274"/>
                      <a:pt x="482" y="274"/>
                      <a:pt x="487" y="263"/>
                    </a:cubicBezTo>
                    <a:cubicBezTo>
                      <a:pt x="501" y="211"/>
                      <a:pt x="485" y="161"/>
                      <a:pt x="463" y="1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Rectangle 77"/>
              <p:cNvSpPr>
                <a:spLocks noChangeArrowheads="1"/>
              </p:cNvSpPr>
              <p:nvPr/>
            </p:nvSpPr>
            <p:spPr bwMode="auto">
              <a:xfrm>
                <a:off x="4586" y="1893"/>
                <a:ext cx="1" cy="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6" name="chenying0907 78"/>
              <p:cNvSpPr/>
              <p:nvPr/>
            </p:nvSpPr>
            <p:spPr bwMode="auto">
              <a:xfrm>
                <a:off x="3937" y="2817"/>
                <a:ext cx="2"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1" y="0"/>
                      <a:pt x="1" y="0"/>
                    </a:cubicBezTo>
                    <a:cubicBezTo>
                      <a:pt x="1" y="0"/>
                      <a:pt x="1"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chenying0907 79"/>
              <p:cNvSpPr/>
              <p:nvPr/>
            </p:nvSpPr>
            <p:spPr bwMode="auto">
              <a:xfrm>
                <a:off x="4629" y="1859"/>
                <a:ext cx="2" cy="2"/>
              </a:xfrm>
              <a:custGeom>
                <a:avLst/>
                <a:gdLst>
                  <a:gd name="T0" fmla="*/ 2 w 2"/>
                  <a:gd name="T1" fmla="*/ 2 h 2"/>
                  <a:gd name="T2" fmla="*/ 2 w 2"/>
                  <a:gd name="T3" fmla="*/ 2 h 2"/>
                  <a:gd name="T4" fmla="*/ 0 w 2"/>
                  <a:gd name="T5" fmla="*/ 0 h 2"/>
                  <a:gd name="T6" fmla="*/ 2 w 2"/>
                  <a:gd name="T7" fmla="*/ 2 h 2"/>
                </a:gdLst>
                <a:ahLst/>
                <a:cxnLst>
                  <a:cxn ang="0">
                    <a:pos x="T0" y="T1"/>
                  </a:cxn>
                  <a:cxn ang="0">
                    <a:pos x="T2" y="T3"/>
                  </a:cxn>
                  <a:cxn ang="0">
                    <a:pos x="T4" y="T5"/>
                  </a:cxn>
                  <a:cxn ang="0">
                    <a:pos x="T6" y="T7"/>
                  </a:cxn>
                </a:cxnLst>
                <a:rect l="0" t="0" r="r" b="b"/>
                <a:pathLst>
                  <a:path w="2" h="2">
                    <a:moveTo>
                      <a:pt x="2" y="2"/>
                    </a:moveTo>
                    <a:lnTo>
                      <a:pt x="2" y="2"/>
                    </a:lnTo>
                    <a:lnTo>
                      <a:pt x="0" y="0"/>
                    </a:ln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chenying0907 80"/>
              <p:cNvSpPr/>
              <p:nvPr/>
            </p:nvSpPr>
            <p:spPr bwMode="auto">
              <a:xfrm>
                <a:off x="3967" y="2813"/>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0"/>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chenying0907 81"/>
              <p:cNvSpPr/>
              <p:nvPr/>
            </p:nvSpPr>
            <p:spPr bwMode="auto">
              <a:xfrm>
                <a:off x="4618" y="1878"/>
                <a:ext cx="2" cy="4"/>
              </a:xfrm>
              <a:custGeom>
                <a:avLst/>
                <a:gdLst>
                  <a:gd name="T0" fmla="*/ 0 w 1"/>
                  <a:gd name="T1" fmla="*/ 1 h 2"/>
                  <a:gd name="T2" fmla="*/ 1 w 1"/>
                  <a:gd name="T3" fmla="*/ 2 h 2"/>
                  <a:gd name="T4" fmla="*/ 0 w 1"/>
                  <a:gd name="T5" fmla="*/ 1 h 2"/>
                </a:gdLst>
                <a:ahLst/>
                <a:cxnLst>
                  <a:cxn ang="0">
                    <a:pos x="T0" y="T1"/>
                  </a:cxn>
                  <a:cxn ang="0">
                    <a:pos x="T2" y="T3"/>
                  </a:cxn>
                  <a:cxn ang="0">
                    <a:pos x="T4" y="T5"/>
                  </a:cxn>
                </a:cxnLst>
                <a:rect l="0" t="0" r="r" b="b"/>
                <a:pathLst>
                  <a:path w="1" h="2">
                    <a:moveTo>
                      <a:pt x="0" y="1"/>
                    </a:moveTo>
                    <a:cubicBezTo>
                      <a:pt x="0" y="0"/>
                      <a:pt x="1" y="2"/>
                      <a:pt x="1" y="2"/>
                    </a:cubicBezTo>
                    <a:cubicBezTo>
                      <a:pt x="1" y="1"/>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chenying0907 82"/>
              <p:cNvSpPr/>
              <p:nvPr/>
            </p:nvSpPr>
            <p:spPr bwMode="auto">
              <a:xfrm>
                <a:off x="3814" y="226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chenying0907 83"/>
              <p:cNvSpPr/>
              <p:nvPr/>
            </p:nvSpPr>
            <p:spPr bwMode="auto">
              <a:xfrm>
                <a:off x="3876" y="2438"/>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0"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chenying0907 84"/>
              <p:cNvSpPr/>
              <p:nvPr/>
            </p:nvSpPr>
            <p:spPr bwMode="auto">
              <a:xfrm>
                <a:off x="4618" y="187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chenying0907 85"/>
              <p:cNvSpPr/>
              <p:nvPr/>
            </p:nvSpPr>
            <p:spPr bwMode="auto">
              <a:xfrm>
                <a:off x="3801" y="2272"/>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chenying0907 86"/>
              <p:cNvSpPr/>
              <p:nvPr/>
            </p:nvSpPr>
            <p:spPr bwMode="auto">
              <a:xfrm>
                <a:off x="3808" y="2266"/>
                <a:ext cx="2" cy="2"/>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1" y="0"/>
                      <a:pt x="0" y="0"/>
                    </a:cubicBezTo>
                    <a:cubicBezTo>
                      <a:pt x="1" y="0"/>
                      <a:pt x="1" y="1"/>
                      <a:pt x="1" y="1"/>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chenying0907 87"/>
              <p:cNvSpPr/>
              <p:nvPr/>
            </p:nvSpPr>
            <p:spPr bwMode="auto">
              <a:xfrm>
                <a:off x="3878" y="2393"/>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chenying0907 88"/>
              <p:cNvSpPr/>
              <p:nvPr/>
            </p:nvSpPr>
            <p:spPr bwMode="auto">
              <a:xfrm>
                <a:off x="3810" y="2266"/>
                <a:ext cx="6" cy="0"/>
              </a:xfrm>
              <a:custGeom>
                <a:avLst/>
                <a:gdLst>
                  <a:gd name="T0" fmla="*/ 1 w 3"/>
                  <a:gd name="T1" fmla="*/ 0 w 3"/>
                  <a:gd name="T2" fmla="*/ 1 w 3"/>
                </a:gdLst>
                <a:ahLst/>
                <a:cxnLst>
                  <a:cxn ang="0">
                    <a:pos x="T0" y="0"/>
                  </a:cxn>
                  <a:cxn ang="0">
                    <a:pos x="T1" y="0"/>
                  </a:cxn>
                  <a:cxn ang="0">
                    <a:pos x="T2" y="0"/>
                  </a:cxn>
                </a:cxnLst>
                <a:rect l="0" t="0" r="r" b="b"/>
                <a:pathLst>
                  <a:path w="3">
                    <a:moveTo>
                      <a:pt x="1" y="0"/>
                    </a:moveTo>
                    <a:cubicBezTo>
                      <a:pt x="0" y="0"/>
                      <a:pt x="0" y="0"/>
                      <a:pt x="0" y="0"/>
                    </a:cubicBezTo>
                    <a:cubicBezTo>
                      <a:pt x="3"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chenying0907 89"/>
              <p:cNvSpPr/>
              <p:nvPr/>
            </p:nvSpPr>
            <p:spPr bwMode="auto">
              <a:xfrm>
                <a:off x="3935" y="2247"/>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chenying0907 90"/>
              <p:cNvSpPr/>
              <p:nvPr/>
            </p:nvSpPr>
            <p:spPr bwMode="auto">
              <a:xfrm>
                <a:off x="3876" y="2213"/>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Oval 91"/>
              <p:cNvSpPr>
                <a:spLocks noChangeArrowheads="1"/>
              </p:cNvSpPr>
              <p:nvPr/>
            </p:nvSpPr>
            <p:spPr bwMode="auto">
              <a:xfrm>
                <a:off x="3814" y="2266"/>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chenying0907 92"/>
              <p:cNvSpPr/>
              <p:nvPr/>
            </p:nvSpPr>
            <p:spPr bwMode="auto">
              <a:xfrm>
                <a:off x="3801" y="2007"/>
                <a:ext cx="5" cy="7"/>
              </a:xfrm>
              <a:custGeom>
                <a:avLst/>
                <a:gdLst>
                  <a:gd name="T0" fmla="*/ 1 w 2"/>
                  <a:gd name="T1" fmla="*/ 0 h 3"/>
                  <a:gd name="T2" fmla="*/ 2 w 2"/>
                  <a:gd name="T3" fmla="*/ 3 h 3"/>
                  <a:gd name="T4" fmla="*/ 1 w 2"/>
                  <a:gd name="T5" fmla="*/ 2 h 3"/>
                  <a:gd name="T6" fmla="*/ 1 w 2"/>
                  <a:gd name="T7" fmla="*/ 0 h 3"/>
                </a:gdLst>
                <a:ahLst/>
                <a:cxnLst>
                  <a:cxn ang="0">
                    <a:pos x="T0" y="T1"/>
                  </a:cxn>
                  <a:cxn ang="0">
                    <a:pos x="T2" y="T3"/>
                  </a:cxn>
                  <a:cxn ang="0">
                    <a:pos x="T4" y="T5"/>
                  </a:cxn>
                  <a:cxn ang="0">
                    <a:pos x="T6" y="T7"/>
                  </a:cxn>
                </a:cxnLst>
                <a:rect l="0" t="0" r="r" b="b"/>
                <a:pathLst>
                  <a:path w="2" h="3">
                    <a:moveTo>
                      <a:pt x="1" y="0"/>
                    </a:moveTo>
                    <a:cubicBezTo>
                      <a:pt x="0" y="0"/>
                      <a:pt x="0" y="1"/>
                      <a:pt x="2" y="3"/>
                    </a:cubicBezTo>
                    <a:cubicBezTo>
                      <a:pt x="1" y="2"/>
                      <a:pt x="1" y="2"/>
                      <a:pt x="1" y="2"/>
                    </a:cubicBezTo>
                    <a:cubicBezTo>
                      <a:pt x="1"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chenying0907 93"/>
              <p:cNvSpPr/>
              <p:nvPr/>
            </p:nvSpPr>
            <p:spPr bwMode="auto">
              <a:xfrm>
                <a:off x="3837" y="245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chenying0907 94"/>
              <p:cNvSpPr/>
              <p:nvPr/>
            </p:nvSpPr>
            <p:spPr bwMode="auto">
              <a:xfrm>
                <a:off x="4398" y="2296"/>
                <a:ext cx="2" cy="2"/>
              </a:xfrm>
              <a:custGeom>
                <a:avLst/>
                <a:gdLst>
                  <a:gd name="T0" fmla="*/ 0 w 1"/>
                  <a:gd name="T1" fmla="*/ 0 h 1"/>
                  <a:gd name="T2" fmla="*/ 0 w 1"/>
                  <a:gd name="T3" fmla="*/ 1 h 1"/>
                  <a:gd name="T4" fmla="*/ 1 w 1"/>
                  <a:gd name="T5" fmla="*/ 0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0" y="1"/>
                      <a:pt x="0" y="1"/>
                    </a:cubicBezTo>
                    <a:cubicBezTo>
                      <a:pt x="0" y="1"/>
                      <a:pt x="0"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chenying0907 95"/>
              <p:cNvSpPr/>
              <p:nvPr/>
            </p:nvSpPr>
            <p:spPr bwMode="auto">
              <a:xfrm>
                <a:off x="4376" y="2249"/>
                <a:ext cx="227" cy="119"/>
              </a:xfrm>
              <a:custGeom>
                <a:avLst/>
                <a:gdLst>
                  <a:gd name="T0" fmla="*/ 90 w 107"/>
                  <a:gd name="T1" fmla="*/ 34 h 56"/>
                  <a:gd name="T2" fmla="*/ 75 w 107"/>
                  <a:gd name="T3" fmla="*/ 23 h 56"/>
                  <a:gd name="T4" fmla="*/ 59 w 107"/>
                  <a:gd name="T5" fmla="*/ 22 h 56"/>
                  <a:gd name="T6" fmla="*/ 54 w 107"/>
                  <a:gd name="T7" fmla="*/ 18 h 56"/>
                  <a:gd name="T8" fmla="*/ 44 w 107"/>
                  <a:gd name="T9" fmla="*/ 13 h 56"/>
                  <a:gd name="T10" fmla="*/ 37 w 107"/>
                  <a:gd name="T11" fmla="*/ 9 h 56"/>
                  <a:gd name="T12" fmla="*/ 30 w 107"/>
                  <a:gd name="T13" fmla="*/ 11 h 56"/>
                  <a:gd name="T14" fmla="*/ 20 w 107"/>
                  <a:gd name="T15" fmla="*/ 8 h 56"/>
                  <a:gd name="T16" fmla="*/ 15 w 107"/>
                  <a:gd name="T17" fmla="*/ 6 h 56"/>
                  <a:gd name="T18" fmla="*/ 9 w 107"/>
                  <a:gd name="T19" fmla="*/ 1 h 56"/>
                  <a:gd name="T20" fmla="*/ 6 w 107"/>
                  <a:gd name="T21" fmla="*/ 1 h 56"/>
                  <a:gd name="T22" fmla="*/ 3 w 107"/>
                  <a:gd name="T23" fmla="*/ 3 h 56"/>
                  <a:gd name="T24" fmla="*/ 0 w 107"/>
                  <a:gd name="T25" fmla="*/ 5 h 56"/>
                  <a:gd name="T26" fmla="*/ 1 w 107"/>
                  <a:gd name="T27" fmla="*/ 8 h 56"/>
                  <a:gd name="T28" fmla="*/ 6 w 107"/>
                  <a:gd name="T29" fmla="*/ 9 h 56"/>
                  <a:gd name="T30" fmla="*/ 8 w 107"/>
                  <a:gd name="T31" fmla="*/ 14 h 56"/>
                  <a:gd name="T32" fmla="*/ 3 w 107"/>
                  <a:gd name="T33" fmla="*/ 19 h 56"/>
                  <a:gd name="T34" fmla="*/ 5 w 107"/>
                  <a:gd name="T35" fmla="*/ 20 h 56"/>
                  <a:gd name="T36" fmla="*/ 8 w 107"/>
                  <a:gd name="T37" fmla="*/ 18 h 56"/>
                  <a:gd name="T38" fmla="*/ 8 w 107"/>
                  <a:gd name="T39" fmla="*/ 20 h 56"/>
                  <a:gd name="T40" fmla="*/ 12 w 107"/>
                  <a:gd name="T41" fmla="*/ 17 h 56"/>
                  <a:gd name="T42" fmla="*/ 11 w 107"/>
                  <a:gd name="T43" fmla="*/ 22 h 56"/>
                  <a:gd name="T44" fmla="*/ 11 w 107"/>
                  <a:gd name="T45" fmla="*/ 25 h 56"/>
                  <a:gd name="T46" fmla="*/ 13 w 107"/>
                  <a:gd name="T47" fmla="*/ 23 h 56"/>
                  <a:gd name="T48" fmla="*/ 14 w 107"/>
                  <a:gd name="T49" fmla="*/ 25 h 56"/>
                  <a:gd name="T50" fmla="*/ 17 w 107"/>
                  <a:gd name="T51" fmla="*/ 22 h 56"/>
                  <a:gd name="T52" fmla="*/ 21 w 107"/>
                  <a:gd name="T53" fmla="*/ 18 h 56"/>
                  <a:gd name="T54" fmla="*/ 20 w 107"/>
                  <a:gd name="T55" fmla="*/ 23 h 56"/>
                  <a:gd name="T56" fmla="*/ 24 w 107"/>
                  <a:gd name="T57" fmla="*/ 26 h 56"/>
                  <a:gd name="T58" fmla="*/ 26 w 107"/>
                  <a:gd name="T59" fmla="*/ 27 h 56"/>
                  <a:gd name="T60" fmla="*/ 28 w 107"/>
                  <a:gd name="T61" fmla="*/ 27 h 56"/>
                  <a:gd name="T62" fmla="*/ 33 w 107"/>
                  <a:gd name="T63" fmla="*/ 29 h 56"/>
                  <a:gd name="T64" fmla="*/ 35 w 107"/>
                  <a:gd name="T65" fmla="*/ 30 h 56"/>
                  <a:gd name="T66" fmla="*/ 36 w 107"/>
                  <a:gd name="T67" fmla="*/ 30 h 56"/>
                  <a:gd name="T68" fmla="*/ 38 w 107"/>
                  <a:gd name="T69" fmla="*/ 28 h 56"/>
                  <a:gd name="T70" fmla="*/ 39 w 107"/>
                  <a:gd name="T71" fmla="*/ 31 h 56"/>
                  <a:gd name="T72" fmla="*/ 41 w 107"/>
                  <a:gd name="T73" fmla="*/ 30 h 56"/>
                  <a:gd name="T74" fmla="*/ 44 w 107"/>
                  <a:gd name="T75" fmla="*/ 33 h 56"/>
                  <a:gd name="T76" fmla="*/ 48 w 107"/>
                  <a:gd name="T77" fmla="*/ 34 h 56"/>
                  <a:gd name="T78" fmla="*/ 50 w 107"/>
                  <a:gd name="T79" fmla="*/ 37 h 56"/>
                  <a:gd name="T80" fmla="*/ 52 w 107"/>
                  <a:gd name="T81" fmla="*/ 36 h 56"/>
                  <a:gd name="T82" fmla="*/ 52 w 107"/>
                  <a:gd name="T83" fmla="*/ 37 h 56"/>
                  <a:gd name="T84" fmla="*/ 55 w 107"/>
                  <a:gd name="T85" fmla="*/ 37 h 56"/>
                  <a:gd name="T86" fmla="*/ 58 w 107"/>
                  <a:gd name="T87" fmla="*/ 38 h 56"/>
                  <a:gd name="T88" fmla="*/ 61 w 107"/>
                  <a:gd name="T89" fmla="*/ 38 h 56"/>
                  <a:gd name="T90" fmla="*/ 67 w 107"/>
                  <a:gd name="T91" fmla="*/ 33 h 56"/>
                  <a:gd name="T92" fmla="*/ 67 w 107"/>
                  <a:gd name="T93" fmla="*/ 38 h 56"/>
                  <a:gd name="T94" fmla="*/ 71 w 107"/>
                  <a:gd name="T95" fmla="*/ 39 h 56"/>
                  <a:gd name="T96" fmla="*/ 73 w 107"/>
                  <a:gd name="T97" fmla="*/ 40 h 56"/>
                  <a:gd name="T98" fmla="*/ 79 w 107"/>
                  <a:gd name="T99" fmla="*/ 44 h 56"/>
                  <a:gd name="T100" fmla="*/ 81 w 107"/>
                  <a:gd name="T101" fmla="*/ 46 h 56"/>
                  <a:gd name="T102" fmla="*/ 90 w 107"/>
                  <a:gd name="T103" fmla="*/ 46 h 56"/>
                  <a:gd name="T104" fmla="*/ 93 w 107"/>
                  <a:gd name="T105" fmla="*/ 4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7" h="56">
                    <a:moveTo>
                      <a:pt x="102" y="41"/>
                    </a:moveTo>
                    <a:cubicBezTo>
                      <a:pt x="101" y="41"/>
                      <a:pt x="100" y="41"/>
                      <a:pt x="100" y="40"/>
                    </a:cubicBezTo>
                    <a:cubicBezTo>
                      <a:pt x="96" y="38"/>
                      <a:pt x="96" y="32"/>
                      <a:pt x="92" y="32"/>
                    </a:cubicBezTo>
                    <a:cubicBezTo>
                      <a:pt x="91" y="33"/>
                      <a:pt x="91" y="34"/>
                      <a:pt x="90" y="34"/>
                    </a:cubicBezTo>
                    <a:cubicBezTo>
                      <a:pt x="91" y="33"/>
                      <a:pt x="91" y="33"/>
                      <a:pt x="91" y="33"/>
                    </a:cubicBezTo>
                    <a:cubicBezTo>
                      <a:pt x="90" y="34"/>
                      <a:pt x="90" y="34"/>
                      <a:pt x="90" y="34"/>
                    </a:cubicBezTo>
                    <a:cubicBezTo>
                      <a:pt x="89" y="34"/>
                      <a:pt x="90" y="33"/>
                      <a:pt x="91" y="33"/>
                    </a:cubicBezTo>
                    <a:cubicBezTo>
                      <a:pt x="89" y="32"/>
                      <a:pt x="88" y="32"/>
                      <a:pt x="87" y="31"/>
                    </a:cubicBezTo>
                    <a:cubicBezTo>
                      <a:pt x="86" y="32"/>
                      <a:pt x="86" y="30"/>
                      <a:pt x="85" y="32"/>
                    </a:cubicBezTo>
                    <a:cubicBezTo>
                      <a:pt x="86" y="31"/>
                      <a:pt x="86" y="31"/>
                      <a:pt x="86" y="31"/>
                    </a:cubicBezTo>
                    <a:cubicBezTo>
                      <a:pt x="84" y="32"/>
                      <a:pt x="84" y="32"/>
                      <a:pt x="85" y="29"/>
                    </a:cubicBezTo>
                    <a:cubicBezTo>
                      <a:pt x="82" y="25"/>
                      <a:pt x="78" y="26"/>
                      <a:pt x="75" y="23"/>
                    </a:cubicBezTo>
                    <a:cubicBezTo>
                      <a:pt x="72" y="22"/>
                      <a:pt x="68" y="22"/>
                      <a:pt x="64" y="21"/>
                    </a:cubicBezTo>
                    <a:cubicBezTo>
                      <a:pt x="62" y="24"/>
                      <a:pt x="62" y="23"/>
                      <a:pt x="60" y="25"/>
                    </a:cubicBezTo>
                    <a:cubicBezTo>
                      <a:pt x="61" y="24"/>
                      <a:pt x="61" y="24"/>
                      <a:pt x="61" y="24"/>
                    </a:cubicBezTo>
                    <a:cubicBezTo>
                      <a:pt x="60" y="25"/>
                      <a:pt x="60" y="24"/>
                      <a:pt x="60" y="22"/>
                    </a:cubicBezTo>
                    <a:cubicBezTo>
                      <a:pt x="60" y="23"/>
                      <a:pt x="60" y="22"/>
                      <a:pt x="59" y="24"/>
                    </a:cubicBezTo>
                    <a:cubicBezTo>
                      <a:pt x="58" y="26"/>
                      <a:pt x="60" y="21"/>
                      <a:pt x="59" y="22"/>
                    </a:cubicBezTo>
                    <a:cubicBezTo>
                      <a:pt x="60" y="21"/>
                      <a:pt x="59" y="23"/>
                      <a:pt x="59" y="22"/>
                    </a:cubicBezTo>
                    <a:cubicBezTo>
                      <a:pt x="57" y="24"/>
                      <a:pt x="60" y="22"/>
                      <a:pt x="59" y="19"/>
                    </a:cubicBezTo>
                    <a:cubicBezTo>
                      <a:pt x="57" y="19"/>
                      <a:pt x="55" y="20"/>
                      <a:pt x="54" y="19"/>
                    </a:cubicBezTo>
                    <a:cubicBezTo>
                      <a:pt x="54" y="19"/>
                      <a:pt x="54" y="20"/>
                      <a:pt x="54" y="20"/>
                    </a:cubicBezTo>
                    <a:cubicBezTo>
                      <a:pt x="55" y="17"/>
                      <a:pt x="53" y="21"/>
                      <a:pt x="53" y="19"/>
                    </a:cubicBezTo>
                    <a:cubicBezTo>
                      <a:pt x="53" y="19"/>
                      <a:pt x="53" y="19"/>
                      <a:pt x="54" y="18"/>
                    </a:cubicBezTo>
                    <a:cubicBezTo>
                      <a:pt x="54" y="17"/>
                      <a:pt x="52" y="18"/>
                      <a:pt x="52" y="17"/>
                    </a:cubicBezTo>
                    <a:cubicBezTo>
                      <a:pt x="51" y="18"/>
                      <a:pt x="52" y="15"/>
                      <a:pt x="51" y="16"/>
                    </a:cubicBezTo>
                    <a:cubicBezTo>
                      <a:pt x="51" y="15"/>
                      <a:pt x="51" y="15"/>
                      <a:pt x="51" y="15"/>
                    </a:cubicBezTo>
                    <a:cubicBezTo>
                      <a:pt x="49" y="18"/>
                      <a:pt x="50" y="13"/>
                      <a:pt x="49" y="15"/>
                    </a:cubicBezTo>
                    <a:cubicBezTo>
                      <a:pt x="49" y="14"/>
                      <a:pt x="49" y="14"/>
                      <a:pt x="49" y="14"/>
                    </a:cubicBezTo>
                    <a:cubicBezTo>
                      <a:pt x="47" y="14"/>
                      <a:pt x="46" y="12"/>
                      <a:pt x="44" y="13"/>
                    </a:cubicBezTo>
                    <a:cubicBezTo>
                      <a:pt x="43" y="13"/>
                      <a:pt x="43" y="10"/>
                      <a:pt x="41" y="11"/>
                    </a:cubicBezTo>
                    <a:cubicBezTo>
                      <a:pt x="40" y="12"/>
                      <a:pt x="40" y="12"/>
                      <a:pt x="40" y="12"/>
                    </a:cubicBezTo>
                    <a:cubicBezTo>
                      <a:pt x="40" y="12"/>
                      <a:pt x="41" y="11"/>
                      <a:pt x="41" y="11"/>
                    </a:cubicBezTo>
                    <a:cubicBezTo>
                      <a:pt x="40" y="12"/>
                      <a:pt x="40" y="10"/>
                      <a:pt x="39" y="10"/>
                    </a:cubicBezTo>
                    <a:cubicBezTo>
                      <a:pt x="39" y="10"/>
                      <a:pt x="39" y="10"/>
                      <a:pt x="39" y="11"/>
                    </a:cubicBezTo>
                    <a:cubicBezTo>
                      <a:pt x="39" y="9"/>
                      <a:pt x="37" y="11"/>
                      <a:pt x="37" y="9"/>
                    </a:cubicBezTo>
                    <a:cubicBezTo>
                      <a:pt x="35" y="12"/>
                      <a:pt x="35" y="11"/>
                      <a:pt x="35" y="11"/>
                    </a:cubicBezTo>
                    <a:cubicBezTo>
                      <a:pt x="35" y="11"/>
                      <a:pt x="35" y="10"/>
                      <a:pt x="35" y="10"/>
                    </a:cubicBezTo>
                    <a:cubicBezTo>
                      <a:pt x="35" y="10"/>
                      <a:pt x="34" y="10"/>
                      <a:pt x="34" y="9"/>
                    </a:cubicBezTo>
                    <a:cubicBezTo>
                      <a:pt x="34" y="9"/>
                      <a:pt x="33" y="11"/>
                      <a:pt x="33" y="10"/>
                    </a:cubicBezTo>
                    <a:cubicBezTo>
                      <a:pt x="34" y="8"/>
                      <a:pt x="32" y="10"/>
                      <a:pt x="32" y="9"/>
                    </a:cubicBezTo>
                    <a:cubicBezTo>
                      <a:pt x="31" y="10"/>
                      <a:pt x="30" y="12"/>
                      <a:pt x="30" y="11"/>
                    </a:cubicBezTo>
                    <a:cubicBezTo>
                      <a:pt x="32" y="8"/>
                      <a:pt x="32" y="8"/>
                      <a:pt x="32" y="8"/>
                    </a:cubicBezTo>
                    <a:cubicBezTo>
                      <a:pt x="30" y="9"/>
                      <a:pt x="30" y="6"/>
                      <a:pt x="27" y="8"/>
                    </a:cubicBezTo>
                    <a:cubicBezTo>
                      <a:pt x="28" y="7"/>
                      <a:pt x="28" y="7"/>
                      <a:pt x="28" y="7"/>
                    </a:cubicBezTo>
                    <a:cubicBezTo>
                      <a:pt x="26" y="8"/>
                      <a:pt x="25" y="5"/>
                      <a:pt x="23" y="7"/>
                    </a:cubicBezTo>
                    <a:cubicBezTo>
                      <a:pt x="23" y="6"/>
                      <a:pt x="23" y="6"/>
                      <a:pt x="22" y="5"/>
                    </a:cubicBezTo>
                    <a:cubicBezTo>
                      <a:pt x="21" y="7"/>
                      <a:pt x="21" y="6"/>
                      <a:pt x="20" y="8"/>
                    </a:cubicBezTo>
                    <a:cubicBezTo>
                      <a:pt x="19" y="8"/>
                      <a:pt x="20" y="7"/>
                      <a:pt x="20" y="6"/>
                    </a:cubicBezTo>
                    <a:cubicBezTo>
                      <a:pt x="20" y="6"/>
                      <a:pt x="21" y="3"/>
                      <a:pt x="19" y="5"/>
                    </a:cubicBezTo>
                    <a:cubicBezTo>
                      <a:pt x="20" y="4"/>
                      <a:pt x="20" y="4"/>
                      <a:pt x="20" y="4"/>
                    </a:cubicBezTo>
                    <a:cubicBezTo>
                      <a:pt x="18" y="5"/>
                      <a:pt x="17" y="6"/>
                      <a:pt x="17" y="5"/>
                    </a:cubicBezTo>
                    <a:cubicBezTo>
                      <a:pt x="16" y="6"/>
                      <a:pt x="16" y="6"/>
                      <a:pt x="15" y="7"/>
                    </a:cubicBezTo>
                    <a:cubicBezTo>
                      <a:pt x="15" y="7"/>
                      <a:pt x="16" y="5"/>
                      <a:pt x="15" y="6"/>
                    </a:cubicBezTo>
                    <a:cubicBezTo>
                      <a:pt x="16" y="5"/>
                      <a:pt x="16" y="5"/>
                      <a:pt x="16" y="5"/>
                    </a:cubicBezTo>
                    <a:cubicBezTo>
                      <a:pt x="16" y="4"/>
                      <a:pt x="14" y="4"/>
                      <a:pt x="13" y="4"/>
                    </a:cubicBezTo>
                    <a:cubicBezTo>
                      <a:pt x="14" y="2"/>
                      <a:pt x="11" y="4"/>
                      <a:pt x="12" y="2"/>
                    </a:cubicBezTo>
                    <a:cubicBezTo>
                      <a:pt x="11" y="3"/>
                      <a:pt x="11" y="1"/>
                      <a:pt x="9" y="4"/>
                    </a:cubicBezTo>
                    <a:cubicBezTo>
                      <a:pt x="10" y="3"/>
                      <a:pt x="10" y="3"/>
                      <a:pt x="10" y="3"/>
                    </a:cubicBezTo>
                    <a:cubicBezTo>
                      <a:pt x="9" y="2"/>
                      <a:pt x="9" y="2"/>
                      <a:pt x="9" y="1"/>
                    </a:cubicBezTo>
                    <a:cubicBezTo>
                      <a:pt x="8" y="0"/>
                      <a:pt x="7" y="2"/>
                      <a:pt x="7" y="3"/>
                    </a:cubicBezTo>
                    <a:cubicBezTo>
                      <a:pt x="7" y="1"/>
                      <a:pt x="7" y="1"/>
                      <a:pt x="7" y="1"/>
                    </a:cubicBezTo>
                    <a:cubicBezTo>
                      <a:pt x="7" y="2"/>
                      <a:pt x="5" y="4"/>
                      <a:pt x="4" y="5"/>
                    </a:cubicBezTo>
                    <a:cubicBezTo>
                      <a:pt x="5" y="4"/>
                      <a:pt x="4" y="5"/>
                      <a:pt x="4" y="4"/>
                    </a:cubicBezTo>
                    <a:cubicBezTo>
                      <a:pt x="5" y="3"/>
                      <a:pt x="6" y="2"/>
                      <a:pt x="7" y="1"/>
                    </a:cubicBezTo>
                    <a:cubicBezTo>
                      <a:pt x="7" y="0"/>
                      <a:pt x="5" y="3"/>
                      <a:pt x="6" y="1"/>
                    </a:cubicBezTo>
                    <a:cubicBezTo>
                      <a:pt x="6" y="0"/>
                      <a:pt x="5" y="0"/>
                      <a:pt x="4" y="2"/>
                    </a:cubicBezTo>
                    <a:cubicBezTo>
                      <a:pt x="5" y="1"/>
                      <a:pt x="5" y="1"/>
                      <a:pt x="5" y="0"/>
                    </a:cubicBezTo>
                    <a:cubicBezTo>
                      <a:pt x="5" y="0"/>
                      <a:pt x="5" y="0"/>
                      <a:pt x="4" y="1"/>
                    </a:cubicBezTo>
                    <a:cubicBezTo>
                      <a:pt x="4" y="1"/>
                      <a:pt x="4" y="1"/>
                      <a:pt x="4" y="1"/>
                    </a:cubicBezTo>
                    <a:cubicBezTo>
                      <a:pt x="3" y="2"/>
                      <a:pt x="3" y="2"/>
                      <a:pt x="2" y="4"/>
                    </a:cubicBezTo>
                    <a:cubicBezTo>
                      <a:pt x="2" y="3"/>
                      <a:pt x="3" y="3"/>
                      <a:pt x="3" y="3"/>
                    </a:cubicBezTo>
                    <a:cubicBezTo>
                      <a:pt x="2" y="4"/>
                      <a:pt x="1" y="5"/>
                      <a:pt x="2" y="3"/>
                    </a:cubicBezTo>
                    <a:cubicBezTo>
                      <a:pt x="2" y="2"/>
                      <a:pt x="3" y="2"/>
                      <a:pt x="4" y="1"/>
                    </a:cubicBezTo>
                    <a:cubicBezTo>
                      <a:pt x="1" y="3"/>
                      <a:pt x="1" y="3"/>
                      <a:pt x="1" y="3"/>
                    </a:cubicBezTo>
                    <a:cubicBezTo>
                      <a:pt x="2" y="2"/>
                      <a:pt x="1" y="3"/>
                      <a:pt x="0" y="5"/>
                    </a:cubicBezTo>
                    <a:cubicBezTo>
                      <a:pt x="1" y="4"/>
                      <a:pt x="1" y="4"/>
                      <a:pt x="1" y="4"/>
                    </a:cubicBezTo>
                    <a:cubicBezTo>
                      <a:pt x="0" y="5"/>
                      <a:pt x="0" y="5"/>
                      <a:pt x="0" y="5"/>
                    </a:cubicBezTo>
                    <a:cubicBezTo>
                      <a:pt x="1" y="5"/>
                      <a:pt x="0" y="6"/>
                      <a:pt x="2" y="6"/>
                    </a:cubicBezTo>
                    <a:cubicBezTo>
                      <a:pt x="2" y="4"/>
                      <a:pt x="2" y="4"/>
                      <a:pt x="2" y="4"/>
                    </a:cubicBezTo>
                    <a:cubicBezTo>
                      <a:pt x="3" y="4"/>
                      <a:pt x="4" y="3"/>
                      <a:pt x="3" y="4"/>
                    </a:cubicBezTo>
                    <a:cubicBezTo>
                      <a:pt x="2" y="6"/>
                      <a:pt x="2" y="6"/>
                      <a:pt x="2" y="6"/>
                    </a:cubicBezTo>
                    <a:cubicBezTo>
                      <a:pt x="2" y="6"/>
                      <a:pt x="3" y="6"/>
                      <a:pt x="3" y="6"/>
                    </a:cubicBezTo>
                    <a:cubicBezTo>
                      <a:pt x="1" y="8"/>
                      <a:pt x="1" y="8"/>
                      <a:pt x="1" y="8"/>
                    </a:cubicBezTo>
                    <a:cubicBezTo>
                      <a:pt x="3" y="5"/>
                      <a:pt x="3" y="7"/>
                      <a:pt x="3" y="7"/>
                    </a:cubicBezTo>
                    <a:cubicBezTo>
                      <a:pt x="3" y="7"/>
                      <a:pt x="3" y="7"/>
                      <a:pt x="3" y="7"/>
                    </a:cubicBezTo>
                    <a:cubicBezTo>
                      <a:pt x="2" y="9"/>
                      <a:pt x="3" y="6"/>
                      <a:pt x="4" y="6"/>
                    </a:cubicBezTo>
                    <a:cubicBezTo>
                      <a:pt x="4" y="7"/>
                      <a:pt x="2" y="9"/>
                      <a:pt x="2" y="10"/>
                    </a:cubicBezTo>
                    <a:cubicBezTo>
                      <a:pt x="2" y="10"/>
                      <a:pt x="4" y="9"/>
                      <a:pt x="3" y="11"/>
                    </a:cubicBezTo>
                    <a:cubicBezTo>
                      <a:pt x="4" y="10"/>
                      <a:pt x="5" y="10"/>
                      <a:pt x="6" y="9"/>
                    </a:cubicBezTo>
                    <a:cubicBezTo>
                      <a:pt x="6" y="9"/>
                      <a:pt x="4" y="11"/>
                      <a:pt x="5" y="11"/>
                    </a:cubicBezTo>
                    <a:cubicBezTo>
                      <a:pt x="5" y="11"/>
                      <a:pt x="4" y="12"/>
                      <a:pt x="4" y="13"/>
                    </a:cubicBezTo>
                    <a:cubicBezTo>
                      <a:pt x="5" y="12"/>
                      <a:pt x="4" y="13"/>
                      <a:pt x="5" y="11"/>
                    </a:cubicBezTo>
                    <a:cubicBezTo>
                      <a:pt x="6" y="12"/>
                      <a:pt x="6" y="13"/>
                      <a:pt x="7" y="12"/>
                    </a:cubicBezTo>
                    <a:cubicBezTo>
                      <a:pt x="7" y="12"/>
                      <a:pt x="6" y="14"/>
                      <a:pt x="5" y="15"/>
                    </a:cubicBezTo>
                    <a:cubicBezTo>
                      <a:pt x="6" y="13"/>
                      <a:pt x="7" y="13"/>
                      <a:pt x="8" y="14"/>
                    </a:cubicBezTo>
                    <a:cubicBezTo>
                      <a:pt x="9" y="12"/>
                      <a:pt x="8" y="12"/>
                      <a:pt x="9" y="11"/>
                    </a:cubicBezTo>
                    <a:cubicBezTo>
                      <a:pt x="10" y="10"/>
                      <a:pt x="10" y="10"/>
                      <a:pt x="10" y="10"/>
                    </a:cubicBezTo>
                    <a:cubicBezTo>
                      <a:pt x="9" y="11"/>
                      <a:pt x="8" y="14"/>
                      <a:pt x="8" y="14"/>
                    </a:cubicBezTo>
                    <a:cubicBezTo>
                      <a:pt x="6" y="16"/>
                      <a:pt x="8" y="13"/>
                      <a:pt x="6" y="16"/>
                    </a:cubicBezTo>
                    <a:cubicBezTo>
                      <a:pt x="5" y="18"/>
                      <a:pt x="4" y="17"/>
                      <a:pt x="5" y="16"/>
                    </a:cubicBezTo>
                    <a:cubicBezTo>
                      <a:pt x="3" y="18"/>
                      <a:pt x="5" y="17"/>
                      <a:pt x="3" y="19"/>
                    </a:cubicBezTo>
                    <a:cubicBezTo>
                      <a:pt x="4" y="19"/>
                      <a:pt x="5" y="18"/>
                      <a:pt x="5" y="18"/>
                    </a:cubicBezTo>
                    <a:cubicBezTo>
                      <a:pt x="6" y="17"/>
                      <a:pt x="6" y="16"/>
                      <a:pt x="7" y="16"/>
                    </a:cubicBezTo>
                    <a:cubicBezTo>
                      <a:pt x="8" y="14"/>
                      <a:pt x="6" y="17"/>
                      <a:pt x="6" y="18"/>
                    </a:cubicBezTo>
                    <a:cubicBezTo>
                      <a:pt x="6" y="18"/>
                      <a:pt x="6" y="18"/>
                      <a:pt x="6" y="18"/>
                    </a:cubicBezTo>
                    <a:cubicBezTo>
                      <a:pt x="6" y="19"/>
                      <a:pt x="7" y="18"/>
                      <a:pt x="7" y="18"/>
                    </a:cubicBezTo>
                    <a:cubicBezTo>
                      <a:pt x="5" y="21"/>
                      <a:pt x="6" y="18"/>
                      <a:pt x="5" y="20"/>
                    </a:cubicBezTo>
                    <a:cubicBezTo>
                      <a:pt x="4" y="22"/>
                      <a:pt x="4" y="22"/>
                      <a:pt x="4" y="22"/>
                    </a:cubicBezTo>
                    <a:cubicBezTo>
                      <a:pt x="4" y="22"/>
                      <a:pt x="6" y="19"/>
                      <a:pt x="6" y="20"/>
                    </a:cubicBezTo>
                    <a:cubicBezTo>
                      <a:pt x="5" y="21"/>
                      <a:pt x="5" y="21"/>
                      <a:pt x="5" y="21"/>
                    </a:cubicBezTo>
                    <a:cubicBezTo>
                      <a:pt x="6" y="21"/>
                      <a:pt x="6" y="21"/>
                      <a:pt x="6" y="21"/>
                    </a:cubicBezTo>
                    <a:cubicBezTo>
                      <a:pt x="6" y="20"/>
                      <a:pt x="7" y="18"/>
                      <a:pt x="7" y="18"/>
                    </a:cubicBezTo>
                    <a:cubicBezTo>
                      <a:pt x="9" y="16"/>
                      <a:pt x="7" y="18"/>
                      <a:pt x="8" y="18"/>
                    </a:cubicBezTo>
                    <a:cubicBezTo>
                      <a:pt x="9" y="16"/>
                      <a:pt x="8" y="18"/>
                      <a:pt x="9" y="16"/>
                    </a:cubicBezTo>
                    <a:cubicBezTo>
                      <a:pt x="9" y="15"/>
                      <a:pt x="10" y="15"/>
                      <a:pt x="10" y="15"/>
                    </a:cubicBezTo>
                    <a:cubicBezTo>
                      <a:pt x="10" y="15"/>
                      <a:pt x="9" y="17"/>
                      <a:pt x="9" y="18"/>
                    </a:cubicBezTo>
                    <a:cubicBezTo>
                      <a:pt x="9" y="18"/>
                      <a:pt x="8" y="18"/>
                      <a:pt x="9" y="17"/>
                    </a:cubicBezTo>
                    <a:cubicBezTo>
                      <a:pt x="7" y="19"/>
                      <a:pt x="7" y="21"/>
                      <a:pt x="6" y="21"/>
                    </a:cubicBezTo>
                    <a:cubicBezTo>
                      <a:pt x="6" y="23"/>
                      <a:pt x="7" y="20"/>
                      <a:pt x="8" y="20"/>
                    </a:cubicBezTo>
                    <a:cubicBezTo>
                      <a:pt x="7" y="21"/>
                      <a:pt x="8" y="19"/>
                      <a:pt x="9" y="18"/>
                    </a:cubicBezTo>
                    <a:cubicBezTo>
                      <a:pt x="12" y="14"/>
                      <a:pt x="7" y="21"/>
                      <a:pt x="8" y="21"/>
                    </a:cubicBezTo>
                    <a:cubicBezTo>
                      <a:pt x="10" y="18"/>
                      <a:pt x="11" y="18"/>
                      <a:pt x="12" y="15"/>
                    </a:cubicBezTo>
                    <a:cubicBezTo>
                      <a:pt x="13" y="14"/>
                      <a:pt x="13" y="14"/>
                      <a:pt x="13" y="14"/>
                    </a:cubicBezTo>
                    <a:cubicBezTo>
                      <a:pt x="12" y="16"/>
                      <a:pt x="13" y="16"/>
                      <a:pt x="11" y="17"/>
                    </a:cubicBezTo>
                    <a:cubicBezTo>
                      <a:pt x="12" y="17"/>
                      <a:pt x="12" y="17"/>
                      <a:pt x="12" y="17"/>
                    </a:cubicBezTo>
                    <a:cubicBezTo>
                      <a:pt x="10" y="19"/>
                      <a:pt x="10" y="19"/>
                      <a:pt x="10" y="19"/>
                    </a:cubicBezTo>
                    <a:cubicBezTo>
                      <a:pt x="10" y="21"/>
                      <a:pt x="9" y="22"/>
                      <a:pt x="9" y="23"/>
                    </a:cubicBezTo>
                    <a:cubicBezTo>
                      <a:pt x="10" y="22"/>
                      <a:pt x="10" y="21"/>
                      <a:pt x="10" y="21"/>
                    </a:cubicBezTo>
                    <a:cubicBezTo>
                      <a:pt x="10" y="22"/>
                      <a:pt x="9" y="23"/>
                      <a:pt x="10" y="23"/>
                    </a:cubicBezTo>
                    <a:cubicBezTo>
                      <a:pt x="10" y="22"/>
                      <a:pt x="11" y="20"/>
                      <a:pt x="11" y="20"/>
                    </a:cubicBezTo>
                    <a:cubicBezTo>
                      <a:pt x="12" y="20"/>
                      <a:pt x="11" y="22"/>
                      <a:pt x="11" y="22"/>
                    </a:cubicBezTo>
                    <a:cubicBezTo>
                      <a:pt x="10" y="24"/>
                      <a:pt x="10" y="24"/>
                      <a:pt x="10" y="24"/>
                    </a:cubicBezTo>
                    <a:cubicBezTo>
                      <a:pt x="11" y="23"/>
                      <a:pt x="9" y="24"/>
                      <a:pt x="10" y="24"/>
                    </a:cubicBezTo>
                    <a:cubicBezTo>
                      <a:pt x="12" y="20"/>
                      <a:pt x="12" y="20"/>
                      <a:pt x="12" y="20"/>
                    </a:cubicBezTo>
                    <a:cubicBezTo>
                      <a:pt x="13" y="20"/>
                      <a:pt x="12" y="21"/>
                      <a:pt x="12" y="21"/>
                    </a:cubicBezTo>
                    <a:cubicBezTo>
                      <a:pt x="11" y="22"/>
                      <a:pt x="11" y="22"/>
                      <a:pt x="11" y="22"/>
                    </a:cubicBezTo>
                    <a:cubicBezTo>
                      <a:pt x="12" y="22"/>
                      <a:pt x="10" y="25"/>
                      <a:pt x="11" y="25"/>
                    </a:cubicBezTo>
                    <a:cubicBezTo>
                      <a:pt x="12" y="23"/>
                      <a:pt x="12" y="23"/>
                      <a:pt x="12" y="23"/>
                    </a:cubicBezTo>
                    <a:cubicBezTo>
                      <a:pt x="11" y="25"/>
                      <a:pt x="11" y="25"/>
                      <a:pt x="11" y="25"/>
                    </a:cubicBezTo>
                    <a:cubicBezTo>
                      <a:pt x="11" y="24"/>
                      <a:pt x="12" y="24"/>
                      <a:pt x="12" y="24"/>
                    </a:cubicBezTo>
                    <a:cubicBezTo>
                      <a:pt x="11" y="25"/>
                      <a:pt x="11" y="25"/>
                      <a:pt x="11" y="25"/>
                    </a:cubicBezTo>
                    <a:cubicBezTo>
                      <a:pt x="12" y="24"/>
                      <a:pt x="13" y="22"/>
                      <a:pt x="12" y="24"/>
                    </a:cubicBezTo>
                    <a:cubicBezTo>
                      <a:pt x="14" y="22"/>
                      <a:pt x="12" y="24"/>
                      <a:pt x="13" y="23"/>
                    </a:cubicBezTo>
                    <a:cubicBezTo>
                      <a:pt x="13" y="21"/>
                      <a:pt x="14" y="21"/>
                      <a:pt x="14" y="21"/>
                    </a:cubicBezTo>
                    <a:cubicBezTo>
                      <a:pt x="13" y="24"/>
                      <a:pt x="14" y="22"/>
                      <a:pt x="14" y="22"/>
                    </a:cubicBezTo>
                    <a:cubicBezTo>
                      <a:pt x="14" y="23"/>
                      <a:pt x="14" y="23"/>
                      <a:pt x="14" y="24"/>
                    </a:cubicBezTo>
                    <a:cubicBezTo>
                      <a:pt x="15" y="22"/>
                      <a:pt x="15" y="22"/>
                      <a:pt x="15" y="22"/>
                    </a:cubicBezTo>
                    <a:cubicBezTo>
                      <a:pt x="13" y="25"/>
                      <a:pt x="15" y="22"/>
                      <a:pt x="15" y="23"/>
                    </a:cubicBezTo>
                    <a:cubicBezTo>
                      <a:pt x="14" y="24"/>
                      <a:pt x="14" y="25"/>
                      <a:pt x="14" y="25"/>
                    </a:cubicBezTo>
                    <a:cubicBezTo>
                      <a:pt x="15" y="23"/>
                      <a:pt x="16" y="23"/>
                      <a:pt x="16" y="21"/>
                    </a:cubicBezTo>
                    <a:cubicBezTo>
                      <a:pt x="16" y="22"/>
                      <a:pt x="15" y="24"/>
                      <a:pt x="14" y="26"/>
                    </a:cubicBezTo>
                    <a:cubicBezTo>
                      <a:pt x="15" y="24"/>
                      <a:pt x="14" y="27"/>
                      <a:pt x="15" y="25"/>
                    </a:cubicBezTo>
                    <a:cubicBezTo>
                      <a:pt x="15" y="24"/>
                      <a:pt x="16" y="23"/>
                      <a:pt x="17" y="22"/>
                    </a:cubicBezTo>
                    <a:cubicBezTo>
                      <a:pt x="17" y="23"/>
                      <a:pt x="16" y="23"/>
                      <a:pt x="16" y="24"/>
                    </a:cubicBezTo>
                    <a:cubicBezTo>
                      <a:pt x="16" y="24"/>
                      <a:pt x="17" y="23"/>
                      <a:pt x="17" y="22"/>
                    </a:cubicBezTo>
                    <a:cubicBezTo>
                      <a:pt x="17" y="22"/>
                      <a:pt x="19" y="20"/>
                      <a:pt x="18" y="22"/>
                    </a:cubicBezTo>
                    <a:cubicBezTo>
                      <a:pt x="18" y="23"/>
                      <a:pt x="17" y="22"/>
                      <a:pt x="17" y="23"/>
                    </a:cubicBezTo>
                    <a:cubicBezTo>
                      <a:pt x="17" y="24"/>
                      <a:pt x="19" y="20"/>
                      <a:pt x="20" y="20"/>
                    </a:cubicBezTo>
                    <a:cubicBezTo>
                      <a:pt x="20" y="19"/>
                      <a:pt x="22" y="16"/>
                      <a:pt x="22" y="15"/>
                    </a:cubicBezTo>
                    <a:cubicBezTo>
                      <a:pt x="23" y="16"/>
                      <a:pt x="22" y="16"/>
                      <a:pt x="21" y="18"/>
                    </a:cubicBezTo>
                    <a:cubicBezTo>
                      <a:pt x="21" y="18"/>
                      <a:pt x="21" y="18"/>
                      <a:pt x="21" y="18"/>
                    </a:cubicBezTo>
                    <a:cubicBezTo>
                      <a:pt x="20" y="21"/>
                      <a:pt x="18" y="22"/>
                      <a:pt x="18" y="24"/>
                    </a:cubicBezTo>
                    <a:cubicBezTo>
                      <a:pt x="18" y="23"/>
                      <a:pt x="18" y="23"/>
                      <a:pt x="18" y="23"/>
                    </a:cubicBezTo>
                    <a:cubicBezTo>
                      <a:pt x="17" y="26"/>
                      <a:pt x="17" y="26"/>
                      <a:pt x="17" y="26"/>
                    </a:cubicBezTo>
                    <a:cubicBezTo>
                      <a:pt x="18" y="24"/>
                      <a:pt x="18" y="26"/>
                      <a:pt x="18" y="26"/>
                    </a:cubicBezTo>
                    <a:cubicBezTo>
                      <a:pt x="19" y="24"/>
                      <a:pt x="17" y="26"/>
                      <a:pt x="18" y="25"/>
                    </a:cubicBezTo>
                    <a:cubicBezTo>
                      <a:pt x="19" y="25"/>
                      <a:pt x="20" y="22"/>
                      <a:pt x="20" y="23"/>
                    </a:cubicBezTo>
                    <a:cubicBezTo>
                      <a:pt x="18" y="26"/>
                      <a:pt x="18" y="26"/>
                      <a:pt x="18" y="26"/>
                    </a:cubicBezTo>
                    <a:cubicBezTo>
                      <a:pt x="18" y="27"/>
                      <a:pt x="19" y="24"/>
                      <a:pt x="19" y="25"/>
                    </a:cubicBezTo>
                    <a:cubicBezTo>
                      <a:pt x="19" y="26"/>
                      <a:pt x="19" y="26"/>
                      <a:pt x="19" y="26"/>
                    </a:cubicBezTo>
                    <a:cubicBezTo>
                      <a:pt x="19" y="27"/>
                      <a:pt x="21" y="28"/>
                      <a:pt x="23" y="24"/>
                    </a:cubicBezTo>
                    <a:cubicBezTo>
                      <a:pt x="23" y="26"/>
                      <a:pt x="23" y="26"/>
                      <a:pt x="23" y="27"/>
                    </a:cubicBezTo>
                    <a:cubicBezTo>
                      <a:pt x="23" y="27"/>
                      <a:pt x="24" y="26"/>
                      <a:pt x="24" y="26"/>
                    </a:cubicBezTo>
                    <a:cubicBezTo>
                      <a:pt x="23" y="28"/>
                      <a:pt x="23" y="28"/>
                      <a:pt x="23" y="28"/>
                    </a:cubicBezTo>
                    <a:cubicBezTo>
                      <a:pt x="23" y="29"/>
                      <a:pt x="24" y="27"/>
                      <a:pt x="25" y="26"/>
                    </a:cubicBezTo>
                    <a:cubicBezTo>
                      <a:pt x="25" y="28"/>
                      <a:pt x="25" y="28"/>
                      <a:pt x="25" y="28"/>
                    </a:cubicBezTo>
                    <a:cubicBezTo>
                      <a:pt x="24" y="29"/>
                      <a:pt x="25" y="27"/>
                      <a:pt x="26" y="26"/>
                    </a:cubicBezTo>
                    <a:cubicBezTo>
                      <a:pt x="25" y="28"/>
                      <a:pt x="25" y="28"/>
                      <a:pt x="25" y="28"/>
                    </a:cubicBezTo>
                    <a:cubicBezTo>
                      <a:pt x="26" y="27"/>
                      <a:pt x="26" y="27"/>
                      <a:pt x="26" y="27"/>
                    </a:cubicBezTo>
                    <a:cubicBezTo>
                      <a:pt x="26" y="26"/>
                      <a:pt x="27" y="26"/>
                      <a:pt x="26" y="28"/>
                    </a:cubicBezTo>
                    <a:cubicBezTo>
                      <a:pt x="26" y="27"/>
                      <a:pt x="26" y="27"/>
                      <a:pt x="26" y="27"/>
                    </a:cubicBezTo>
                    <a:cubicBezTo>
                      <a:pt x="26" y="28"/>
                      <a:pt x="27" y="29"/>
                      <a:pt x="27" y="28"/>
                    </a:cubicBezTo>
                    <a:cubicBezTo>
                      <a:pt x="28" y="28"/>
                      <a:pt x="28" y="27"/>
                      <a:pt x="28" y="26"/>
                    </a:cubicBezTo>
                    <a:cubicBezTo>
                      <a:pt x="29" y="24"/>
                      <a:pt x="28" y="26"/>
                      <a:pt x="29" y="25"/>
                    </a:cubicBezTo>
                    <a:cubicBezTo>
                      <a:pt x="28" y="27"/>
                      <a:pt x="28" y="27"/>
                      <a:pt x="28" y="27"/>
                    </a:cubicBezTo>
                    <a:cubicBezTo>
                      <a:pt x="27" y="30"/>
                      <a:pt x="29" y="28"/>
                      <a:pt x="30" y="29"/>
                    </a:cubicBezTo>
                    <a:cubicBezTo>
                      <a:pt x="31" y="28"/>
                      <a:pt x="31" y="28"/>
                      <a:pt x="31" y="28"/>
                    </a:cubicBezTo>
                    <a:cubicBezTo>
                      <a:pt x="30" y="30"/>
                      <a:pt x="32" y="28"/>
                      <a:pt x="32" y="30"/>
                    </a:cubicBezTo>
                    <a:cubicBezTo>
                      <a:pt x="32" y="29"/>
                      <a:pt x="33" y="26"/>
                      <a:pt x="34" y="26"/>
                    </a:cubicBezTo>
                    <a:cubicBezTo>
                      <a:pt x="35" y="25"/>
                      <a:pt x="33" y="29"/>
                      <a:pt x="32" y="30"/>
                    </a:cubicBezTo>
                    <a:cubicBezTo>
                      <a:pt x="33" y="29"/>
                      <a:pt x="33" y="29"/>
                      <a:pt x="33" y="29"/>
                    </a:cubicBezTo>
                    <a:cubicBezTo>
                      <a:pt x="33" y="30"/>
                      <a:pt x="33" y="30"/>
                      <a:pt x="33" y="30"/>
                    </a:cubicBezTo>
                    <a:cubicBezTo>
                      <a:pt x="34" y="29"/>
                      <a:pt x="34" y="28"/>
                      <a:pt x="34" y="29"/>
                    </a:cubicBezTo>
                    <a:cubicBezTo>
                      <a:pt x="34" y="29"/>
                      <a:pt x="34" y="29"/>
                      <a:pt x="34" y="29"/>
                    </a:cubicBezTo>
                    <a:cubicBezTo>
                      <a:pt x="34" y="30"/>
                      <a:pt x="34" y="31"/>
                      <a:pt x="34" y="31"/>
                    </a:cubicBezTo>
                    <a:cubicBezTo>
                      <a:pt x="35" y="29"/>
                      <a:pt x="35" y="30"/>
                      <a:pt x="36" y="29"/>
                    </a:cubicBezTo>
                    <a:cubicBezTo>
                      <a:pt x="35" y="30"/>
                      <a:pt x="35" y="30"/>
                      <a:pt x="35" y="30"/>
                    </a:cubicBezTo>
                    <a:cubicBezTo>
                      <a:pt x="36" y="28"/>
                      <a:pt x="36" y="28"/>
                      <a:pt x="36" y="28"/>
                    </a:cubicBezTo>
                    <a:cubicBezTo>
                      <a:pt x="36" y="29"/>
                      <a:pt x="36" y="29"/>
                      <a:pt x="36" y="29"/>
                    </a:cubicBezTo>
                    <a:cubicBezTo>
                      <a:pt x="35" y="31"/>
                      <a:pt x="35" y="31"/>
                      <a:pt x="35" y="31"/>
                    </a:cubicBezTo>
                    <a:cubicBezTo>
                      <a:pt x="35" y="32"/>
                      <a:pt x="36" y="29"/>
                      <a:pt x="36" y="29"/>
                    </a:cubicBezTo>
                    <a:cubicBezTo>
                      <a:pt x="37" y="28"/>
                      <a:pt x="37" y="29"/>
                      <a:pt x="36" y="30"/>
                    </a:cubicBezTo>
                    <a:cubicBezTo>
                      <a:pt x="36" y="30"/>
                      <a:pt x="36" y="29"/>
                      <a:pt x="36" y="30"/>
                    </a:cubicBezTo>
                    <a:cubicBezTo>
                      <a:pt x="35" y="31"/>
                      <a:pt x="36" y="30"/>
                      <a:pt x="36" y="31"/>
                    </a:cubicBezTo>
                    <a:cubicBezTo>
                      <a:pt x="36" y="31"/>
                      <a:pt x="37" y="29"/>
                      <a:pt x="37" y="30"/>
                    </a:cubicBezTo>
                    <a:cubicBezTo>
                      <a:pt x="37" y="30"/>
                      <a:pt x="37" y="30"/>
                      <a:pt x="37" y="31"/>
                    </a:cubicBezTo>
                    <a:cubicBezTo>
                      <a:pt x="37" y="30"/>
                      <a:pt x="37" y="31"/>
                      <a:pt x="38" y="30"/>
                    </a:cubicBezTo>
                    <a:cubicBezTo>
                      <a:pt x="38" y="30"/>
                      <a:pt x="38" y="29"/>
                      <a:pt x="38" y="28"/>
                    </a:cubicBezTo>
                    <a:cubicBezTo>
                      <a:pt x="38" y="28"/>
                      <a:pt x="39" y="28"/>
                      <a:pt x="38" y="28"/>
                    </a:cubicBezTo>
                    <a:cubicBezTo>
                      <a:pt x="38" y="29"/>
                      <a:pt x="38" y="29"/>
                      <a:pt x="38" y="29"/>
                    </a:cubicBezTo>
                    <a:cubicBezTo>
                      <a:pt x="38" y="28"/>
                      <a:pt x="38" y="29"/>
                      <a:pt x="39" y="28"/>
                    </a:cubicBezTo>
                    <a:cubicBezTo>
                      <a:pt x="38" y="30"/>
                      <a:pt x="38" y="30"/>
                      <a:pt x="38" y="30"/>
                    </a:cubicBezTo>
                    <a:cubicBezTo>
                      <a:pt x="39" y="29"/>
                      <a:pt x="39" y="29"/>
                      <a:pt x="39" y="29"/>
                    </a:cubicBezTo>
                    <a:cubicBezTo>
                      <a:pt x="39" y="30"/>
                      <a:pt x="38" y="32"/>
                      <a:pt x="38" y="32"/>
                    </a:cubicBezTo>
                    <a:cubicBezTo>
                      <a:pt x="39" y="31"/>
                      <a:pt x="39" y="31"/>
                      <a:pt x="39" y="31"/>
                    </a:cubicBezTo>
                    <a:cubicBezTo>
                      <a:pt x="39" y="31"/>
                      <a:pt x="39" y="31"/>
                      <a:pt x="39" y="32"/>
                    </a:cubicBezTo>
                    <a:cubicBezTo>
                      <a:pt x="39" y="33"/>
                      <a:pt x="41" y="28"/>
                      <a:pt x="41" y="30"/>
                    </a:cubicBezTo>
                    <a:cubicBezTo>
                      <a:pt x="40" y="31"/>
                      <a:pt x="40" y="32"/>
                      <a:pt x="40" y="32"/>
                    </a:cubicBezTo>
                    <a:cubicBezTo>
                      <a:pt x="40" y="32"/>
                      <a:pt x="41" y="31"/>
                      <a:pt x="41" y="31"/>
                    </a:cubicBezTo>
                    <a:cubicBezTo>
                      <a:pt x="41" y="31"/>
                      <a:pt x="40" y="33"/>
                      <a:pt x="40" y="31"/>
                    </a:cubicBezTo>
                    <a:cubicBezTo>
                      <a:pt x="41" y="30"/>
                      <a:pt x="41" y="31"/>
                      <a:pt x="41" y="30"/>
                    </a:cubicBezTo>
                    <a:cubicBezTo>
                      <a:pt x="40" y="35"/>
                      <a:pt x="42" y="32"/>
                      <a:pt x="42" y="34"/>
                    </a:cubicBezTo>
                    <a:cubicBezTo>
                      <a:pt x="43" y="32"/>
                      <a:pt x="43" y="34"/>
                      <a:pt x="43" y="33"/>
                    </a:cubicBezTo>
                    <a:cubicBezTo>
                      <a:pt x="42" y="35"/>
                      <a:pt x="44" y="33"/>
                      <a:pt x="43" y="34"/>
                    </a:cubicBezTo>
                    <a:cubicBezTo>
                      <a:pt x="44" y="32"/>
                      <a:pt x="44" y="32"/>
                      <a:pt x="44" y="32"/>
                    </a:cubicBezTo>
                    <a:cubicBezTo>
                      <a:pt x="44" y="33"/>
                      <a:pt x="46" y="29"/>
                      <a:pt x="45" y="31"/>
                    </a:cubicBezTo>
                    <a:cubicBezTo>
                      <a:pt x="45" y="32"/>
                      <a:pt x="45" y="33"/>
                      <a:pt x="44" y="33"/>
                    </a:cubicBezTo>
                    <a:cubicBezTo>
                      <a:pt x="44" y="36"/>
                      <a:pt x="46" y="32"/>
                      <a:pt x="45" y="35"/>
                    </a:cubicBezTo>
                    <a:cubicBezTo>
                      <a:pt x="46" y="34"/>
                      <a:pt x="46" y="32"/>
                      <a:pt x="47" y="31"/>
                    </a:cubicBezTo>
                    <a:cubicBezTo>
                      <a:pt x="47" y="33"/>
                      <a:pt x="47" y="34"/>
                      <a:pt x="46" y="34"/>
                    </a:cubicBezTo>
                    <a:cubicBezTo>
                      <a:pt x="47" y="34"/>
                      <a:pt x="47" y="33"/>
                      <a:pt x="47" y="34"/>
                    </a:cubicBezTo>
                    <a:cubicBezTo>
                      <a:pt x="47" y="35"/>
                      <a:pt x="47" y="35"/>
                      <a:pt x="46" y="35"/>
                    </a:cubicBezTo>
                    <a:cubicBezTo>
                      <a:pt x="46" y="36"/>
                      <a:pt x="47" y="35"/>
                      <a:pt x="48" y="34"/>
                    </a:cubicBezTo>
                    <a:cubicBezTo>
                      <a:pt x="47" y="36"/>
                      <a:pt x="48" y="35"/>
                      <a:pt x="48" y="37"/>
                    </a:cubicBezTo>
                    <a:cubicBezTo>
                      <a:pt x="49" y="35"/>
                      <a:pt x="48" y="38"/>
                      <a:pt x="49" y="35"/>
                    </a:cubicBezTo>
                    <a:cubicBezTo>
                      <a:pt x="49" y="36"/>
                      <a:pt x="49" y="36"/>
                      <a:pt x="49" y="36"/>
                    </a:cubicBezTo>
                    <a:cubicBezTo>
                      <a:pt x="50" y="35"/>
                      <a:pt x="51" y="33"/>
                      <a:pt x="51" y="33"/>
                    </a:cubicBezTo>
                    <a:cubicBezTo>
                      <a:pt x="50" y="35"/>
                      <a:pt x="50" y="35"/>
                      <a:pt x="50" y="35"/>
                    </a:cubicBezTo>
                    <a:cubicBezTo>
                      <a:pt x="49" y="37"/>
                      <a:pt x="50" y="36"/>
                      <a:pt x="50" y="37"/>
                    </a:cubicBezTo>
                    <a:cubicBezTo>
                      <a:pt x="50" y="35"/>
                      <a:pt x="50" y="37"/>
                      <a:pt x="51" y="36"/>
                    </a:cubicBezTo>
                    <a:cubicBezTo>
                      <a:pt x="51" y="35"/>
                      <a:pt x="51" y="35"/>
                      <a:pt x="51" y="35"/>
                    </a:cubicBezTo>
                    <a:cubicBezTo>
                      <a:pt x="52" y="35"/>
                      <a:pt x="52" y="34"/>
                      <a:pt x="52" y="34"/>
                    </a:cubicBezTo>
                    <a:cubicBezTo>
                      <a:pt x="52" y="34"/>
                      <a:pt x="51" y="36"/>
                      <a:pt x="51" y="36"/>
                    </a:cubicBezTo>
                    <a:cubicBezTo>
                      <a:pt x="51" y="37"/>
                      <a:pt x="51"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7"/>
                      <a:pt x="52" y="37"/>
                      <a:pt x="52" y="37"/>
                    </a:cubicBezTo>
                    <a:cubicBezTo>
                      <a:pt x="52" y="37"/>
                      <a:pt x="52" y="37"/>
                      <a:pt x="52" y="37"/>
                    </a:cubicBezTo>
                    <a:cubicBezTo>
                      <a:pt x="52" y="37"/>
                      <a:pt x="52" y="37"/>
                      <a:pt x="52" y="37"/>
                    </a:cubicBezTo>
                    <a:cubicBezTo>
                      <a:pt x="51" y="39"/>
                      <a:pt x="51" y="39"/>
                      <a:pt x="51" y="39"/>
                    </a:cubicBezTo>
                    <a:cubicBezTo>
                      <a:pt x="51" y="39"/>
                      <a:pt x="52" y="37"/>
                      <a:pt x="53" y="37"/>
                    </a:cubicBezTo>
                    <a:cubicBezTo>
                      <a:pt x="53" y="38"/>
                      <a:pt x="54" y="37"/>
                      <a:pt x="55" y="37"/>
                    </a:cubicBezTo>
                    <a:cubicBezTo>
                      <a:pt x="55" y="37"/>
                      <a:pt x="54" y="38"/>
                      <a:pt x="55" y="37"/>
                    </a:cubicBezTo>
                    <a:cubicBezTo>
                      <a:pt x="55" y="37"/>
                      <a:pt x="56" y="36"/>
                      <a:pt x="55" y="37"/>
                    </a:cubicBezTo>
                    <a:cubicBezTo>
                      <a:pt x="56" y="36"/>
                      <a:pt x="55" y="38"/>
                      <a:pt x="55" y="38"/>
                    </a:cubicBezTo>
                    <a:cubicBezTo>
                      <a:pt x="55" y="38"/>
                      <a:pt x="56" y="37"/>
                      <a:pt x="56" y="37"/>
                    </a:cubicBezTo>
                    <a:cubicBezTo>
                      <a:pt x="55" y="39"/>
                      <a:pt x="58" y="36"/>
                      <a:pt x="57" y="38"/>
                    </a:cubicBezTo>
                    <a:cubicBezTo>
                      <a:pt x="58" y="37"/>
                      <a:pt x="57" y="38"/>
                      <a:pt x="57" y="39"/>
                    </a:cubicBezTo>
                    <a:cubicBezTo>
                      <a:pt x="57" y="38"/>
                      <a:pt x="58" y="38"/>
                      <a:pt x="59" y="36"/>
                    </a:cubicBezTo>
                    <a:cubicBezTo>
                      <a:pt x="58" y="38"/>
                      <a:pt x="58" y="38"/>
                      <a:pt x="58" y="38"/>
                    </a:cubicBezTo>
                    <a:cubicBezTo>
                      <a:pt x="59" y="38"/>
                      <a:pt x="59" y="38"/>
                      <a:pt x="60" y="37"/>
                    </a:cubicBezTo>
                    <a:cubicBezTo>
                      <a:pt x="60" y="36"/>
                      <a:pt x="61" y="35"/>
                      <a:pt x="61" y="35"/>
                    </a:cubicBezTo>
                    <a:cubicBezTo>
                      <a:pt x="61" y="35"/>
                      <a:pt x="61" y="35"/>
                      <a:pt x="61" y="35"/>
                    </a:cubicBezTo>
                    <a:cubicBezTo>
                      <a:pt x="61" y="36"/>
                      <a:pt x="62" y="35"/>
                      <a:pt x="62" y="35"/>
                    </a:cubicBezTo>
                    <a:cubicBezTo>
                      <a:pt x="62" y="36"/>
                      <a:pt x="62" y="35"/>
                      <a:pt x="61" y="36"/>
                    </a:cubicBezTo>
                    <a:cubicBezTo>
                      <a:pt x="60" y="39"/>
                      <a:pt x="61" y="38"/>
                      <a:pt x="61" y="38"/>
                    </a:cubicBezTo>
                    <a:cubicBezTo>
                      <a:pt x="62" y="37"/>
                      <a:pt x="62" y="37"/>
                      <a:pt x="62" y="37"/>
                    </a:cubicBezTo>
                    <a:cubicBezTo>
                      <a:pt x="63" y="36"/>
                      <a:pt x="61" y="38"/>
                      <a:pt x="62" y="38"/>
                    </a:cubicBezTo>
                    <a:cubicBezTo>
                      <a:pt x="64" y="34"/>
                      <a:pt x="64" y="34"/>
                      <a:pt x="64" y="34"/>
                    </a:cubicBezTo>
                    <a:cubicBezTo>
                      <a:pt x="64" y="34"/>
                      <a:pt x="64" y="36"/>
                      <a:pt x="63" y="37"/>
                    </a:cubicBezTo>
                    <a:cubicBezTo>
                      <a:pt x="64" y="37"/>
                      <a:pt x="65" y="34"/>
                      <a:pt x="66" y="33"/>
                    </a:cubicBezTo>
                    <a:cubicBezTo>
                      <a:pt x="66" y="34"/>
                      <a:pt x="67" y="33"/>
                      <a:pt x="67" y="33"/>
                    </a:cubicBezTo>
                    <a:cubicBezTo>
                      <a:pt x="67" y="34"/>
                      <a:pt x="67" y="33"/>
                      <a:pt x="67" y="34"/>
                    </a:cubicBezTo>
                    <a:cubicBezTo>
                      <a:pt x="66" y="35"/>
                      <a:pt x="66" y="35"/>
                      <a:pt x="66" y="35"/>
                    </a:cubicBezTo>
                    <a:cubicBezTo>
                      <a:pt x="66" y="35"/>
                      <a:pt x="65" y="37"/>
                      <a:pt x="65" y="38"/>
                    </a:cubicBezTo>
                    <a:cubicBezTo>
                      <a:pt x="65" y="37"/>
                      <a:pt x="66" y="39"/>
                      <a:pt x="66" y="39"/>
                    </a:cubicBezTo>
                    <a:cubicBezTo>
                      <a:pt x="67" y="36"/>
                      <a:pt x="67" y="38"/>
                      <a:pt x="68" y="36"/>
                    </a:cubicBezTo>
                    <a:cubicBezTo>
                      <a:pt x="69" y="36"/>
                      <a:pt x="67" y="38"/>
                      <a:pt x="67" y="38"/>
                    </a:cubicBezTo>
                    <a:cubicBezTo>
                      <a:pt x="68" y="38"/>
                      <a:pt x="68" y="39"/>
                      <a:pt x="69" y="39"/>
                    </a:cubicBezTo>
                    <a:cubicBezTo>
                      <a:pt x="69" y="39"/>
                      <a:pt x="69" y="39"/>
                      <a:pt x="69" y="39"/>
                    </a:cubicBezTo>
                    <a:cubicBezTo>
                      <a:pt x="69" y="38"/>
                      <a:pt x="70" y="39"/>
                      <a:pt x="71" y="38"/>
                    </a:cubicBezTo>
                    <a:cubicBezTo>
                      <a:pt x="70" y="39"/>
                      <a:pt x="70" y="39"/>
                      <a:pt x="70" y="39"/>
                    </a:cubicBezTo>
                    <a:cubicBezTo>
                      <a:pt x="70" y="40"/>
                      <a:pt x="72" y="36"/>
                      <a:pt x="72" y="37"/>
                    </a:cubicBezTo>
                    <a:cubicBezTo>
                      <a:pt x="71" y="39"/>
                      <a:pt x="71" y="39"/>
                      <a:pt x="71" y="39"/>
                    </a:cubicBezTo>
                    <a:cubicBezTo>
                      <a:pt x="72" y="38"/>
                      <a:pt x="71" y="40"/>
                      <a:pt x="72" y="38"/>
                    </a:cubicBezTo>
                    <a:cubicBezTo>
                      <a:pt x="72" y="39"/>
                      <a:pt x="72" y="39"/>
                      <a:pt x="72" y="39"/>
                    </a:cubicBezTo>
                    <a:cubicBezTo>
                      <a:pt x="72" y="39"/>
                      <a:pt x="73" y="39"/>
                      <a:pt x="74" y="38"/>
                    </a:cubicBezTo>
                    <a:cubicBezTo>
                      <a:pt x="73" y="40"/>
                      <a:pt x="73" y="40"/>
                      <a:pt x="73" y="40"/>
                    </a:cubicBezTo>
                    <a:cubicBezTo>
                      <a:pt x="72" y="41"/>
                      <a:pt x="74" y="38"/>
                      <a:pt x="74" y="39"/>
                    </a:cubicBezTo>
                    <a:cubicBezTo>
                      <a:pt x="74" y="39"/>
                      <a:pt x="74" y="40"/>
                      <a:pt x="73" y="40"/>
                    </a:cubicBezTo>
                    <a:cubicBezTo>
                      <a:pt x="74" y="39"/>
                      <a:pt x="75" y="39"/>
                      <a:pt x="75" y="39"/>
                    </a:cubicBezTo>
                    <a:cubicBezTo>
                      <a:pt x="74" y="41"/>
                      <a:pt x="74" y="41"/>
                      <a:pt x="74" y="41"/>
                    </a:cubicBezTo>
                    <a:cubicBezTo>
                      <a:pt x="76" y="42"/>
                      <a:pt x="77" y="43"/>
                      <a:pt x="80" y="42"/>
                    </a:cubicBezTo>
                    <a:cubicBezTo>
                      <a:pt x="79" y="44"/>
                      <a:pt x="79" y="43"/>
                      <a:pt x="78" y="45"/>
                    </a:cubicBezTo>
                    <a:cubicBezTo>
                      <a:pt x="79" y="43"/>
                      <a:pt x="79" y="44"/>
                      <a:pt x="79" y="44"/>
                    </a:cubicBezTo>
                    <a:cubicBezTo>
                      <a:pt x="79" y="44"/>
                      <a:pt x="79" y="44"/>
                      <a:pt x="79" y="44"/>
                    </a:cubicBezTo>
                    <a:cubicBezTo>
                      <a:pt x="80" y="44"/>
                      <a:pt x="79" y="45"/>
                      <a:pt x="80" y="45"/>
                    </a:cubicBezTo>
                    <a:cubicBezTo>
                      <a:pt x="80" y="44"/>
                      <a:pt x="80" y="44"/>
                      <a:pt x="80" y="44"/>
                    </a:cubicBezTo>
                    <a:cubicBezTo>
                      <a:pt x="81" y="43"/>
                      <a:pt x="79" y="47"/>
                      <a:pt x="81" y="45"/>
                    </a:cubicBezTo>
                    <a:cubicBezTo>
                      <a:pt x="80" y="46"/>
                      <a:pt x="80" y="46"/>
                      <a:pt x="80" y="46"/>
                    </a:cubicBezTo>
                    <a:cubicBezTo>
                      <a:pt x="81" y="44"/>
                      <a:pt x="80" y="47"/>
                      <a:pt x="81" y="46"/>
                    </a:cubicBezTo>
                    <a:cubicBezTo>
                      <a:pt x="81" y="46"/>
                      <a:pt x="81" y="46"/>
                      <a:pt x="81" y="46"/>
                    </a:cubicBezTo>
                    <a:cubicBezTo>
                      <a:pt x="81" y="47"/>
                      <a:pt x="83" y="44"/>
                      <a:pt x="82" y="46"/>
                    </a:cubicBezTo>
                    <a:cubicBezTo>
                      <a:pt x="83" y="46"/>
                      <a:pt x="83" y="46"/>
                      <a:pt x="84" y="44"/>
                    </a:cubicBezTo>
                    <a:cubicBezTo>
                      <a:pt x="83" y="46"/>
                      <a:pt x="83" y="46"/>
                      <a:pt x="83" y="46"/>
                    </a:cubicBezTo>
                    <a:cubicBezTo>
                      <a:pt x="85" y="46"/>
                      <a:pt x="86" y="47"/>
                      <a:pt x="88" y="46"/>
                    </a:cubicBezTo>
                    <a:cubicBezTo>
                      <a:pt x="87" y="47"/>
                      <a:pt x="87" y="47"/>
                      <a:pt x="87" y="47"/>
                    </a:cubicBezTo>
                    <a:cubicBezTo>
                      <a:pt x="89" y="45"/>
                      <a:pt x="87" y="49"/>
                      <a:pt x="90" y="46"/>
                    </a:cubicBezTo>
                    <a:cubicBezTo>
                      <a:pt x="92" y="45"/>
                      <a:pt x="92" y="45"/>
                      <a:pt x="92" y="45"/>
                    </a:cubicBezTo>
                    <a:cubicBezTo>
                      <a:pt x="90" y="47"/>
                      <a:pt x="90" y="47"/>
                      <a:pt x="90" y="47"/>
                    </a:cubicBezTo>
                    <a:cubicBezTo>
                      <a:pt x="91" y="46"/>
                      <a:pt x="91" y="47"/>
                      <a:pt x="92" y="46"/>
                    </a:cubicBezTo>
                    <a:cubicBezTo>
                      <a:pt x="91" y="47"/>
                      <a:pt x="91" y="47"/>
                      <a:pt x="91" y="47"/>
                    </a:cubicBezTo>
                    <a:cubicBezTo>
                      <a:pt x="91" y="47"/>
                      <a:pt x="93" y="45"/>
                      <a:pt x="93" y="46"/>
                    </a:cubicBezTo>
                    <a:cubicBezTo>
                      <a:pt x="93" y="47"/>
                      <a:pt x="93" y="47"/>
                      <a:pt x="93" y="47"/>
                    </a:cubicBezTo>
                    <a:cubicBezTo>
                      <a:pt x="92" y="50"/>
                      <a:pt x="93" y="54"/>
                      <a:pt x="96" y="51"/>
                    </a:cubicBezTo>
                    <a:cubicBezTo>
                      <a:pt x="97" y="51"/>
                      <a:pt x="95" y="53"/>
                      <a:pt x="95" y="53"/>
                    </a:cubicBezTo>
                    <a:cubicBezTo>
                      <a:pt x="99" y="51"/>
                      <a:pt x="97" y="56"/>
                      <a:pt x="101" y="53"/>
                    </a:cubicBezTo>
                    <a:cubicBezTo>
                      <a:pt x="103" y="52"/>
                      <a:pt x="107" y="48"/>
                      <a:pt x="107" y="48"/>
                    </a:cubicBezTo>
                    <a:cubicBezTo>
                      <a:pt x="103" y="48"/>
                      <a:pt x="103" y="45"/>
                      <a:pt x="10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chenying0907 96"/>
              <p:cNvSpPr/>
              <p:nvPr/>
            </p:nvSpPr>
            <p:spPr bwMode="auto">
              <a:xfrm>
                <a:off x="4117" y="223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5" name="chenying0907 97"/>
              <p:cNvSpPr/>
              <p:nvPr/>
            </p:nvSpPr>
            <p:spPr bwMode="auto">
              <a:xfrm>
                <a:off x="4487" y="232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6" name="chenying0907 98"/>
              <p:cNvSpPr/>
              <p:nvPr/>
            </p:nvSpPr>
            <p:spPr bwMode="auto">
              <a:xfrm>
                <a:off x="4387" y="2285"/>
                <a:ext cx="2" cy="4"/>
              </a:xfrm>
              <a:custGeom>
                <a:avLst/>
                <a:gdLst>
                  <a:gd name="T0" fmla="*/ 1 w 1"/>
                  <a:gd name="T1" fmla="*/ 0 h 2"/>
                  <a:gd name="T2" fmla="*/ 0 w 1"/>
                  <a:gd name="T3" fmla="*/ 1 h 2"/>
                  <a:gd name="T4" fmla="*/ 1 w 1"/>
                  <a:gd name="T5" fmla="*/ 0 h 2"/>
                </a:gdLst>
                <a:ahLst/>
                <a:cxnLst>
                  <a:cxn ang="0">
                    <a:pos x="T0" y="T1"/>
                  </a:cxn>
                  <a:cxn ang="0">
                    <a:pos x="T2" y="T3"/>
                  </a:cxn>
                  <a:cxn ang="0">
                    <a:pos x="T4" y="T5"/>
                  </a:cxn>
                </a:cxnLst>
                <a:rect l="0" t="0" r="r" b="b"/>
                <a:pathLst>
                  <a:path w="1" h="2">
                    <a:moveTo>
                      <a:pt x="1" y="0"/>
                    </a:moveTo>
                    <a:cubicBezTo>
                      <a:pt x="0" y="2"/>
                      <a:pt x="1" y="1"/>
                      <a:pt x="0"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7" name="chenying0907 99"/>
              <p:cNvSpPr/>
              <p:nvPr/>
            </p:nvSpPr>
            <p:spPr bwMode="auto">
              <a:xfrm>
                <a:off x="4508" y="1933"/>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8" name="chenying0907 100"/>
              <p:cNvSpPr/>
              <p:nvPr/>
            </p:nvSpPr>
            <p:spPr bwMode="auto">
              <a:xfrm>
                <a:off x="4487" y="2285"/>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0"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9" name="chenying0907 101"/>
              <p:cNvSpPr/>
              <p:nvPr/>
            </p:nvSpPr>
            <p:spPr bwMode="auto">
              <a:xfrm>
                <a:off x="4514" y="1929"/>
                <a:ext cx="0" cy="4"/>
              </a:xfrm>
              <a:custGeom>
                <a:avLst/>
                <a:gdLst>
                  <a:gd name="T0" fmla="*/ 1 h 2"/>
                  <a:gd name="T1" fmla="*/ 1 h 2"/>
                  <a:gd name="T2" fmla="*/ 1 h 2"/>
                </a:gdLst>
                <a:ahLst/>
                <a:cxnLst>
                  <a:cxn ang="0">
                    <a:pos x="0" y="T0"/>
                  </a:cxn>
                  <a:cxn ang="0">
                    <a:pos x="0" y="T1"/>
                  </a:cxn>
                  <a:cxn ang="0">
                    <a:pos x="0" y="T2"/>
                  </a:cxn>
                </a:cxnLst>
                <a:rect l="0" t="0" r="r" b="b"/>
                <a:pathLst>
                  <a:path h="2">
                    <a:moveTo>
                      <a:pt x="0" y="1"/>
                    </a:moveTo>
                    <a:cubicBezTo>
                      <a:pt x="0" y="0"/>
                      <a:pt x="0" y="1"/>
                      <a:pt x="0" y="1"/>
                    </a:cubicBezTo>
                    <a:cubicBezTo>
                      <a:pt x="0" y="2"/>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0" name="chenying0907 102"/>
              <p:cNvSpPr/>
              <p:nvPr/>
            </p:nvSpPr>
            <p:spPr bwMode="auto">
              <a:xfrm>
                <a:off x="4506" y="1927"/>
                <a:ext cx="0" cy="4"/>
              </a:xfrm>
              <a:custGeom>
                <a:avLst/>
                <a:gdLst>
                  <a:gd name="T0" fmla="*/ 1 h 2"/>
                  <a:gd name="T1" fmla="*/ 0 h 2"/>
                  <a:gd name="T2" fmla="*/ 1 h 2"/>
                </a:gdLst>
                <a:ahLst/>
                <a:cxnLst>
                  <a:cxn ang="0">
                    <a:pos x="0" y="T0"/>
                  </a:cxn>
                  <a:cxn ang="0">
                    <a:pos x="0" y="T1"/>
                  </a:cxn>
                  <a:cxn ang="0">
                    <a:pos x="0" y="T2"/>
                  </a:cxn>
                </a:cxnLst>
                <a:rect l="0" t="0" r="r" b="b"/>
                <a:pathLst>
                  <a:path h="2">
                    <a:moveTo>
                      <a:pt x="0" y="1"/>
                    </a:moveTo>
                    <a:cubicBezTo>
                      <a:pt x="0" y="1"/>
                      <a:pt x="0" y="0"/>
                      <a:pt x="0" y="0"/>
                    </a:cubicBezTo>
                    <a:cubicBezTo>
                      <a:pt x="0" y="2"/>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1" name="chenying0907 103"/>
              <p:cNvSpPr/>
              <p:nvPr/>
            </p:nvSpPr>
            <p:spPr bwMode="auto">
              <a:xfrm>
                <a:off x="4516" y="1927"/>
                <a:ext cx="0" cy="2"/>
              </a:xfrm>
              <a:custGeom>
                <a:avLst/>
                <a:gdLst>
                  <a:gd name="T0" fmla="*/ 0 h 1"/>
                  <a:gd name="T1" fmla="*/ 1 h 1"/>
                  <a:gd name="T2" fmla="*/ 0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2" name="chenying0907 104"/>
              <p:cNvSpPr/>
              <p:nvPr/>
            </p:nvSpPr>
            <p:spPr bwMode="auto">
              <a:xfrm>
                <a:off x="4495" y="1925"/>
                <a:ext cx="2" cy="4"/>
              </a:xfrm>
              <a:custGeom>
                <a:avLst/>
                <a:gdLst>
                  <a:gd name="T0" fmla="*/ 1 w 1"/>
                  <a:gd name="T1" fmla="*/ 1 h 2"/>
                  <a:gd name="T2" fmla="*/ 0 w 1"/>
                  <a:gd name="T3" fmla="*/ 0 h 2"/>
                  <a:gd name="T4" fmla="*/ 1 w 1"/>
                  <a:gd name="T5" fmla="*/ 1 h 2"/>
                  <a:gd name="T6" fmla="*/ 1 w 1"/>
                  <a:gd name="T7" fmla="*/ 1 h 2"/>
                </a:gdLst>
                <a:ahLst/>
                <a:cxnLst>
                  <a:cxn ang="0">
                    <a:pos x="T0" y="T1"/>
                  </a:cxn>
                  <a:cxn ang="0">
                    <a:pos x="T2" y="T3"/>
                  </a:cxn>
                  <a:cxn ang="0">
                    <a:pos x="T4" y="T5"/>
                  </a:cxn>
                  <a:cxn ang="0">
                    <a:pos x="T6" y="T7"/>
                  </a:cxn>
                </a:cxnLst>
                <a:rect l="0" t="0" r="r" b="b"/>
                <a:pathLst>
                  <a:path w="1" h="2">
                    <a:moveTo>
                      <a:pt x="1" y="1"/>
                    </a:moveTo>
                    <a:cubicBezTo>
                      <a:pt x="1" y="1"/>
                      <a:pt x="0" y="0"/>
                      <a:pt x="0" y="0"/>
                    </a:cubicBezTo>
                    <a:cubicBezTo>
                      <a:pt x="1" y="1"/>
                      <a:pt x="1" y="1"/>
                      <a:pt x="1" y="1"/>
                    </a:cubicBezTo>
                    <a:cubicBezTo>
                      <a:pt x="1" y="2"/>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3" name="chenying0907 105"/>
              <p:cNvSpPr/>
              <p:nvPr/>
            </p:nvSpPr>
            <p:spPr bwMode="auto">
              <a:xfrm>
                <a:off x="3201" y="2162"/>
                <a:ext cx="0" cy="4"/>
              </a:xfrm>
              <a:custGeom>
                <a:avLst/>
                <a:gdLst>
                  <a:gd name="T0" fmla="*/ 2 h 2"/>
                  <a:gd name="T1" fmla="*/ 1 h 2"/>
                  <a:gd name="T2" fmla="*/ 2 h 2"/>
                </a:gdLst>
                <a:ahLst/>
                <a:cxnLst>
                  <a:cxn ang="0">
                    <a:pos x="0" y="T0"/>
                  </a:cxn>
                  <a:cxn ang="0">
                    <a:pos x="0" y="T1"/>
                  </a:cxn>
                  <a:cxn ang="0">
                    <a:pos x="0" y="T2"/>
                  </a:cxn>
                </a:cxnLst>
                <a:rect l="0" t="0" r="r" b="b"/>
                <a:pathLst>
                  <a:path h="2">
                    <a:moveTo>
                      <a:pt x="0" y="2"/>
                    </a:moveTo>
                    <a:cubicBezTo>
                      <a:pt x="0" y="0"/>
                      <a:pt x="0" y="1"/>
                      <a:pt x="0"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4" name="chenying0907 106"/>
              <p:cNvSpPr/>
              <p:nvPr/>
            </p:nvSpPr>
            <p:spPr bwMode="auto">
              <a:xfrm>
                <a:off x="3544" y="1543"/>
                <a:ext cx="3"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5" name="chenying0907 107"/>
              <p:cNvSpPr/>
              <p:nvPr/>
            </p:nvSpPr>
            <p:spPr bwMode="auto">
              <a:xfrm>
                <a:off x="3914" y="1418"/>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6" name="chenying0907 108"/>
              <p:cNvSpPr/>
              <p:nvPr/>
            </p:nvSpPr>
            <p:spPr bwMode="auto">
              <a:xfrm>
                <a:off x="3916" y="1409"/>
                <a:ext cx="4" cy="2"/>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2" y="1"/>
                      <a:pt x="0" y="1"/>
                      <a:pt x="1" y="0"/>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7" name="chenying0907 109"/>
              <p:cNvSpPr/>
              <p:nvPr/>
            </p:nvSpPr>
            <p:spPr bwMode="auto">
              <a:xfrm>
                <a:off x="3893" y="1441"/>
                <a:ext cx="4" cy="4"/>
              </a:xfrm>
              <a:custGeom>
                <a:avLst/>
                <a:gdLst>
                  <a:gd name="T0" fmla="*/ 2 w 2"/>
                  <a:gd name="T1" fmla="*/ 1 h 2"/>
                  <a:gd name="T2" fmla="*/ 1 w 2"/>
                  <a:gd name="T3" fmla="*/ 1 h 2"/>
                  <a:gd name="T4" fmla="*/ 2 w 2"/>
                  <a:gd name="T5" fmla="*/ 1 h 2"/>
                </a:gdLst>
                <a:ahLst/>
                <a:cxnLst>
                  <a:cxn ang="0">
                    <a:pos x="T0" y="T1"/>
                  </a:cxn>
                  <a:cxn ang="0">
                    <a:pos x="T2" y="T3"/>
                  </a:cxn>
                  <a:cxn ang="0">
                    <a:pos x="T4" y="T5"/>
                  </a:cxn>
                </a:cxnLst>
                <a:rect l="0" t="0" r="r" b="b"/>
                <a:pathLst>
                  <a:path w="2" h="2">
                    <a:moveTo>
                      <a:pt x="2" y="1"/>
                    </a:moveTo>
                    <a:cubicBezTo>
                      <a:pt x="2" y="0"/>
                      <a:pt x="1" y="1"/>
                      <a:pt x="1" y="1"/>
                    </a:cubicBezTo>
                    <a:cubicBezTo>
                      <a:pt x="0" y="2"/>
                      <a:pt x="1"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8" name="chenying0907 110"/>
              <p:cNvSpPr/>
              <p:nvPr/>
            </p:nvSpPr>
            <p:spPr bwMode="auto">
              <a:xfrm>
                <a:off x="3893" y="1437"/>
                <a:ext cx="6" cy="6"/>
              </a:xfrm>
              <a:custGeom>
                <a:avLst/>
                <a:gdLst>
                  <a:gd name="T0" fmla="*/ 0 w 3"/>
                  <a:gd name="T1" fmla="*/ 3 h 3"/>
                  <a:gd name="T2" fmla="*/ 3 w 3"/>
                  <a:gd name="T3" fmla="*/ 0 h 3"/>
                  <a:gd name="T4" fmla="*/ 0 w 3"/>
                  <a:gd name="T5" fmla="*/ 3 h 3"/>
                </a:gdLst>
                <a:ahLst/>
                <a:cxnLst>
                  <a:cxn ang="0">
                    <a:pos x="T0" y="T1"/>
                  </a:cxn>
                  <a:cxn ang="0">
                    <a:pos x="T2" y="T3"/>
                  </a:cxn>
                  <a:cxn ang="0">
                    <a:pos x="T4" y="T5"/>
                  </a:cxn>
                </a:cxnLst>
                <a:rect l="0" t="0" r="r" b="b"/>
                <a:pathLst>
                  <a:path w="3" h="3">
                    <a:moveTo>
                      <a:pt x="0" y="3"/>
                    </a:moveTo>
                    <a:cubicBezTo>
                      <a:pt x="3" y="0"/>
                      <a:pt x="3" y="0"/>
                      <a:pt x="3" y="0"/>
                    </a:cubicBezTo>
                    <a:cubicBezTo>
                      <a:pt x="1" y="1"/>
                      <a:pt x="1"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9" name="chenying0907 111"/>
              <p:cNvSpPr/>
              <p:nvPr/>
            </p:nvSpPr>
            <p:spPr bwMode="auto">
              <a:xfrm>
                <a:off x="3909" y="1418"/>
                <a:ext cx="5" cy="0"/>
              </a:xfrm>
              <a:custGeom>
                <a:avLst/>
                <a:gdLst>
                  <a:gd name="T0" fmla="*/ 0 w 2"/>
                  <a:gd name="T1" fmla="*/ 2 w 2"/>
                  <a:gd name="T2" fmla="*/ 1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2"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0" name="chenying0907 112"/>
              <p:cNvSpPr/>
              <p:nvPr/>
            </p:nvSpPr>
            <p:spPr bwMode="auto">
              <a:xfrm>
                <a:off x="3912" y="1416"/>
                <a:ext cx="4" cy="0"/>
              </a:xfrm>
              <a:custGeom>
                <a:avLst/>
                <a:gdLst>
                  <a:gd name="T0" fmla="*/ 2 w 2"/>
                  <a:gd name="T1" fmla="*/ 0 w 2"/>
                  <a:gd name="T2" fmla="*/ 2 w 2"/>
                </a:gdLst>
                <a:ahLst/>
                <a:cxnLst>
                  <a:cxn ang="0">
                    <a:pos x="T0" y="0"/>
                  </a:cxn>
                  <a:cxn ang="0">
                    <a:pos x="T1" y="0"/>
                  </a:cxn>
                  <a:cxn ang="0">
                    <a:pos x="T2" y="0"/>
                  </a:cxn>
                </a:cxnLst>
                <a:rect l="0" t="0" r="r" b="b"/>
                <a:pathLst>
                  <a:path w="2">
                    <a:moveTo>
                      <a:pt x="2" y="0"/>
                    </a:moveTo>
                    <a:cubicBezTo>
                      <a:pt x="2" y="0"/>
                      <a:pt x="1" y="0"/>
                      <a:pt x="0"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1" name="chenying0907 113"/>
              <p:cNvSpPr/>
              <p:nvPr/>
            </p:nvSpPr>
            <p:spPr bwMode="auto">
              <a:xfrm>
                <a:off x="4472" y="1804"/>
                <a:ext cx="233" cy="133"/>
              </a:xfrm>
              <a:custGeom>
                <a:avLst/>
                <a:gdLst>
                  <a:gd name="T0" fmla="*/ 86 w 110"/>
                  <a:gd name="T1" fmla="*/ 5 h 63"/>
                  <a:gd name="T2" fmla="*/ 79 w 110"/>
                  <a:gd name="T3" fmla="*/ 7 h 63"/>
                  <a:gd name="T4" fmla="*/ 58 w 110"/>
                  <a:gd name="T5" fmla="*/ 24 h 63"/>
                  <a:gd name="T6" fmla="*/ 50 w 110"/>
                  <a:gd name="T7" fmla="*/ 26 h 63"/>
                  <a:gd name="T8" fmla="*/ 44 w 110"/>
                  <a:gd name="T9" fmla="*/ 26 h 63"/>
                  <a:gd name="T10" fmla="*/ 34 w 110"/>
                  <a:gd name="T11" fmla="*/ 31 h 63"/>
                  <a:gd name="T12" fmla="*/ 28 w 110"/>
                  <a:gd name="T13" fmla="*/ 33 h 63"/>
                  <a:gd name="T14" fmla="*/ 17 w 110"/>
                  <a:gd name="T15" fmla="*/ 38 h 63"/>
                  <a:gd name="T16" fmla="*/ 13 w 110"/>
                  <a:gd name="T17" fmla="*/ 45 h 63"/>
                  <a:gd name="T18" fmla="*/ 5 w 110"/>
                  <a:gd name="T19" fmla="*/ 47 h 63"/>
                  <a:gd name="T20" fmla="*/ 1 w 110"/>
                  <a:gd name="T21" fmla="*/ 50 h 63"/>
                  <a:gd name="T22" fmla="*/ 3 w 110"/>
                  <a:gd name="T23" fmla="*/ 55 h 63"/>
                  <a:gd name="T24" fmla="*/ 3 w 110"/>
                  <a:gd name="T25" fmla="*/ 56 h 63"/>
                  <a:gd name="T26" fmla="*/ 5 w 110"/>
                  <a:gd name="T27" fmla="*/ 55 h 63"/>
                  <a:gd name="T28" fmla="*/ 9 w 110"/>
                  <a:gd name="T29" fmla="*/ 56 h 63"/>
                  <a:gd name="T30" fmla="*/ 12 w 110"/>
                  <a:gd name="T31" fmla="*/ 58 h 63"/>
                  <a:gd name="T32" fmla="*/ 12 w 110"/>
                  <a:gd name="T33" fmla="*/ 51 h 63"/>
                  <a:gd name="T34" fmla="*/ 15 w 110"/>
                  <a:gd name="T35" fmla="*/ 57 h 63"/>
                  <a:gd name="T36" fmla="*/ 18 w 110"/>
                  <a:gd name="T37" fmla="*/ 61 h 63"/>
                  <a:gd name="T38" fmla="*/ 16 w 110"/>
                  <a:gd name="T39" fmla="*/ 54 h 63"/>
                  <a:gd name="T40" fmla="*/ 19 w 110"/>
                  <a:gd name="T41" fmla="*/ 59 h 63"/>
                  <a:gd name="T42" fmla="*/ 21 w 110"/>
                  <a:gd name="T43" fmla="*/ 60 h 63"/>
                  <a:gd name="T44" fmla="*/ 22 w 110"/>
                  <a:gd name="T45" fmla="*/ 60 h 63"/>
                  <a:gd name="T46" fmla="*/ 23 w 110"/>
                  <a:gd name="T47" fmla="*/ 60 h 63"/>
                  <a:gd name="T48" fmla="*/ 23 w 110"/>
                  <a:gd name="T49" fmla="*/ 55 h 63"/>
                  <a:gd name="T50" fmla="*/ 26 w 110"/>
                  <a:gd name="T51" fmla="*/ 58 h 63"/>
                  <a:gd name="T52" fmla="*/ 26 w 110"/>
                  <a:gd name="T53" fmla="*/ 54 h 63"/>
                  <a:gd name="T54" fmla="*/ 27 w 110"/>
                  <a:gd name="T55" fmla="*/ 54 h 63"/>
                  <a:gd name="T56" fmla="*/ 29 w 110"/>
                  <a:gd name="T57" fmla="*/ 54 h 63"/>
                  <a:gd name="T58" fmla="*/ 34 w 110"/>
                  <a:gd name="T59" fmla="*/ 51 h 63"/>
                  <a:gd name="T60" fmla="*/ 36 w 110"/>
                  <a:gd name="T61" fmla="*/ 51 h 63"/>
                  <a:gd name="T62" fmla="*/ 40 w 110"/>
                  <a:gd name="T63" fmla="*/ 49 h 63"/>
                  <a:gd name="T64" fmla="*/ 44 w 110"/>
                  <a:gd name="T65" fmla="*/ 47 h 63"/>
                  <a:gd name="T66" fmla="*/ 45 w 110"/>
                  <a:gd name="T67" fmla="*/ 45 h 63"/>
                  <a:gd name="T68" fmla="*/ 46 w 110"/>
                  <a:gd name="T69" fmla="*/ 45 h 63"/>
                  <a:gd name="T70" fmla="*/ 46 w 110"/>
                  <a:gd name="T71" fmla="*/ 42 h 63"/>
                  <a:gd name="T72" fmla="*/ 49 w 110"/>
                  <a:gd name="T73" fmla="*/ 42 h 63"/>
                  <a:gd name="T74" fmla="*/ 53 w 110"/>
                  <a:gd name="T75" fmla="*/ 42 h 63"/>
                  <a:gd name="T76" fmla="*/ 55 w 110"/>
                  <a:gd name="T77" fmla="*/ 39 h 63"/>
                  <a:gd name="T78" fmla="*/ 60 w 110"/>
                  <a:gd name="T79" fmla="*/ 39 h 63"/>
                  <a:gd name="T80" fmla="*/ 61 w 110"/>
                  <a:gd name="T81" fmla="*/ 38 h 63"/>
                  <a:gd name="T82" fmla="*/ 62 w 110"/>
                  <a:gd name="T83" fmla="*/ 38 h 63"/>
                  <a:gd name="T84" fmla="*/ 64 w 110"/>
                  <a:gd name="T85" fmla="*/ 40 h 63"/>
                  <a:gd name="T86" fmla="*/ 66 w 110"/>
                  <a:gd name="T87" fmla="*/ 35 h 63"/>
                  <a:gd name="T88" fmla="*/ 68 w 110"/>
                  <a:gd name="T89" fmla="*/ 30 h 63"/>
                  <a:gd name="T90" fmla="*/ 71 w 110"/>
                  <a:gd name="T91" fmla="*/ 31 h 63"/>
                  <a:gd name="T92" fmla="*/ 72 w 110"/>
                  <a:gd name="T93" fmla="*/ 26 h 63"/>
                  <a:gd name="T94" fmla="*/ 76 w 110"/>
                  <a:gd name="T95" fmla="*/ 26 h 63"/>
                  <a:gd name="T96" fmla="*/ 79 w 110"/>
                  <a:gd name="T97" fmla="*/ 24 h 63"/>
                  <a:gd name="T98" fmla="*/ 82 w 110"/>
                  <a:gd name="T99" fmla="*/ 23 h 63"/>
                  <a:gd name="T100" fmla="*/ 88 w 110"/>
                  <a:gd name="T101" fmla="*/ 20 h 63"/>
                  <a:gd name="T102" fmla="*/ 91 w 110"/>
                  <a:gd name="T103" fmla="*/ 16 h 63"/>
                  <a:gd name="T104" fmla="*/ 97 w 110"/>
                  <a:gd name="T105" fmla="*/ 13 h 63"/>
                  <a:gd name="T106" fmla="*/ 105 w 110"/>
                  <a:gd name="T107" fmla="*/ 1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63">
                    <a:moveTo>
                      <a:pt x="108" y="1"/>
                    </a:moveTo>
                    <a:cubicBezTo>
                      <a:pt x="106" y="4"/>
                      <a:pt x="103" y="2"/>
                      <a:pt x="100" y="0"/>
                    </a:cubicBezTo>
                    <a:cubicBezTo>
                      <a:pt x="99" y="1"/>
                      <a:pt x="98" y="2"/>
                      <a:pt x="97" y="1"/>
                    </a:cubicBezTo>
                    <a:cubicBezTo>
                      <a:pt x="94" y="3"/>
                      <a:pt x="88" y="0"/>
                      <a:pt x="85" y="3"/>
                    </a:cubicBezTo>
                    <a:cubicBezTo>
                      <a:pt x="86" y="4"/>
                      <a:pt x="86" y="5"/>
                      <a:pt x="86" y="5"/>
                    </a:cubicBezTo>
                    <a:cubicBezTo>
                      <a:pt x="86" y="5"/>
                      <a:pt x="86" y="5"/>
                      <a:pt x="86" y="5"/>
                    </a:cubicBezTo>
                    <a:cubicBezTo>
                      <a:pt x="86" y="6"/>
                      <a:pt x="86" y="6"/>
                      <a:pt x="86" y="6"/>
                    </a:cubicBezTo>
                    <a:cubicBezTo>
                      <a:pt x="86" y="7"/>
                      <a:pt x="85" y="5"/>
                      <a:pt x="85" y="5"/>
                    </a:cubicBezTo>
                    <a:cubicBezTo>
                      <a:pt x="84" y="5"/>
                      <a:pt x="83" y="6"/>
                      <a:pt x="82" y="6"/>
                    </a:cubicBezTo>
                    <a:cubicBezTo>
                      <a:pt x="82" y="8"/>
                      <a:pt x="81" y="7"/>
                      <a:pt x="82" y="9"/>
                    </a:cubicBezTo>
                    <a:cubicBezTo>
                      <a:pt x="81" y="8"/>
                      <a:pt x="81" y="8"/>
                      <a:pt x="81" y="8"/>
                    </a:cubicBezTo>
                    <a:cubicBezTo>
                      <a:pt x="81" y="10"/>
                      <a:pt x="81" y="10"/>
                      <a:pt x="79" y="7"/>
                    </a:cubicBezTo>
                    <a:cubicBezTo>
                      <a:pt x="75" y="7"/>
                      <a:pt x="72" y="10"/>
                      <a:pt x="68" y="11"/>
                    </a:cubicBezTo>
                    <a:cubicBezTo>
                      <a:pt x="65" y="13"/>
                      <a:pt x="63" y="16"/>
                      <a:pt x="60" y="19"/>
                    </a:cubicBezTo>
                    <a:cubicBezTo>
                      <a:pt x="60" y="22"/>
                      <a:pt x="59" y="21"/>
                      <a:pt x="60" y="24"/>
                    </a:cubicBezTo>
                    <a:cubicBezTo>
                      <a:pt x="59" y="23"/>
                      <a:pt x="59" y="23"/>
                      <a:pt x="59" y="23"/>
                    </a:cubicBezTo>
                    <a:cubicBezTo>
                      <a:pt x="59" y="24"/>
                      <a:pt x="59" y="23"/>
                      <a:pt x="57" y="22"/>
                    </a:cubicBezTo>
                    <a:cubicBezTo>
                      <a:pt x="58" y="23"/>
                      <a:pt x="57" y="22"/>
                      <a:pt x="58" y="24"/>
                    </a:cubicBezTo>
                    <a:cubicBezTo>
                      <a:pt x="59" y="26"/>
                      <a:pt x="57" y="22"/>
                      <a:pt x="57" y="23"/>
                    </a:cubicBezTo>
                    <a:cubicBezTo>
                      <a:pt x="56" y="22"/>
                      <a:pt x="57" y="24"/>
                      <a:pt x="57" y="23"/>
                    </a:cubicBezTo>
                    <a:cubicBezTo>
                      <a:pt x="57" y="26"/>
                      <a:pt x="56" y="22"/>
                      <a:pt x="55" y="21"/>
                    </a:cubicBezTo>
                    <a:cubicBezTo>
                      <a:pt x="53" y="22"/>
                      <a:pt x="53" y="25"/>
                      <a:pt x="51" y="25"/>
                    </a:cubicBezTo>
                    <a:cubicBezTo>
                      <a:pt x="51" y="24"/>
                      <a:pt x="51" y="26"/>
                      <a:pt x="51" y="26"/>
                    </a:cubicBezTo>
                    <a:cubicBezTo>
                      <a:pt x="50" y="23"/>
                      <a:pt x="51" y="27"/>
                      <a:pt x="50" y="26"/>
                    </a:cubicBezTo>
                    <a:cubicBezTo>
                      <a:pt x="50" y="25"/>
                      <a:pt x="50" y="25"/>
                      <a:pt x="50" y="25"/>
                    </a:cubicBezTo>
                    <a:cubicBezTo>
                      <a:pt x="49" y="24"/>
                      <a:pt x="49" y="26"/>
                      <a:pt x="48" y="25"/>
                    </a:cubicBezTo>
                    <a:cubicBezTo>
                      <a:pt x="48" y="26"/>
                      <a:pt x="46" y="24"/>
                      <a:pt x="46" y="26"/>
                    </a:cubicBezTo>
                    <a:cubicBezTo>
                      <a:pt x="46" y="24"/>
                      <a:pt x="46" y="25"/>
                      <a:pt x="45" y="24"/>
                    </a:cubicBezTo>
                    <a:cubicBezTo>
                      <a:pt x="46" y="28"/>
                      <a:pt x="44" y="24"/>
                      <a:pt x="44" y="26"/>
                    </a:cubicBezTo>
                    <a:cubicBezTo>
                      <a:pt x="44" y="26"/>
                      <a:pt x="44" y="26"/>
                      <a:pt x="44" y="26"/>
                    </a:cubicBezTo>
                    <a:cubicBezTo>
                      <a:pt x="42" y="26"/>
                      <a:pt x="40" y="26"/>
                      <a:pt x="39" y="29"/>
                    </a:cubicBezTo>
                    <a:cubicBezTo>
                      <a:pt x="39" y="29"/>
                      <a:pt x="36" y="27"/>
                      <a:pt x="36" y="29"/>
                    </a:cubicBezTo>
                    <a:cubicBezTo>
                      <a:pt x="36" y="30"/>
                      <a:pt x="36" y="30"/>
                      <a:pt x="36" y="30"/>
                    </a:cubicBezTo>
                    <a:cubicBezTo>
                      <a:pt x="36" y="30"/>
                      <a:pt x="36" y="29"/>
                      <a:pt x="36" y="29"/>
                    </a:cubicBezTo>
                    <a:cubicBezTo>
                      <a:pt x="36" y="30"/>
                      <a:pt x="34" y="29"/>
                      <a:pt x="34" y="29"/>
                    </a:cubicBezTo>
                    <a:cubicBezTo>
                      <a:pt x="34" y="30"/>
                      <a:pt x="34" y="30"/>
                      <a:pt x="34" y="31"/>
                    </a:cubicBezTo>
                    <a:cubicBezTo>
                      <a:pt x="32" y="29"/>
                      <a:pt x="33" y="33"/>
                      <a:pt x="31" y="31"/>
                    </a:cubicBezTo>
                    <a:cubicBezTo>
                      <a:pt x="32" y="34"/>
                      <a:pt x="32" y="33"/>
                      <a:pt x="32" y="34"/>
                    </a:cubicBezTo>
                    <a:cubicBezTo>
                      <a:pt x="32" y="33"/>
                      <a:pt x="31" y="33"/>
                      <a:pt x="31" y="32"/>
                    </a:cubicBezTo>
                    <a:cubicBezTo>
                      <a:pt x="31" y="32"/>
                      <a:pt x="30" y="33"/>
                      <a:pt x="30" y="32"/>
                    </a:cubicBezTo>
                    <a:cubicBezTo>
                      <a:pt x="29" y="32"/>
                      <a:pt x="30" y="34"/>
                      <a:pt x="29" y="34"/>
                    </a:cubicBezTo>
                    <a:cubicBezTo>
                      <a:pt x="28" y="32"/>
                      <a:pt x="28" y="34"/>
                      <a:pt x="28" y="33"/>
                    </a:cubicBezTo>
                    <a:cubicBezTo>
                      <a:pt x="28" y="35"/>
                      <a:pt x="28" y="37"/>
                      <a:pt x="28" y="36"/>
                    </a:cubicBezTo>
                    <a:cubicBezTo>
                      <a:pt x="27" y="33"/>
                      <a:pt x="27" y="33"/>
                      <a:pt x="27" y="33"/>
                    </a:cubicBezTo>
                    <a:cubicBezTo>
                      <a:pt x="26" y="35"/>
                      <a:pt x="24" y="32"/>
                      <a:pt x="23" y="36"/>
                    </a:cubicBezTo>
                    <a:cubicBezTo>
                      <a:pt x="23" y="35"/>
                      <a:pt x="23" y="35"/>
                      <a:pt x="23" y="35"/>
                    </a:cubicBezTo>
                    <a:cubicBezTo>
                      <a:pt x="22" y="37"/>
                      <a:pt x="20" y="36"/>
                      <a:pt x="19" y="39"/>
                    </a:cubicBezTo>
                    <a:cubicBezTo>
                      <a:pt x="18" y="38"/>
                      <a:pt x="18" y="38"/>
                      <a:pt x="17" y="38"/>
                    </a:cubicBezTo>
                    <a:cubicBezTo>
                      <a:pt x="17" y="40"/>
                      <a:pt x="17" y="40"/>
                      <a:pt x="17" y="42"/>
                    </a:cubicBezTo>
                    <a:cubicBezTo>
                      <a:pt x="17" y="42"/>
                      <a:pt x="16" y="41"/>
                      <a:pt x="16" y="40"/>
                    </a:cubicBezTo>
                    <a:cubicBezTo>
                      <a:pt x="15" y="40"/>
                      <a:pt x="14" y="38"/>
                      <a:pt x="14" y="41"/>
                    </a:cubicBezTo>
                    <a:cubicBezTo>
                      <a:pt x="14" y="39"/>
                      <a:pt x="14" y="39"/>
                      <a:pt x="14" y="39"/>
                    </a:cubicBezTo>
                    <a:cubicBezTo>
                      <a:pt x="14" y="41"/>
                      <a:pt x="13" y="43"/>
                      <a:pt x="12" y="42"/>
                    </a:cubicBezTo>
                    <a:cubicBezTo>
                      <a:pt x="13" y="43"/>
                      <a:pt x="12" y="44"/>
                      <a:pt x="13" y="45"/>
                    </a:cubicBezTo>
                    <a:cubicBezTo>
                      <a:pt x="13" y="45"/>
                      <a:pt x="12" y="43"/>
                      <a:pt x="12" y="44"/>
                    </a:cubicBezTo>
                    <a:cubicBezTo>
                      <a:pt x="12" y="42"/>
                      <a:pt x="12" y="42"/>
                      <a:pt x="12" y="42"/>
                    </a:cubicBezTo>
                    <a:cubicBezTo>
                      <a:pt x="10" y="43"/>
                      <a:pt x="9" y="44"/>
                      <a:pt x="8" y="46"/>
                    </a:cubicBezTo>
                    <a:cubicBezTo>
                      <a:pt x="7" y="44"/>
                      <a:pt x="7" y="46"/>
                      <a:pt x="6" y="45"/>
                    </a:cubicBezTo>
                    <a:cubicBezTo>
                      <a:pt x="6" y="47"/>
                      <a:pt x="4" y="46"/>
                      <a:pt x="6" y="48"/>
                    </a:cubicBezTo>
                    <a:cubicBezTo>
                      <a:pt x="5" y="47"/>
                      <a:pt x="5" y="47"/>
                      <a:pt x="5" y="47"/>
                    </a:cubicBezTo>
                    <a:cubicBezTo>
                      <a:pt x="4" y="47"/>
                      <a:pt x="4" y="48"/>
                      <a:pt x="2" y="48"/>
                    </a:cubicBezTo>
                    <a:cubicBezTo>
                      <a:pt x="2" y="48"/>
                      <a:pt x="3" y="50"/>
                      <a:pt x="3" y="51"/>
                    </a:cubicBezTo>
                    <a:cubicBezTo>
                      <a:pt x="2" y="50"/>
                      <a:pt x="2" y="50"/>
                      <a:pt x="2" y="50"/>
                    </a:cubicBezTo>
                    <a:cubicBezTo>
                      <a:pt x="2" y="51"/>
                      <a:pt x="4" y="52"/>
                      <a:pt x="5" y="53"/>
                    </a:cubicBezTo>
                    <a:cubicBezTo>
                      <a:pt x="4" y="53"/>
                      <a:pt x="4" y="54"/>
                      <a:pt x="4" y="53"/>
                    </a:cubicBezTo>
                    <a:cubicBezTo>
                      <a:pt x="3" y="52"/>
                      <a:pt x="2" y="51"/>
                      <a:pt x="1" y="50"/>
                    </a:cubicBezTo>
                    <a:cubicBezTo>
                      <a:pt x="0" y="50"/>
                      <a:pt x="2" y="53"/>
                      <a:pt x="1" y="51"/>
                    </a:cubicBezTo>
                    <a:cubicBezTo>
                      <a:pt x="0" y="51"/>
                      <a:pt x="0" y="52"/>
                      <a:pt x="1" y="53"/>
                    </a:cubicBezTo>
                    <a:cubicBezTo>
                      <a:pt x="1" y="53"/>
                      <a:pt x="0" y="53"/>
                      <a:pt x="0" y="52"/>
                    </a:cubicBezTo>
                    <a:cubicBezTo>
                      <a:pt x="0" y="52"/>
                      <a:pt x="0" y="53"/>
                      <a:pt x="0" y="53"/>
                    </a:cubicBezTo>
                    <a:cubicBezTo>
                      <a:pt x="0" y="53"/>
                      <a:pt x="0" y="53"/>
                      <a:pt x="0" y="53"/>
                    </a:cubicBezTo>
                    <a:cubicBezTo>
                      <a:pt x="1" y="54"/>
                      <a:pt x="1" y="54"/>
                      <a:pt x="3" y="55"/>
                    </a:cubicBezTo>
                    <a:cubicBezTo>
                      <a:pt x="3" y="55"/>
                      <a:pt x="2" y="55"/>
                      <a:pt x="3" y="55"/>
                    </a:cubicBezTo>
                    <a:cubicBezTo>
                      <a:pt x="4" y="56"/>
                      <a:pt x="4" y="56"/>
                      <a:pt x="3" y="56"/>
                    </a:cubicBezTo>
                    <a:cubicBezTo>
                      <a:pt x="1" y="55"/>
                      <a:pt x="1" y="54"/>
                      <a:pt x="0" y="54"/>
                    </a:cubicBezTo>
                    <a:cubicBezTo>
                      <a:pt x="2" y="56"/>
                      <a:pt x="2" y="56"/>
                      <a:pt x="2" y="56"/>
                    </a:cubicBezTo>
                    <a:cubicBezTo>
                      <a:pt x="2" y="56"/>
                      <a:pt x="3" y="56"/>
                      <a:pt x="4" y="57"/>
                    </a:cubicBezTo>
                    <a:cubicBezTo>
                      <a:pt x="3" y="56"/>
                      <a:pt x="3" y="56"/>
                      <a:pt x="3" y="56"/>
                    </a:cubicBezTo>
                    <a:cubicBezTo>
                      <a:pt x="4" y="57"/>
                      <a:pt x="4" y="57"/>
                      <a:pt x="4" y="57"/>
                    </a:cubicBezTo>
                    <a:cubicBezTo>
                      <a:pt x="4" y="56"/>
                      <a:pt x="6" y="57"/>
                      <a:pt x="5" y="56"/>
                    </a:cubicBezTo>
                    <a:cubicBezTo>
                      <a:pt x="4" y="55"/>
                      <a:pt x="4" y="55"/>
                      <a:pt x="4" y="55"/>
                    </a:cubicBezTo>
                    <a:cubicBezTo>
                      <a:pt x="4" y="55"/>
                      <a:pt x="3" y="53"/>
                      <a:pt x="4" y="54"/>
                    </a:cubicBezTo>
                    <a:cubicBezTo>
                      <a:pt x="6" y="56"/>
                      <a:pt x="6" y="56"/>
                      <a:pt x="6" y="56"/>
                    </a:cubicBezTo>
                    <a:cubicBezTo>
                      <a:pt x="6" y="56"/>
                      <a:pt x="5" y="55"/>
                      <a:pt x="5" y="55"/>
                    </a:cubicBezTo>
                    <a:cubicBezTo>
                      <a:pt x="7" y="57"/>
                      <a:pt x="7" y="57"/>
                      <a:pt x="7" y="57"/>
                    </a:cubicBezTo>
                    <a:cubicBezTo>
                      <a:pt x="5" y="55"/>
                      <a:pt x="7" y="56"/>
                      <a:pt x="7" y="55"/>
                    </a:cubicBezTo>
                    <a:cubicBezTo>
                      <a:pt x="7" y="56"/>
                      <a:pt x="7" y="56"/>
                      <a:pt x="7" y="56"/>
                    </a:cubicBezTo>
                    <a:cubicBezTo>
                      <a:pt x="8" y="56"/>
                      <a:pt x="6" y="55"/>
                      <a:pt x="6" y="54"/>
                    </a:cubicBezTo>
                    <a:cubicBezTo>
                      <a:pt x="6" y="55"/>
                      <a:pt x="8" y="56"/>
                      <a:pt x="9" y="57"/>
                    </a:cubicBezTo>
                    <a:cubicBezTo>
                      <a:pt x="9" y="57"/>
                      <a:pt x="8" y="55"/>
                      <a:pt x="9" y="56"/>
                    </a:cubicBezTo>
                    <a:cubicBezTo>
                      <a:pt x="9" y="56"/>
                      <a:pt x="9" y="55"/>
                      <a:pt x="9" y="53"/>
                    </a:cubicBezTo>
                    <a:cubicBezTo>
                      <a:pt x="9" y="53"/>
                      <a:pt x="10" y="56"/>
                      <a:pt x="10" y="55"/>
                    </a:cubicBezTo>
                    <a:cubicBezTo>
                      <a:pt x="11" y="56"/>
                      <a:pt x="12" y="58"/>
                      <a:pt x="12" y="59"/>
                    </a:cubicBezTo>
                    <a:cubicBezTo>
                      <a:pt x="13" y="59"/>
                      <a:pt x="14" y="60"/>
                      <a:pt x="13" y="60"/>
                    </a:cubicBezTo>
                    <a:cubicBezTo>
                      <a:pt x="13" y="60"/>
                      <a:pt x="14" y="61"/>
                      <a:pt x="14" y="61"/>
                    </a:cubicBezTo>
                    <a:cubicBezTo>
                      <a:pt x="14" y="60"/>
                      <a:pt x="12" y="58"/>
                      <a:pt x="12" y="58"/>
                    </a:cubicBezTo>
                    <a:cubicBezTo>
                      <a:pt x="11" y="56"/>
                      <a:pt x="12" y="57"/>
                      <a:pt x="11" y="55"/>
                    </a:cubicBezTo>
                    <a:cubicBezTo>
                      <a:pt x="11" y="55"/>
                      <a:pt x="12" y="55"/>
                      <a:pt x="12" y="55"/>
                    </a:cubicBezTo>
                    <a:cubicBezTo>
                      <a:pt x="12" y="55"/>
                      <a:pt x="13" y="56"/>
                      <a:pt x="14" y="57"/>
                    </a:cubicBezTo>
                    <a:cubicBezTo>
                      <a:pt x="13" y="56"/>
                      <a:pt x="13" y="55"/>
                      <a:pt x="14" y="55"/>
                    </a:cubicBezTo>
                    <a:cubicBezTo>
                      <a:pt x="13" y="53"/>
                      <a:pt x="13" y="53"/>
                      <a:pt x="12" y="52"/>
                    </a:cubicBezTo>
                    <a:cubicBezTo>
                      <a:pt x="12" y="51"/>
                      <a:pt x="12" y="51"/>
                      <a:pt x="12" y="51"/>
                    </a:cubicBezTo>
                    <a:cubicBezTo>
                      <a:pt x="13" y="52"/>
                      <a:pt x="14" y="55"/>
                      <a:pt x="14" y="55"/>
                    </a:cubicBezTo>
                    <a:cubicBezTo>
                      <a:pt x="15" y="57"/>
                      <a:pt x="14" y="55"/>
                      <a:pt x="15" y="57"/>
                    </a:cubicBezTo>
                    <a:cubicBezTo>
                      <a:pt x="16" y="59"/>
                      <a:pt x="15" y="60"/>
                      <a:pt x="14" y="58"/>
                    </a:cubicBezTo>
                    <a:cubicBezTo>
                      <a:pt x="15" y="61"/>
                      <a:pt x="15" y="59"/>
                      <a:pt x="16" y="61"/>
                    </a:cubicBezTo>
                    <a:cubicBezTo>
                      <a:pt x="16" y="61"/>
                      <a:pt x="15" y="59"/>
                      <a:pt x="16" y="59"/>
                    </a:cubicBezTo>
                    <a:cubicBezTo>
                      <a:pt x="15" y="58"/>
                      <a:pt x="15" y="58"/>
                      <a:pt x="15" y="57"/>
                    </a:cubicBezTo>
                    <a:cubicBezTo>
                      <a:pt x="14" y="54"/>
                      <a:pt x="16" y="58"/>
                      <a:pt x="16" y="58"/>
                    </a:cubicBezTo>
                    <a:cubicBezTo>
                      <a:pt x="16" y="59"/>
                      <a:pt x="16" y="59"/>
                      <a:pt x="16" y="59"/>
                    </a:cubicBezTo>
                    <a:cubicBezTo>
                      <a:pt x="17" y="60"/>
                      <a:pt x="16" y="58"/>
                      <a:pt x="17" y="58"/>
                    </a:cubicBezTo>
                    <a:cubicBezTo>
                      <a:pt x="18" y="61"/>
                      <a:pt x="16" y="58"/>
                      <a:pt x="17" y="60"/>
                    </a:cubicBezTo>
                    <a:cubicBezTo>
                      <a:pt x="18" y="62"/>
                      <a:pt x="18" y="62"/>
                      <a:pt x="18" y="62"/>
                    </a:cubicBezTo>
                    <a:cubicBezTo>
                      <a:pt x="19" y="63"/>
                      <a:pt x="17" y="60"/>
                      <a:pt x="18" y="61"/>
                    </a:cubicBezTo>
                    <a:cubicBezTo>
                      <a:pt x="18" y="62"/>
                      <a:pt x="18" y="62"/>
                      <a:pt x="18" y="62"/>
                    </a:cubicBezTo>
                    <a:cubicBezTo>
                      <a:pt x="18" y="61"/>
                      <a:pt x="18" y="61"/>
                      <a:pt x="18" y="61"/>
                    </a:cubicBezTo>
                    <a:cubicBezTo>
                      <a:pt x="18" y="60"/>
                      <a:pt x="17" y="58"/>
                      <a:pt x="17" y="58"/>
                    </a:cubicBezTo>
                    <a:cubicBezTo>
                      <a:pt x="16" y="55"/>
                      <a:pt x="17" y="58"/>
                      <a:pt x="17" y="57"/>
                    </a:cubicBezTo>
                    <a:cubicBezTo>
                      <a:pt x="16" y="55"/>
                      <a:pt x="17" y="57"/>
                      <a:pt x="16" y="56"/>
                    </a:cubicBezTo>
                    <a:cubicBezTo>
                      <a:pt x="16" y="54"/>
                      <a:pt x="16" y="54"/>
                      <a:pt x="16" y="54"/>
                    </a:cubicBezTo>
                    <a:cubicBezTo>
                      <a:pt x="16" y="54"/>
                      <a:pt x="17" y="55"/>
                      <a:pt x="17" y="57"/>
                    </a:cubicBezTo>
                    <a:cubicBezTo>
                      <a:pt x="17" y="57"/>
                      <a:pt x="17" y="57"/>
                      <a:pt x="17" y="56"/>
                    </a:cubicBezTo>
                    <a:cubicBezTo>
                      <a:pt x="17" y="58"/>
                      <a:pt x="18" y="60"/>
                      <a:pt x="19" y="61"/>
                    </a:cubicBezTo>
                    <a:cubicBezTo>
                      <a:pt x="19" y="62"/>
                      <a:pt x="18" y="60"/>
                      <a:pt x="18" y="59"/>
                    </a:cubicBezTo>
                    <a:cubicBezTo>
                      <a:pt x="18" y="59"/>
                      <a:pt x="18" y="57"/>
                      <a:pt x="18" y="57"/>
                    </a:cubicBezTo>
                    <a:cubicBezTo>
                      <a:pt x="16" y="52"/>
                      <a:pt x="19" y="60"/>
                      <a:pt x="19" y="59"/>
                    </a:cubicBezTo>
                    <a:cubicBezTo>
                      <a:pt x="18" y="56"/>
                      <a:pt x="18" y="55"/>
                      <a:pt x="17" y="52"/>
                    </a:cubicBezTo>
                    <a:cubicBezTo>
                      <a:pt x="17" y="51"/>
                      <a:pt x="17" y="50"/>
                      <a:pt x="17" y="51"/>
                    </a:cubicBezTo>
                    <a:cubicBezTo>
                      <a:pt x="18" y="53"/>
                      <a:pt x="18" y="52"/>
                      <a:pt x="18" y="54"/>
                    </a:cubicBezTo>
                    <a:cubicBezTo>
                      <a:pt x="18" y="54"/>
                      <a:pt x="18" y="54"/>
                      <a:pt x="18" y="54"/>
                    </a:cubicBezTo>
                    <a:cubicBezTo>
                      <a:pt x="19" y="56"/>
                      <a:pt x="19" y="56"/>
                      <a:pt x="19" y="56"/>
                    </a:cubicBezTo>
                    <a:cubicBezTo>
                      <a:pt x="21" y="60"/>
                      <a:pt x="21" y="60"/>
                      <a:pt x="21" y="60"/>
                    </a:cubicBezTo>
                    <a:cubicBezTo>
                      <a:pt x="21" y="59"/>
                      <a:pt x="20" y="58"/>
                      <a:pt x="20" y="57"/>
                    </a:cubicBezTo>
                    <a:cubicBezTo>
                      <a:pt x="20" y="58"/>
                      <a:pt x="21" y="59"/>
                      <a:pt x="21" y="59"/>
                    </a:cubicBezTo>
                    <a:cubicBezTo>
                      <a:pt x="20" y="59"/>
                      <a:pt x="20" y="56"/>
                      <a:pt x="20" y="56"/>
                    </a:cubicBezTo>
                    <a:cubicBezTo>
                      <a:pt x="20" y="56"/>
                      <a:pt x="21" y="58"/>
                      <a:pt x="21" y="58"/>
                    </a:cubicBezTo>
                    <a:cubicBezTo>
                      <a:pt x="22" y="60"/>
                      <a:pt x="22" y="60"/>
                      <a:pt x="22" y="60"/>
                    </a:cubicBezTo>
                    <a:cubicBezTo>
                      <a:pt x="21" y="58"/>
                      <a:pt x="22" y="61"/>
                      <a:pt x="22" y="60"/>
                    </a:cubicBezTo>
                    <a:cubicBezTo>
                      <a:pt x="22" y="59"/>
                      <a:pt x="21" y="57"/>
                      <a:pt x="21" y="56"/>
                    </a:cubicBezTo>
                    <a:cubicBezTo>
                      <a:pt x="21" y="55"/>
                      <a:pt x="22" y="56"/>
                      <a:pt x="22" y="56"/>
                    </a:cubicBezTo>
                    <a:cubicBezTo>
                      <a:pt x="22" y="57"/>
                      <a:pt x="22" y="57"/>
                      <a:pt x="22" y="57"/>
                    </a:cubicBezTo>
                    <a:cubicBezTo>
                      <a:pt x="22" y="57"/>
                      <a:pt x="23" y="61"/>
                      <a:pt x="23" y="60"/>
                    </a:cubicBezTo>
                    <a:cubicBezTo>
                      <a:pt x="22" y="58"/>
                      <a:pt x="22" y="58"/>
                      <a:pt x="22" y="58"/>
                    </a:cubicBezTo>
                    <a:cubicBezTo>
                      <a:pt x="23" y="58"/>
                      <a:pt x="23" y="59"/>
                      <a:pt x="23" y="60"/>
                    </a:cubicBezTo>
                    <a:cubicBezTo>
                      <a:pt x="23" y="58"/>
                      <a:pt x="23" y="59"/>
                      <a:pt x="23" y="58"/>
                    </a:cubicBezTo>
                    <a:cubicBezTo>
                      <a:pt x="23" y="59"/>
                      <a:pt x="23" y="59"/>
                      <a:pt x="23" y="59"/>
                    </a:cubicBezTo>
                    <a:cubicBezTo>
                      <a:pt x="23" y="58"/>
                      <a:pt x="23" y="56"/>
                      <a:pt x="24" y="58"/>
                    </a:cubicBezTo>
                    <a:cubicBezTo>
                      <a:pt x="23" y="56"/>
                      <a:pt x="23" y="58"/>
                      <a:pt x="23" y="57"/>
                    </a:cubicBezTo>
                    <a:cubicBezTo>
                      <a:pt x="22" y="55"/>
                      <a:pt x="22" y="55"/>
                      <a:pt x="22" y="55"/>
                    </a:cubicBezTo>
                    <a:cubicBezTo>
                      <a:pt x="23" y="58"/>
                      <a:pt x="23" y="55"/>
                      <a:pt x="23" y="55"/>
                    </a:cubicBezTo>
                    <a:cubicBezTo>
                      <a:pt x="24" y="56"/>
                      <a:pt x="24" y="56"/>
                      <a:pt x="24" y="57"/>
                    </a:cubicBezTo>
                    <a:cubicBezTo>
                      <a:pt x="24" y="55"/>
                      <a:pt x="24" y="55"/>
                      <a:pt x="24" y="55"/>
                    </a:cubicBezTo>
                    <a:cubicBezTo>
                      <a:pt x="25" y="59"/>
                      <a:pt x="24" y="54"/>
                      <a:pt x="24" y="55"/>
                    </a:cubicBezTo>
                    <a:cubicBezTo>
                      <a:pt x="25" y="56"/>
                      <a:pt x="25" y="58"/>
                      <a:pt x="25" y="58"/>
                    </a:cubicBezTo>
                    <a:cubicBezTo>
                      <a:pt x="24" y="56"/>
                      <a:pt x="25" y="55"/>
                      <a:pt x="24" y="53"/>
                    </a:cubicBezTo>
                    <a:cubicBezTo>
                      <a:pt x="25" y="54"/>
                      <a:pt x="25" y="56"/>
                      <a:pt x="26" y="58"/>
                    </a:cubicBezTo>
                    <a:cubicBezTo>
                      <a:pt x="25" y="56"/>
                      <a:pt x="26" y="59"/>
                      <a:pt x="26" y="57"/>
                    </a:cubicBezTo>
                    <a:cubicBezTo>
                      <a:pt x="25" y="56"/>
                      <a:pt x="25" y="55"/>
                      <a:pt x="25" y="54"/>
                    </a:cubicBezTo>
                    <a:cubicBezTo>
                      <a:pt x="26" y="54"/>
                      <a:pt x="25" y="55"/>
                      <a:pt x="26" y="56"/>
                    </a:cubicBezTo>
                    <a:cubicBezTo>
                      <a:pt x="26" y="56"/>
                      <a:pt x="26" y="54"/>
                      <a:pt x="25" y="53"/>
                    </a:cubicBezTo>
                    <a:cubicBezTo>
                      <a:pt x="26" y="53"/>
                      <a:pt x="25" y="51"/>
                      <a:pt x="26" y="52"/>
                    </a:cubicBezTo>
                    <a:cubicBezTo>
                      <a:pt x="26" y="54"/>
                      <a:pt x="26" y="53"/>
                      <a:pt x="26" y="54"/>
                    </a:cubicBezTo>
                    <a:cubicBezTo>
                      <a:pt x="27" y="54"/>
                      <a:pt x="25" y="50"/>
                      <a:pt x="26" y="50"/>
                    </a:cubicBezTo>
                    <a:cubicBezTo>
                      <a:pt x="25" y="49"/>
                      <a:pt x="25" y="46"/>
                      <a:pt x="25" y="45"/>
                    </a:cubicBezTo>
                    <a:cubicBezTo>
                      <a:pt x="25" y="45"/>
                      <a:pt x="25" y="46"/>
                      <a:pt x="25" y="48"/>
                    </a:cubicBezTo>
                    <a:cubicBezTo>
                      <a:pt x="25" y="48"/>
                      <a:pt x="25" y="48"/>
                      <a:pt x="25" y="48"/>
                    </a:cubicBezTo>
                    <a:cubicBezTo>
                      <a:pt x="27" y="50"/>
                      <a:pt x="26" y="52"/>
                      <a:pt x="27" y="55"/>
                    </a:cubicBezTo>
                    <a:cubicBezTo>
                      <a:pt x="27" y="54"/>
                      <a:pt x="27" y="54"/>
                      <a:pt x="27" y="54"/>
                    </a:cubicBezTo>
                    <a:cubicBezTo>
                      <a:pt x="28" y="57"/>
                      <a:pt x="28" y="57"/>
                      <a:pt x="28" y="57"/>
                    </a:cubicBezTo>
                    <a:cubicBezTo>
                      <a:pt x="27" y="55"/>
                      <a:pt x="28" y="56"/>
                      <a:pt x="28" y="55"/>
                    </a:cubicBezTo>
                    <a:cubicBezTo>
                      <a:pt x="28" y="54"/>
                      <a:pt x="28" y="56"/>
                      <a:pt x="28" y="55"/>
                    </a:cubicBezTo>
                    <a:cubicBezTo>
                      <a:pt x="28" y="54"/>
                      <a:pt x="27" y="51"/>
                      <a:pt x="28" y="52"/>
                    </a:cubicBezTo>
                    <a:cubicBezTo>
                      <a:pt x="29" y="55"/>
                      <a:pt x="29" y="55"/>
                      <a:pt x="29" y="55"/>
                    </a:cubicBezTo>
                    <a:cubicBezTo>
                      <a:pt x="29" y="56"/>
                      <a:pt x="28" y="53"/>
                      <a:pt x="29" y="54"/>
                    </a:cubicBezTo>
                    <a:cubicBezTo>
                      <a:pt x="29" y="55"/>
                      <a:pt x="29" y="55"/>
                      <a:pt x="29" y="55"/>
                    </a:cubicBezTo>
                    <a:cubicBezTo>
                      <a:pt x="30" y="55"/>
                      <a:pt x="32" y="55"/>
                      <a:pt x="31" y="51"/>
                    </a:cubicBezTo>
                    <a:cubicBezTo>
                      <a:pt x="32" y="52"/>
                      <a:pt x="32" y="52"/>
                      <a:pt x="33" y="53"/>
                    </a:cubicBezTo>
                    <a:cubicBezTo>
                      <a:pt x="33" y="53"/>
                      <a:pt x="33" y="51"/>
                      <a:pt x="33" y="51"/>
                    </a:cubicBezTo>
                    <a:cubicBezTo>
                      <a:pt x="34" y="53"/>
                      <a:pt x="34" y="53"/>
                      <a:pt x="34" y="53"/>
                    </a:cubicBezTo>
                    <a:cubicBezTo>
                      <a:pt x="34" y="54"/>
                      <a:pt x="34" y="52"/>
                      <a:pt x="34" y="51"/>
                    </a:cubicBezTo>
                    <a:cubicBezTo>
                      <a:pt x="35" y="52"/>
                      <a:pt x="35" y="52"/>
                      <a:pt x="35" y="52"/>
                    </a:cubicBezTo>
                    <a:cubicBezTo>
                      <a:pt x="35" y="54"/>
                      <a:pt x="35" y="51"/>
                      <a:pt x="35" y="51"/>
                    </a:cubicBezTo>
                    <a:cubicBezTo>
                      <a:pt x="35" y="52"/>
                      <a:pt x="35" y="52"/>
                      <a:pt x="35" y="52"/>
                    </a:cubicBezTo>
                    <a:cubicBezTo>
                      <a:pt x="35" y="51"/>
                      <a:pt x="35" y="51"/>
                      <a:pt x="35" y="51"/>
                    </a:cubicBezTo>
                    <a:cubicBezTo>
                      <a:pt x="35" y="50"/>
                      <a:pt x="35" y="50"/>
                      <a:pt x="36" y="52"/>
                    </a:cubicBezTo>
                    <a:cubicBezTo>
                      <a:pt x="36" y="51"/>
                      <a:pt x="36" y="51"/>
                      <a:pt x="36" y="51"/>
                    </a:cubicBezTo>
                    <a:cubicBezTo>
                      <a:pt x="37" y="52"/>
                      <a:pt x="37" y="52"/>
                      <a:pt x="38" y="51"/>
                    </a:cubicBezTo>
                    <a:cubicBezTo>
                      <a:pt x="37" y="51"/>
                      <a:pt x="37" y="50"/>
                      <a:pt x="37" y="49"/>
                    </a:cubicBezTo>
                    <a:cubicBezTo>
                      <a:pt x="36" y="46"/>
                      <a:pt x="37" y="49"/>
                      <a:pt x="37" y="47"/>
                    </a:cubicBezTo>
                    <a:cubicBezTo>
                      <a:pt x="37" y="48"/>
                      <a:pt x="38" y="49"/>
                      <a:pt x="38" y="50"/>
                    </a:cubicBezTo>
                    <a:cubicBezTo>
                      <a:pt x="39" y="52"/>
                      <a:pt x="39" y="50"/>
                      <a:pt x="40" y="50"/>
                    </a:cubicBezTo>
                    <a:cubicBezTo>
                      <a:pt x="40" y="49"/>
                      <a:pt x="40" y="49"/>
                      <a:pt x="40" y="49"/>
                    </a:cubicBezTo>
                    <a:cubicBezTo>
                      <a:pt x="42" y="51"/>
                      <a:pt x="41" y="48"/>
                      <a:pt x="42" y="49"/>
                    </a:cubicBezTo>
                    <a:cubicBezTo>
                      <a:pt x="42" y="48"/>
                      <a:pt x="41" y="45"/>
                      <a:pt x="41" y="45"/>
                    </a:cubicBezTo>
                    <a:cubicBezTo>
                      <a:pt x="41" y="43"/>
                      <a:pt x="42" y="47"/>
                      <a:pt x="43" y="48"/>
                    </a:cubicBezTo>
                    <a:cubicBezTo>
                      <a:pt x="43" y="48"/>
                      <a:pt x="43" y="47"/>
                      <a:pt x="43" y="47"/>
                    </a:cubicBezTo>
                    <a:cubicBezTo>
                      <a:pt x="43" y="48"/>
                      <a:pt x="43" y="48"/>
                      <a:pt x="43" y="48"/>
                    </a:cubicBezTo>
                    <a:cubicBezTo>
                      <a:pt x="43" y="47"/>
                      <a:pt x="43" y="46"/>
                      <a:pt x="44" y="47"/>
                    </a:cubicBezTo>
                    <a:cubicBezTo>
                      <a:pt x="44" y="47"/>
                      <a:pt x="44" y="47"/>
                      <a:pt x="44" y="47"/>
                    </a:cubicBezTo>
                    <a:cubicBezTo>
                      <a:pt x="44" y="47"/>
                      <a:pt x="45" y="48"/>
                      <a:pt x="45" y="48"/>
                    </a:cubicBezTo>
                    <a:cubicBezTo>
                      <a:pt x="44" y="46"/>
                      <a:pt x="45" y="47"/>
                      <a:pt x="45" y="45"/>
                    </a:cubicBezTo>
                    <a:cubicBezTo>
                      <a:pt x="45" y="46"/>
                      <a:pt x="45" y="46"/>
                      <a:pt x="45" y="46"/>
                    </a:cubicBezTo>
                    <a:cubicBezTo>
                      <a:pt x="45" y="44"/>
                      <a:pt x="45" y="44"/>
                      <a:pt x="45" y="44"/>
                    </a:cubicBezTo>
                    <a:cubicBezTo>
                      <a:pt x="45" y="45"/>
                      <a:pt x="45" y="45"/>
                      <a:pt x="45" y="45"/>
                    </a:cubicBezTo>
                    <a:cubicBezTo>
                      <a:pt x="46" y="47"/>
                      <a:pt x="46" y="47"/>
                      <a:pt x="46" y="47"/>
                    </a:cubicBezTo>
                    <a:cubicBezTo>
                      <a:pt x="46" y="48"/>
                      <a:pt x="45" y="45"/>
                      <a:pt x="45" y="45"/>
                    </a:cubicBezTo>
                    <a:cubicBezTo>
                      <a:pt x="45" y="43"/>
                      <a:pt x="46" y="45"/>
                      <a:pt x="46" y="45"/>
                    </a:cubicBezTo>
                    <a:cubicBezTo>
                      <a:pt x="46" y="46"/>
                      <a:pt x="46" y="45"/>
                      <a:pt x="46" y="45"/>
                    </a:cubicBezTo>
                    <a:cubicBezTo>
                      <a:pt x="46" y="47"/>
                      <a:pt x="46" y="46"/>
                      <a:pt x="46" y="47"/>
                    </a:cubicBezTo>
                    <a:cubicBezTo>
                      <a:pt x="46" y="47"/>
                      <a:pt x="46" y="45"/>
                      <a:pt x="46" y="45"/>
                    </a:cubicBezTo>
                    <a:cubicBezTo>
                      <a:pt x="46" y="45"/>
                      <a:pt x="47" y="45"/>
                      <a:pt x="47" y="46"/>
                    </a:cubicBezTo>
                    <a:cubicBezTo>
                      <a:pt x="47" y="45"/>
                      <a:pt x="47" y="45"/>
                      <a:pt x="47" y="45"/>
                    </a:cubicBezTo>
                    <a:cubicBezTo>
                      <a:pt x="47" y="44"/>
                      <a:pt x="46" y="44"/>
                      <a:pt x="46" y="43"/>
                    </a:cubicBezTo>
                    <a:cubicBezTo>
                      <a:pt x="46" y="43"/>
                      <a:pt x="46" y="42"/>
                      <a:pt x="46" y="43"/>
                    </a:cubicBezTo>
                    <a:cubicBezTo>
                      <a:pt x="46" y="43"/>
                      <a:pt x="46" y="43"/>
                      <a:pt x="46" y="43"/>
                    </a:cubicBezTo>
                    <a:cubicBezTo>
                      <a:pt x="46" y="43"/>
                      <a:pt x="47" y="43"/>
                      <a:pt x="46" y="42"/>
                    </a:cubicBezTo>
                    <a:cubicBezTo>
                      <a:pt x="47" y="44"/>
                      <a:pt x="47" y="44"/>
                      <a:pt x="47" y="44"/>
                    </a:cubicBezTo>
                    <a:cubicBezTo>
                      <a:pt x="47" y="43"/>
                      <a:pt x="47" y="43"/>
                      <a:pt x="47" y="42"/>
                    </a:cubicBezTo>
                    <a:cubicBezTo>
                      <a:pt x="48" y="44"/>
                      <a:pt x="49" y="46"/>
                      <a:pt x="49" y="46"/>
                    </a:cubicBezTo>
                    <a:cubicBezTo>
                      <a:pt x="49" y="44"/>
                      <a:pt x="49" y="44"/>
                      <a:pt x="49" y="44"/>
                    </a:cubicBezTo>
                    <a:cubicBezTo>
                      <a:pt x="49" y="44"/>
                      <a:pt x="49" y="44"/>
                      <a:pt x="50" y="45"/>
                    </a:cubicBezTo>
                    <a:cubicBezTo>
                      <a:pt x="51" y="46"/>
                      <a:pt x="48" y="40"/>
                      <a:pt x="49" y="42"/>
                    </a:cubicBezTo>
                    <a:cubicBezTo>
                      <a:pt x="50" y="44"/>
                      <a:pt x="50" y="44"/>
                      <a:pt x="51" y="44"/>
                    </a:cubicBezTo>
                    <a:cubicBezTo>
                      <a:pt x="50" y="43"/>
                      <a:pt x="50" y="43"/>
                      <a:pt x="50" y="43"/>
                    </a:cubicBezTo>
                    <a:cubicBezTo>
                      <a:pt x="50" y="42"/>
                      <a:pt x="51" y="45"/>
                      <a:pt x="50" y="43"/>
                    </a:cubicBezTo>
                    <a:cubicBezTo>
                      <a:pt x="50" y="42"/>
                      <a:pt x="50" y="42"/>
                      <a:pt x="50" y="42"/>
                    </a:cubicBezTo>
                    <a:cubicBezTo>
                      <a:pt x="52" y="46"/>
                      <a:pt x="52" y="42"/>
                      <a:pt x="54" y="44"/>
                    </a:cubicBezTo>
                    <a:cubicBezTo>
                      <a:pt x="52" y="42"/>
                      <a:pt x="54" y="43"/>
                      <a:pt x="53" y="42"/>
                    </a:cubicBezTo>
                    <a:cubicBezTo>
                      <a:pt x="54" y="45"/>
                      <a:pt x="54" y="42"/>
                      <a:pt x="54" y="43"/>
                    </a:cubicBezTo>
                    <a:cubicBezTo>
                      <a:pt x="53" y="41"/>
                      <a:pt x="53" y="41"/>
                      <a:pt x="53" y="41"/>
                    </a:cubicBezTo>
                    <a:cubicBezTo>
                      <a:pt x="54" y="42"/>
                      <a:pt x="53" y="37"/>
                      <a:pt x="54" y="40"/>
                    </a:cubicBezTo>
                    <a:cubicBezTo>
                      <a:pt x="55" y="40"/>
                      <a:pt x="55" y="41"/>
                      <a:pt x="55" y="42"/>
                    </a:cubicBezTo>
                    <a:cubicBezTo>
                      <a:pt x="56" y="44"/>
                      <a:pt x="55" y="39"/>
                      <a:pt x="56" y="42"/>
                    </a:cubicBezTo>
                    <a:cubicBezTo>
                      <a:pt x="56" y="41"/>
                      <a:pt x="55" y="40"/>
                      <a:pt x="55" y="39"/>
                    </a:cubicBezTo>
                    <a:cubicBezTo>
                      <a:pt x="56" y="40"/>
                      <a:pt x="57" y="41"/>
                      <a:pt x="57" y="41"/>
                    </a:cubicBezTo>
                    <a:cubicBezTo>
                      <a:pt x="57" y="41"/>
                      <a:pt x="57" y="40"/>
                      <a:pt x="57" y="40"/>
                    </a:cubicBezTo>
                    <a:cubicBezTo>
                      <a:pt x="57" y="41"/>
                      <a:pt x="57" y="41"/>
                      <a:pt x="57" y="42"/>
                    </a:cubicBezTo>
                    <a:cubicBezTo>
                      <a:pt x="58" y="42"/>
                      <a:pt x="58" y="41"/>
                      <a:pt x="58" y="40"/>
                    </a:cubicBezTo>
                    <a:cubicBezTo>
                      <a:pt x="59" y="41"/>
                      <a:pt x="59" y="40"/>
                      <a:pt x="60" y="41"/>
                    </a:cubicBezTo>
                    <a:cubicBezTo>
                      <a:pt x="59" y="39"/>
                      <a:pt x="61" y="42"/>
                      <a:pt x="60" y="39"/>
                    </a:cubicBezTo>
                    <a:cubicBezTo>
                      <a:pt x="60" y="40"/>
                      <a:pt x="60" y="40"/>
                      <a:pt x="60" y="40"/>
                    </a:cubicBezTo>
                    <a:cubicBezTo>
                      <a:pt x="60" y="39"/>
                      <a:pt x="59" y="37"/>
                      <a:pt x="59" y="37"/>
                    </a:cubicBezTo>
                    <a:cubicBezTo>
                      <a:pt x="60" y="39"/>
                      <a:pt x="60" y="39"/>
                      <a:pt x="60" y="39"/>
                    </a:cubicBezTo>
                    <a:cubicBezTo>
                      <a:pt x="61" y="41"/>
                      <a:pt x="61" y="39"/>
                      <a:pt x="61" y="40"/>
                    </a:cubicBezTo>
                    <a:cubicBezTo>
                      <a:pt x="60" y="38"/>
                      <a:pt x="62" y="40"/>
                      <a:pt x="61" y="38"/>
                    </a:cubicBezTo>
                    <a:cubicBezTo>
                      <a:pt x="61" y="38"/>
                      <a:pt x="61" y="38"/>
                      <a:pt x="61" y="38"/>
                    </a:cubicBezTo>
                    <a:cubicBezTo>
                      <a:pt x="61" y="37"/>
                      <a:pt x="60" y="37"/>
                      <a:pt x="61" y="36"/>
                    </a:cubicBezTo>
                    <a:cubicBezTo>
                      <a:pt x="61" y="36"/>
                      <a:pt x="62" y="38"/>
                      <a:pt x="62" y="38"/>
                    </a:cubicBezTo>
                    <a:cubicBezTo>
                      <a:pt x="62" y="39"/>
                      <a:pt x="62" y="38"/>
                      <a:pt x="62" y="38"/>
                    </a:cubicBezTo>
                    <a:cubicBezTo>
                      <a:pt x="62" y="38"/>
                      <a:pt x="62" y="38"/>
                      <a:pt x="62" y="37"/>
                    </a:cubicBezTo>
                    <a:cubicBezTo>
                      <a:pt x="62" y="38"/>
                      <a:pt x="62" y="38"/>
                      <a:pt x="62" y="38"/>
                    </a:cubicBezTo>
                    <a:cubicBezTo>
                      <a:pt x="62" y="38"/>
                      <a:pt x="62" y="38"/>
                      <a:pt x="62" y="38"/>
                    </a:cubicBezTo>
                    <a:cubicBezTo>
                      <a:pt x="62" y="38"/>
                      <a:pt x="62" y="38"/>
                      <a:pt x="62" y="38"/>
                    </a:cubicBezTo>
                    <a:cubicBezTo>
                      <a:pt x="62" y="38"/>
                      <a:pt x="62" y="38"/>
                      <a:pt x="62" y="38"/>
                    </a:cubicBezTo>
                    <a:cubicBezTo>
                      <a:pt x="62" y="38"/>
                      <a:pt x="63" y="38"/>
                      <a:pt x="63" y="38"/>
                    </a:cubicBezTo>
                    <a:cubicBezTo>
                      <a:pt x="63" y="38"/>
                      <a:pt x="63" y="38"/>
                      <a:pt x="63" y="38"/>
                    </a:cubicBezTo>
                    <a:cubicBezTo>
                      <a:pt x="63" y="38"/>
                      <a:pt x="63" y="38"/>
                      <a:pt x="63" y="38"/>
                    </a:cubicBezTo>
                    <a:cubicBezTo>
                      <a:pt x="64" y="40"/>
                      <a:pt x="64" y="40"/>
                      <a:pt x="64" y="40"/>
                    </a:cubicBezTo>
                    <a:cubicBezTo>
                      <a:pt x="64" y="40"/>
                      <a:pt x="64" y="38"/>
                      <a:pt x="63" y="37"/>
                    </a:cubicBezTo>
                    <a:cubicBezTo>
                      <a:pt x="64" y="38"/>
                      <a:pt x="65" y="36"/>
                      <a:pt x="65" y="36"/>
                    </a:cubicBezTo>
                    <a:cubicBezTo>
                      <a:pt x="65" y="36"/>
                      <a:pt x="65" y="37"/>
                      <a:pt x="65" y="36"/>
                    </a:cubicBezTo>
                    <a:cubicBezTo>
                      <a:pt x="65" y="36"/>
                      <a:pt x="65" y="34"/>
                      <a:pt x="65" y="35"/>
                    </a:cubicBezTo>
                    <a:cubicBezTo>
                      <a:pt x="65" y="35"/>
                      <a:pt x="66" y="36"/>
                      <a:pt x="66" y="36"/>
                    </a:cubicBezTo>
                    <a:cubicBezTo>
                      <a:pt x="66" y="37"/>
                      <a:pt x="66" y="35"/>
                      <a:pt x="66" y="35"/>
                    </a:cubicBezTo>
                    <a:cubicBezTo>
                      <a:pt x="67" y="37"/>
                      <a:pt x="66" y="33"/>
                      <a:pt x="67" y="34"/>
                    </a:cubicBezTo>
                    <a:cubicBezTo>
                      <a:pt x="67" y="34"/>
                      <a:pt x="68" y="35"/>
                      <a:pt x="68" y="36"/>
                    </a:cubicBezTo>
                    <a:cubicBezTo>
                      <a:pt x="68" y="35"/>
                      <a:pt x="68" y="34"/>
                      <a:pt x="68" y="32"/>
                    </a:cubicBezTo>
                    <a:cubicBezTo>
                      <a:pt x="68" y="34"/>
                      <a:pt x="68" y="34"/>
                      <a:pt x="68" y="34"/>
                    </a:cubicBezTo>
                    <a:cubicBezTo>
                      <a:pt x="69" y="34"/>
                      <a:pt x="69" y="33"/>
                      <a:pt x="69" y="32"/>
                    </a:cubicBezTo>
                    <a:cubicBezTo>
                      <a:pt x="68" y="31"/>
                      <a:pt x="68" y="30"/>
                      <a:pt x="68" y="30"/>
                    </a:cubicBezTo>
                    <a:cubicBezTo>
                      <a:pt x="68" y="30"/>
                      <a:pt x="68" y="30"/>
                      <a:pt x="68" y="30"/>
                    </a:cubicBezTo>
                    <a:cubicBezTo>
                      <a:pt x="68" y="29"/>
                      <a:pt x="68" y="29"/>
                      <a:pt x="68" y="29"/>
                    </a:cubicBezTo>
                    <a:cubicBezTo>
                      <a:pt x="69" y="30"/>
                      <a:pt x="68" y="30"/>
                      <a:pt x="69" y="30"/>
                    </a:cubicBezTo>
                    <a:cubicBezTo>
                      <a:pt x="70" y="33"/>
                      <a:pt x="70" y="31"/>
                      <a:pt x="70" y="32"/>
                    </a:cubicBezTo>
                    <a:cubicBezTo>
                      <a:pt x="70" y="30"/>
                      <a:pt x="70" y="30"/>
                      <a:pt x="70" y="30"/>
                    </a:cubicBezTo>
                    <a:cubicBezTo>
                      <a:pt x="70" y="29"/>
                      <a:pt x="71" y="31"/>
                      <a:pt x="71" y="31"/>
                    </a:cubicBezTo>
                    <a:cubicBezTo>
                      <a:pt x="69" y="26"/>
                      <a:pt x="69" y="26"/>
                      <a:pt x="69" y="26"/>
                    </a:cubicBezTo>
                    <a:cubicBezTo>
                      <a:pt x="69" y="27"/>
                      <a:pt x="71" y="28"/>
                      <a:pt x="71" y="29"/>
                    </a:cubicBezTo>
                    <a:cubicBezTo>
                      <a:pt x="71" y="29"/>
                      <a:pt x="70" y="26"/>
                      <a:pt x="70" y="24"/>
                    </a:cubicBezTo>
                    <a:cubicBezTo>
                      <a:pt x="70" y="25"/>
                      <a:pt x="70" y="24"/>
                      <a:pt x="70" y="23"/>
                    </a:cubicBezTo>
                    <a:cubicBezTo>
                      <a:pt x="71" y="25"/>
                      <a:pt x="70" y="23"/>
                      <a:pt x="71" y="24"/>
                    </a:cubicBezTo>
                    <a:cubicBezTo>
                      <a:pt x="72" y="26"/>
                      <a:pt x="72" y="26"/>
                      <a:pt x="72" y="26"/>
                    </a:cubicBezTo>
                    <a:cubicBezTo>
                      <a:pt x="71" y="26"/>
                      <a:pt x="73" y="28"/>
                      <a:pt x="73" y="29"/>
                    </a:cubicBezTo>
                    <a:cubicBezTo>
                      <a:pt x="73" y="28"/>
                      <a:pt x="74" y="28"/>
                      <a:pt x="75" y="29"/>
                    </a:cubicBezTo>
                    <a:cubicBezTo>
                      <a:pt x="73" y="26"/>
                      <a:pt x="74" y="27"/>
                      <a:pt x="73" y="25"/>
                    </a:cubicBezTo>
                    <a:cubicBezTo>
                      <a:pt x="74" y="24"/>
                      <a:pt x="74" y="27"/>
                      <a:pt x="75" y="27"/>
                    </a:cubicBezTo>
                    <a:cubicBezTo>
                      <a:pt x="75" y="26"/>
                      <a:pt x="76" y="26"/>
                      <a:pt x="76" y="26"/>
                    </a:cubicBezTo>
                    <a:cubicBezTo>
                      <a:pt x="76" y="26"/>
                      <a:pt x="76" y="26"/>
                      <a:pt x="76" y="26"/>
                    </a:cubicBezTo>
                    <a:cubicBezTo>
                      <a:pt x="76" y="25"/>
                      <a:pt x="77" y="26"/>
                      <a:pt x="77" y="23"/>
                    </a:cubicBezTo>
                    <a:cubicBezTo>
                      <a:pt x="77" y="25"/>
                      <a:pt x="77" y="25"/>
                      <a:pt x="77" y="25"/>
                    </a:cubicBezTo>
                    <a:cubicBezTo>
                      <a:pt x="78" y="25"/>
                      <a:pt x="76" y="22"/>
                      <a:pt x="77" y="23"/>
                    </a:cubicBezTo>
                    <a:cubicBezTo>
                      <a:pt x="78" y="24"/>
                      <a:pt x="78" y="24"/>
                      <a:pt x="78" y="24"/>
                    </a:cubicBezTo>
                    <a:cubicBezTo>
                      <a:pt x="78" y="23"/>
                      <a:pt x="79" y="25"/>
                      <a:pt x="78" y="23"/>
                    </a:cubicBezTo>
                    <a:cubicBezTo>
                      <a:pt x="79" y="24"/>
                      <a:pt x="79" y="24"/>
                      <a:pt x="79" y="24"/>
                    </a:cubicBezTo>
                    <a:cubicBezTo>
                      <a:pt x="79" y="23"/>
                      <a:pt x="79" y="24"/>
                      <a:pt x="79" y="22"/>
                    </a:cubicBezTo>
                    <a:cubicBezTo>
                      <a:pt x="80" y="24"/>
                      <a:pt x="80" y="24"/>
                      <a:pt x="80" y="24"/>
                    </a:cubicBezTo>
                    <a:cubicBezTo>
                      <a:pt x="80" y="25"/>
                      <a:pt x="79" y="22"/>
                      <a:pt x="80" y="22"/>
                    </a:cubicBezTo>
                    <a:cubicBezTo>
                      <a:pt x="80" y="22"/>
                      <a:pt x="81" y="23"/>
                      <a:pt x="81" y="23"/>
                    </a:cubicBezTo>
                    <a:cubicBezTo>
                      <a:pt x="80" y="22"/>
                      <a:pt x="81" y="22"/>
                      <a:pt x="81" y="21"/>
                    </a:cubicBezTo>
                    <a:cubicBezTo>
                      <a:pt x="82" y="23"/>
                      <a:pt x="82" y="23"/>
                      <a:pt x="82" y="23"/>
                    </a:cubicBezTo>
                    <a:cubicBezTo>
                      <a:pt x="84" y="22"/>
                      <a:pt x="86" y="22"/>
                      <a:pt x="86" y="19"/>
                    </a:cubicBezTo>
                    <a:cubicBezTo>
                      <a:pt x="88" y="21"/>
                      <a:pt x="87" y="21"/>
                      <a:pt x="87" y="22"/>
                    </a:cubicBezTo>
                    <a:cubicBezTo>
                      <a:pt x="87" y="20"/>
                      <a:pt x="87" y="22"/>
                      <a:pt x="88" y="21"/>
                    </a:cubicBezTo>
                    <a:cubicBezTo>
                      <a:pt x="88" y="21"/>
                      <a:pt x="88" y="21"/>
                      <a:pt x="88" y="21"/>
                    </a:cubicBezTo>
                    <a:cubicBezTo>
                      <a:pt x="88" y="20"/>
                      <a:pt x="89" y="22"/>
                      <a:pt x="89" y="21"/>
                    </a:cubicBezTo>
                    <a:cubicBezTo>
                      <a:pt x="88" y="20"/>
                      <a:pt x="88" y="20"/>
                      <a:pt x="88" y="20"/>
                    </a:cubicBezTo>
                    <a:cubicBezTo>
                      <a:pt x="88" y="19"/>
                      <a:pt x="90" y="23"/>
                      <a:pt x="89" y="20"/>
                    </a:cubicBezTo>
                    <a:cubicBezTo>
                      <a:pt x="90" y="22"/>
                      <a:pt x="90" y="22"/>
                      <a:pt x="90" y="22"/>
                    </a:cubicBezTo>
                    <a:cubicBezTo>
                      <a:pt x="89" y="19"/>
                      <a:pt x="91" y="22"/>
                      <a:pt x="90" y="20"/>
                    </a:cubicBezTo>
                    <a:cubicBezTo>
                      <a:pt x="90" y="20"/>
                      <a:pt x="90" y="20"/>
                      <a:pt x="90" y="20"/>
                    </a:cubicBezTo>
                    <a:cubicBezTo>
                      <a:pt x="91" y="21"/>
                      <a:pt x="90" y="17"/>
                      <a:pt x="91" y="19"/>
                    </a:cubicBezTo>
                    <a:cubicBezTo>
                      <a:pt x="91" y="19"/>
                      <a:pt x="91" y="18"/>
                      <a:pt x="91" y="16"/>
                    </a:cubicBezTo>
                    <a:cubicBezTo>
                      <a:pt x="92" y="19"/>
                      <a:pt x="92" y="19"/>
                      <a:pt x="92" y="19"/>
                    </a:cubicBezTo>
                    <a:cubicBezTo>
                      <a:pt x="93" y="17"/>
                      <a:pt x="94" y="17"/>
                      <a:pt x="94" y="14"/>
                    </a:cubicBezTo>
                    <a:cubicBezTo>
                      <a:pt x="95" y="15"/>
                      <a:pt x="95" y="15"/>
                      <a:pt x="95" y="15"/>
                    </a:cubicBezTo>
                    <a:cubicBezTo>
                      <a:pt x="95" y="13"/>
                      <a:pt x="97" y="17"/>
                      <a:pt x="96" y="13"/>
                    </a:cubicBezTo>
                    <a:cubicBezTo>
                      <a:pt x="96" y="11"/>
                      <a:pt x="96" y="11"/>
                      <a:pt x="96" y="11"/>
                    </a:cubicBezTo>
                    <a:cubicBezTo>
                      <a:pt x="97" y="13"/>
                      <a:pt x="97" y="13"/>
                      <a:pt x="97" y="13"/>
                    </a:cubicBezTo>
                    <a:cubicBezTo>
                      <a:pt x="97" y="12"/>
                      <a:pt x="98" y="13"/>
                      <a:pt x="97" y="11"/>
                    </a:cubicBezTo>
                    <a:cubicBezTo>
                      <a:pt x="98" y="13"/>
                      <a:pt x="98" y="13"/>
                      <a:pt x="98" y="13"/>
                    </a:cubicBezTo>
                    <a:cubicBezTo>
                      <a:pt x="98" y="13"/>
                      <a:pt x="98" y="10"/>
                      <a:pt x="98" y="11"/>
                    </a:cubicBezTo>
                    <a:cubicBezTo>
                      <a:pt x="98" y="11"/>
                      <a:pt x="98" y="11"/>
                      <a:pt x="98" y="11"/>
                    </a:cubicBezTo>
                    <a:cubicBezTo>
                      <a:pt x="101" y="14"/>
                      <a:pt x="104" y="15"/>
                      <a:pt x="104" y="11"/>
                    </a:cubicBezTo>
                    <a:cubicBezTo>
                      <a:pt x="104" y="10"/>
                      <a:pt x="105" y="13"/>
                      <a:pt x="105" y="13"/>
                    </a:cubicBezTo>
                    <a:cubicBezTo>
                      <a:pt x="106" y="9"/>
                      <a:pt x="109" y="14"/>
                      <a:pt x="109" y="8"/>
                    </a:cubicBezTo>
                    <a:cubicBezTo>
                      <a:pt x="110" y="6"/>
                      <a:pt x="108" y="1"/>
                      <a:pt x="10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2" name="chenying0907 114"/>
              <p:cNvSpPr/>
              <p:nvPr/>
            </p:nvSpPr>
            <p:spPr bwMode="auto">
              <a:xfrm>
                <a:off x="3897" y="1269"/>
                <a:ext cx="6" cy="2"/>
              </a:xfrm>
              <a:custGeom>
                <a:avLst/>
                <a:gdLst>
                  <a:gd name="T0" fmla="*/ 6 w 6"/>
                  <a:gd name="T1" fmla="*/ 0 h 2"/>
                  <a:gd name="T2" fmla="*/ 6 w 6"/>
                  <a:gd name="T3" fmla="*/ 0 h 2"/>
                  <a:gd name="T4" fmla="*/ 0 w 6"/>
                  <a:gd name="T5" fmla="*/ 2 h 2"/>
                  <a:gd name="T6" fmla="*/ 6 w 6"/>
                  <a:gd name="T7" fmla="*/ 0 h 2"/>
                </a:gdLst>
                <a:ahLst/>
                <a:cxnLst>
                  <a:cxn ang="0">
                    <a:pos x="T0" y="T1"/>
                  </a:cxn>
                  <a:cxn ang="0">
                    <a:pos x="T2" y="T3"/>
                  </a:cxn>
                  <a:cxn ang="0">
                    <a:pos x="T4" y="T5"/>
                  </a:cxn>
                  <a:cxn ang="0">
                    <a:pos x="T6" y="T7"/>
                  </a:cxn>
                </a:cxnLst>
                <a:rect l="0" t="0" r="r" b="b"/>
                <a:pathLst>
                  <a:path w="6" h="2">
                    <a:moveTo>
                      <a:pt x="6" y="0"/>
                    </a:moveTo>
                    <a:lnTo>
                      <a:pt x="6" y="0"/>
                    </a:lnTo>
                    <a:lnTo>
                      <a:pt x="0" y="2"/>
                    </a:ln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3" name="chenying0907 115"/>
              <p:cNvSpPr/>
              <p:nvPr/>
            </p:nvSpPr>
            <p:spPr bwMode="auto">
              <a:xfrm>
                <a:off x="3935" y="1214"/>
                <a:ext cx="78" cy="253"/>
              </a:xfrm>
              <a:custGeom>
                <a:avLst/>
                <a:gdLst>
                  <a:gd name="T0" fmla="*/ 15 w 37"/>
                  <a:gd name="T1" fmla="*/ 54 h 119"/>
                  <a:gd name="T2" fmla="*/ 12 w 37"/>
                  <a:gd name="T3" fmla="*/ 62 h 119"/>
                  <a:gd name="T4" fmla="*/ 8 w 37"/>
                  <a:gd name="T5" fmla="*/ 67 h 119"/>
                  <a:gd name="T6" fmla="*/ 6 w 37"/>
                  <a:gd name="T7" fmla="*/ 78 h 119"/>
                  <a:gd name="T8" fmla="*/ 4 w 37"/>
                  <a:gd name="T9" fmla="*/ 84 h 119"/>
                  <a:gd name="T10" fmla="*/ 2 w 37"/>
                  <a:gd name="T11" fmla="*/ 96 h 119"/>
                  <a:gd name="T12" fmla="*/ 5 w 37"/>
                  <a:gd name="T13" fmla="*/ 103 h 119"/>
                  <a:gd name="T14" fmla="*/ 2 w 37"/>
                  <a:gd name="T15" fmla="*/ 111 h 119"/>
                  <a:gd name="T16" fmla="*/ 2 w 37"/>
                  <a:gd name="T17" fmla="*/ 115 h 119"/>
                  <a:gd name="T18" fmla="*/ 7 w 37"/>
                  <a:gd name="T19" fmla="*/ 117 h 119"/>
                  <a:gd name="T20" fmla="*/ 8 w 37"/>
                  <a:gd name="T21" fmla="*/ 117 h 119"/>
                  <a:gd name="T22" fmla="*/ 9 w 37"/>
                  <a:gd name="T23" fmla="*/ 115 h 119"/>
                  <a:gd name="T24" fmla="*/ 12 w 37"/>
                  <a:gd name="T25" fmla="*/ 113 h 119"/>
                  <a:gd name="T26" fmla="*/ 15 w 37"/>
                  <a:gd name="T27" fmla="*/ 110 h 119"/>
                  <a:gd name="T28" fmla="*/ 17 w 37"/>
                  <a:gd name="T29" fmla="*/ 110 h 119"/>
                  <a:gd name="T30" fmla="*/ 17 w 37"/>
                  <a:gd name="T31" fmla="*/ 108 h 119"/>
                  <a:gd name="T32" fmla="*/ 18 w 37"/>
                  <a:gd name="T33" fmla="*/ 108 h 119"/>
                  <a:gd name="T34" fmla="*/ 21 w 37"/>
                  <a:gd name="T35" fmla="*/ 108 h 119"/>
                  <a:gd name="T36" fmla="*/ 15 w 37"/>
                  <a:gd name="T37" fmla="*/ 104 h 119"/>
                  <a:gd name="T38" fmla="*/ 18 w 37"/>
                  <a:gd name="T39" fmla="*/ 104 h 119"/>
                  <a:gd name="T40" fmla="*/ 20 w 37"/>
                  <a:gd name="T41" fmla="*/ 104 h 119"/>
                  <a:gd name="T42" fmla="*/ 22 w 37"/>
                  <a:gd name="T43" fmla="*/ 102 h 119"/>
                  <a:gd name="T44" fmla="*/ 20 w 37"/>
                  <a:gd name="T45" fmla="*/ 100 h 119"/>
                  <a:gd name="T46" fmla="*/ 22 w 37"/>
                  <a:gd name="T47" fmla="*/ 99 h 119"/>
                  <a:gd name="T48" fmla="*/ 15 w 37"/>
                  <a:gd name="T49" fmla="*/ 95 h 119"/>
                  <a:gd name="T50" fmla="*/ 21 w 37"/>
                  <a:gd name="T51" fmla="*/ 97 h 119"/>
                  <a:gd name="T52" fmla="*/ 24 w 37"/>
                  <a:gd name="T53" fmla="*/ 92 h 119"/>
                  <a:gd name="T54" fmla="*/ 24 w 37"/>
                  <a:gd name="T55" fmla="*/ 89 h 119"/>
                  <a:gd name="T56" fmla="*/ 21 w 37"/>
                  <a:gd name="T57" fmla="*/ 85 h 119"/>
                  <a:gd name="T58" fmla="*/ 26 w 37"/>
                  <a:gd name="T59" fmla="*/ 81 h 119"/>
                  <a:gd name="T60" fmla="*/ 24 w 37"/>
                  <a:gd name="T61" fmla="*/ 78 h 119"/>
                  <a:gd name="T62" fmla="*/ 25 w 37"/>
                  <a:gd name="T63" fmla="*/ 77 h 119"/>
                  <a:gd name="T64" fmla="*/ 23 w 37"/>
                  <a:gd name="T65" fmla="*/ 75 h 119"/>
                  <a:gd name="T66" fmla="*/ 27 w 37"/>
                  <a:gd name="T67" fmla="*/ 75 h 119"/>
                  <a:gd name="T68" fmla="*/ 26 w 37"/>
                  <a:gd name="T69" fmla="*/ 72 h 119"/>
                  <a:gd name="T70" fmla="*/ 25 w 37"/>
                  <a:gd name="T71" fmla="*/ 67 h 119"/>
                  <a:gd name="T72" fmla="*/ 29 w 37"/>
                  <a:gd name="T73" fmla="*/ 65 h 119"/>
                  <a:gd name="T74" fmla="*/ 28 w 37"/>
                  <a:gd name="T75" fmla="*/ 61 h 119"/>
                  <a:gd name="T76" fmla="*/ 29 w 37"/>
                  <a:gd name="T77" fmla="*/ 59 h 119"/>
                  <a:gd name="T78" fmla="*/ 29 w 37"/>
                  <a:gd name="T79" fmla="*/ 59 h 119"/>
                  <a:gd name="T80" fmla="*/ 29 w 37"/>
                  <a:gd name="T81" fmla="*/ 56 h 119"/>
                  <a:gd name="T82" fmla="*/ 27 w 37"/>
                  <a:gd name="T83" fmla="*/ 51 h 119"/>
                  <a:gd name="T84" fmla="*/ 25 w 37"/>
                  <a:gd name="T85" fmla="*/ 49 h 119"/>
                  <a:gd name="T86" fmla="*/ 27 w 37"/>
                  <a:gd name="T87" fmla="*/ 47 h 119"/>
                  <a:gd name="T88" fmla="*/ 29 w 37"/>
                  <a:gd name="T89" fmla="*/ 44 h 119"/>
                  <a:gd name="T90" fmla="*/ 27 w 37"/>
                  <a:gd name="T91" fmla="*/ 39 h 119"/>
                  <a:gd name="T92" fmla="*/ 28 w 37"/>
                  <a:gd name="T93" fmla="*/ 37 h 119"/>
                  <a:gd name="T94" fmla="*/ 31 w 37"/>
                  <a:gd name="T95" fmla="*/ 30 h 119"/>
                  <a:gd name="T96" fmla="*/ 32 w 37"/>
                  <a:gd name="T97" fmla="*/ 27 h 119"/>
                  <a:gd name="T98" fmla="*/ 29 w 37"/>
                  <a:gd name="T99" fmla="*/ 19 h 119"/>
                  <a:gd name="T100" fmla="*/ 30 w 37"/>
                  <a:gd name="T101" fmla="*/ 16 h 119"/>
                  <a:gd name="T102" fmla="*/ 26 w 37"/>
                  <a:gd name="T103" fmla="*/ 0 h 119"/>
                  <a:gd name="T104" fmla="*/ 18 w 37"/>
                  <a:gd name="T105" fmla="*/ 21 h 119"/>
                  <a:gd name="T106" fmla="*/ 11 w 37"/>
                  <a:gd name="T107" fmla="*/ 3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119">
                    <a:moveTo>
                      <a:pt x="11" y="38"/>
                    </a:moveTo>
                    <a:cubicBezTo>
                      <a:pt x="11" y="42"/>
                      <a:pt x="12" y="46"/>
                      <a:pt x="12" y="50"/>
                    </a:cubicBezTo>
                    <a:cubicBezTo>
                      <a:pt x="15" y="51"/>
                      <a:pt x="13" y="52"/>
                      <a:pt x="16" y="53"/>
                    </a:cubicBezTo>
                    <a:cubicBezTo>
                      <a:pt x="15" y="53"/>
                      <a:pt x="15" y="53"/>
                      <a:pt x="15" y="53"/>
                    </a:cubicBezTo>
                    <a:cubicBezTo>
                      <a:pt x="16" y="53"/>
                      <a:pt x="14" y="53"/>
                      <a:pt x="13" y="54"/>
                    </a:cubicBezTo>
                    <a:cubicBezTo>
                      <a:pt x="14" y="54"/>
                      <a:pt x="13" y="54"/>
                      <a:pt x="15" y="54"/>
                    </a:cubicBezTo>
                    <a:cubicBezTo>
                      <a:pt x="17" y="55"/>
                      <a:pt x="12" y="54"/>
                      <a:pt x="13" y="55"/>
                    </a:cubicBezTo>
                    <a:cubicBezTo>
                      <a:pt x="13" y="55"/>
                      <a:pt x="14" y="55"/>
                      <a:pt x="14" y="55"/>
                    </a:cubicBezTo>
                    <a:cubicBezTo>
                      <a:pt x="16" y="56"/>
                      <a:pt x="13" y="55"/>
                      <a:pt x="11" y="55"/>
                    </a:cubicBezTo>
                    <a:cubicBezTo>
                      <a:pt x="11" y="57"/>
                      <a:pt x="13" y="59"/>
                      <a:pt x="11" y="61"/>
                    </a:cubicBezTo>
                    <a:cubicBezTo>
                      <a:pt x="11" y="60"/>
                      <a:pt x="13" y="61"/>
                      <a:pt x="13" y="61"/>
                    </a:cubicBezTo>
                    <a:cubicBezTo>
                      <a:pt x="9" y="60"/>
                      <a:pt x="13" y="62"/>
                      <a:pt x="12" y="62"/>
                    </a:cubicBezTo>
                    <a:cubicBezTo>
                      <a:pt x="11" y="61"/>
                      <a:pt x="11" y="61"/>
                      <a:pt x="11" y="61"/>
                    </a:cubicBezTo>
                    <a:cubicBezTo>
                      <a:pt x="9" y="62"/>
                      <a:pt x="11" y="63"/>
                      <a:pt x="10" y="63"/>
                    </a:cubicBezTo>
                    <a:cubicBezTo>
                      <a:pt x="11" y="64"/>
                      <a:pt x="8" y="64"/>
                      <a:pt x="9" y="65"/>
                    </a:cubicBezTo>
                    <a:cubicBezTo>
                      <a:pt x="8" y="64"/>
                      <a:pt x="8" y="65"/>
                      <a:pt x="8" y="65"/>
                    </a:cubicBezTo>
                    <a:cubicBezTo>
                      <a:pt x="11" y="66"/>
                      <a:pt x="6" y="66"/>
                      <a:pt x="8" y="67"/>
                    </a:cubicBezTo>
                    <a:cubicBezTo>
                      <a:pt x="8" y="67"/>
                      <a:pt x="8" y="67"/>
                      <a:pt x="8" y="67"/>
                    </a:cubicBezTo>
                    <a:cubicBezTo>
                      <a:pt x="8" y="68"/>
                      <a:pt x="6" y="70"/>
                      <a:pt x="8" y="72"/>
                    </a:cubicBezTo>
                    <a:cubicBezTo>
                      <a:pt x="8" y="73"/>
                      <a:pt x="4" y="73"/>
                      <a:pt x="5" y="75"/>
                    </a:cubicBezTo>
                    <a:cubicBezTo>
                      <a:pt x="7" y="76"/>
                      <a:pt x="7" y="76"/>
                      <a:pt x="7" y="76"/>
                    </a:cubicBezTo>
                    <a:cubicBezTo>
                      <a:pt x="7" y="76"/>
                      <a:pt x="6" y="75"/>
                      <a:pt x="5" y="75"/>
                    </a:cubicBezTo>
                    <a:cubicBezTo>
                      <a:pt x="7" y="76"/>
                      <a:pt x="5" y="76"/>
                      <a:pt x="5" y="77"/>
                    </a:cubicBezTo>
                    <a:cubicBezTo>
                      <a:pt x="5" y="77"/>
                      <a:pt x="5" y="78"/>
                      <a:pt x="6" y="78"/>
                    </a:cubicBezTo>
                    <a:cubicBezTo>
                      <a:pt x="4" y="78"/>
                      <a:pt x="7" y="80"/>
                      <a:pt x="5" y="80"/>
                    </a:cubicBezTo>
                    <a:cubicBezTo>
                      <a:pt x="8" y="81"/>
                      <a:pt x="6" y="80"/>
                      <a:pt x="7" y="81"/>
                    </a:cubicBezTo>
                    <a:cubicBezTo>
                      <a:pt x="7" y="81"/>
                      <a:pt x="6" y="81"/>
                      <a:pt x="5" y="81"/>
                    </a:cubicBezTo>
                    <a:cubicBezTo>
                      <a:pt x="6" y="81"/>
                      <a:pt x="6" y="82"/>
                      <a:pt x="4" y="82"/>
                    </a:cubicBezTo>
                    <a:cubicBezTo>
                      <a:pt x="5" y="82"/>
                      <a:pt x="6" y="83"/>
                      <a:pt x="6" y="83"/>
                    </a:cubicBezTo>
                    <a:cubicBezTo>
                      <a:pt x="3" y="83"/>
                      <a:pt x="5" y="84"/>
                      <a:pt x="4" y="84"/>
                    </a:cubicBezTo>
                    <a:cubicBezTo>
                      <a:pt x="6" y="85"/>
                      <a:pt x="8" y="86"/>
                      <a:pt x="7" y="86"/>
                    </a:cubicBezTo>
                    <a:cubicBezTo>
                      <a:pt x="4" y="85"/>
                      <a:pt x="4" y="85"/>
                      <a:pt x="4" y="85"/>
                    </a:cubicBezTo>
                    <a:cubicBezTo>
                      <a:pt x="5" y="86"/>
                      <a:pt x="2" y="87"/>
                      <a:pt x="4" y="90"/>
                    </a:cubicBezTo>
                    <a:cubicBezTo>
                      <a:pt x="3" y="89"/>
                      <a:pt x="3" y="89"/>
                      <a:pt x="3" y="89"/>
                    </a:cubicBezTo>
                    <a:cubicBezTo>
                      <a:pt x="4" y="91"/>
                      <a:pt x="1" y="92"/>
                      <a:pt x="4" y="95"/>
                    </a:cubicBezTo>
                    <a:cubicBezTo>
                      <a:pt x="3" y="95"/>
                      <a:pt x="2" y="95"/>
                      <a:pt x="2" y="96"/>
                    </a:cubicBezTo>
                    <a:cubicBezTo>
                      <a:pt x="3" y="97"/>
                      <a:pt x="3" y="97"/>
                      <a:pt x="5" y="98"/>
                    </a:cubicBezTo>
                    <a:cubicBezTo>
                      <a:pt x="5" y="98"/>
                      <a:pt x="4" y="98"/>
                      <a:pt x="3" y="98"/>
                    </a:cubicBezTo>
                    <a:cubicBezTo>
                      <a:pt x="2" y="98"/>
                      <a:pt x="0" y="98"/>
                      <a:pt x="2" y="99"/>
                    </a:cubicBezTo>
                    <a:cubicBezTo>
                      <a:pt x="1" y="99"/>
                      <a:pt x="1" y="99"/>
                      <a:pt x="1" y="99"/>
                    </a:cubicBezTo>
                    <a:cubicBezTo>
                      <a:pt x="2" y="100"/>
                      <a:pt x="4" y="101"/>
                      <a:pt x="2" y="102"/>
                    </a:cubicBezTo>
                    <a:cubicBezTo>
                      <a:pt x="3" y="102"/>
                      <a:pt x="3" y="103"/>
                      <a:pt x="5" y="103"/>
                    </a:cubicBezTo>
                    <a:cubicBezTo>
                      <a:pt x="5" y="103"/>
                      <a:pt x="3" y="103"/>
                      <a:pt x="4" y="103"/>
                    </a:cubicBezTo>
                    <a:cubicBezTo>
                      <a:pt x="2" y="102"/>
                      <a:pt x="2" y="102"/>
                      <a:pt x="2" y="102"/>
                    </a:cubicBezTo>
                    <a:cubicBezTo>
                      <a:pt x="1" y="104"/>
                      <a:pt x="2" y="105"/>
                      <a:pt x="3" y="107"/>
                    </a:cubicBezTo>
                    <a:cubicBezTo>
                      <a:pt x="0" y="107"/>
                      <a:pt x="3" y="108"/>
                      <a:pt x="1" y="109"/>
                    </a:cubicBezTo>
                    <a:cubicBezTo>
                      <a:pt x="2" y="110"/>
                      <a:pt x="0" y="110"/>
                      <a:pt x="3" y="111"/>
                    </a:cubicBezTo>
                    <a:cubicBezTo>
                      <a:pt x="2" y="111"/>
                      <a:pt x="2" y="111"/>
                      <a:pt x="2" y="111"/>
                    </a:cubicBezTo>
                    <a:cubicBezTo>
                      <a:pt x="1" y="111"/>
                      <a:pt x="2" y="112"/>
                      <a:pt x="1" y="113"/>
                    </a:cubicBezTo>
                    <a:cubicBezTo>
                      <a:pt x="1" y="114"/>
                      <a:pt x="3" y="114"/>
                      <a:pt x="4" y="114"/>
                    </a:cubicBezTo>
                    <a:cubicBezTo>
                      <a:pt x="2" y="114"/>
                      <a:pt x="2" y="114"/>
                      <a:pt x="2" y="114"/>
                    </a:cubicBezTo>
                    <a:cubicBezTo>
                      <a:pt x="3" y="115"/>
                      <a:pt x="5" y="115"/>
                      <a:pt x="7" y="115"/>
                    </a:cubicBezTo>
                    <a:cubicBezTo>
                      <a:pt x="6" y="115"/>
                      <a:pt x="7" y="115"/>
                      <a:pt x="6" y="115"/>
                    </a:cubicBezTo>
                    <a:cubicBezTo>
                      <a:pt x="5" y="115"/>
                      <a:pt x="4" y="115"/>
                      <a:pt x="2" y="115"/>
                    </a:cubicBezTo>
                    <a:cubicBezTo>
                      <a:pt x="1" y="116"/>
                      <a:pt x="5" y="116"/>
                      <a:pt x="3" y="117"/>
                    </a:cubicBezTo>
                    <a:cubicBezTo>
                      <a:pt x="2" y="117"/>
                      <a:pt x="3" y="118"/>
                      <a:pt x="5" y="117"/>
                    </a:cubicBezTo>
                    <a:cubicBezTo>
                      <a:pt x="4" y="117"/>
                      <a:pt x="4" y="118"/>
                      <a:pt x="3" y="118"/>
                    </a:cubicBezTo>
                    <a:cubicBezTo>
                      <a:pt x="3" y="118"/>
                      <a:pt x="3" y="118"/>
                      <a:pt x="4" y="118"/>
                    </a:cubicBezTo>
                    <a:cubicBezTo>
                      <a:pt x="4" y="118"/>
                      <a:pt x="4" y="118"/>
                      <a:pt x="4" y="118"/>
                    </a:cubicBezTo>
                    <a:cubicBezTo>
                      <a:pt x="5" y="118"/>
                      <a:pt x="5" y="118"/>
                      <a:pt x="7" y="117"/>
                    </a:cubicBezTo>
                    <a:cubicBezTo>
                      <a:pt x="7" y="117"/>
                      <a:pt x="6" y="117"/>
                      <a:pt x="7" y="117"/>
                    </a:cubicBezTo>
                    <a:cubicBezTo>
                      <a:pt x="8" y="117"/>
                      <a:pt x="8" y="117"/>
                      <a:pt x="7" y="118"/>
                    </a:cubicBezTo>
                    <a:cubicBezTo>
                      <a:pt x="6" y="118"/>
                      <a:pt x="5" y="118"/>
                      <a:pt x="4" y="119"/>
                    </a:cubicBezTo>
                    <a:cubicBezTo>
                      <a:pt x="7" y="118"/>
                      <a:pt x="7" y="118"/>
                      <a:pt x="7" y="118"/>
                    </a:cubicBezTo>
                    <a:cubicBezTo>
                      <a:pt x="7" y="118"/>
                      <a:pt x="8" y="118"/>
                      <a:pt x="9" y="117"/>
                    </a:cubicBezTo>
                    <a:cubicBezTo>
                      <a:pt x="8" y="117"/>
                      <a:pt x="8" y="117"/>
                      <a:pt x="8" y="117"/>
                    </a:cubicBezTo>
                    <a:cubicBezTo>
                      <a:pt x="9" y="117"/>
                      <a:pt x="9" y="117"/>
                      <a:pt x="9" y="117"/>
                    </a:cubicBezTo>
                    <a:cubicBezTo>
                      <a:pt x="9" y="117"/>
                      <a:pt x="10" y="116"/>
                      <a:pt x="9" y="116"/>
                    </a:cubicBezTo>
                    <a:cubicBezTo>
                      <a:pt x="7" y="116"/>
                      <a:pt x="7" y="116"/>
                      <a:pt x="7" y="116"/>
                    </a:cubicBezTo>
                    <a:cubicBezTo>
                      <a:pt x="7" y="116"/>
                      <a:pt x="5" y="116"/>
                      <a:pt x="7" y="116"/>
                    </a:cubicBezTo>
                    <a:cubicBezTo>
                      <a:pt x="9" y="115"/>
                      <a:pt x="9" y="115"/>
                      <a:pt x="9" y="115"/>
                    </a:cubicBezTo>
                    <a:cubicBezTo>
                      <a:pt x="9" y="115"/>
                      <a:pt x="8" y="115"/>
                      <a:pt x="9" y="115"/>
                    </a:cubicBezTo>
                    <a:cubicBezTo>
                      <a:pt x="11" y="115"/>
                      <a:pt x="11" y="115"/>
                      <a:pt x="11" y="115"/>
                    </a:cubicBezTo>
                    <a:cubicBezTo>
                      <a:pt x="8" y="115"/>
                      <a:pt x="10" y="114"/>
                      <a:pt x="9" y="114"/>
                    </a:cubicBezTo>
                    <a:cubicBezTo>
                      <a:pt x="10" y="114"/>
                      <a:pt x="10" y="114"/>
                      <a:pt x="10" y="114"/>
                    </a:cubicBezTo>
                    <a:cubicBezTo>
                      <a:pt x="11" y="114"/>
                      <a:pt x="8" y="114"/>
                      <a:pt x="8" y="114"/>
                    </a:cubicBezTo>
                    <a:cubicBezTo>
                      <a:pt x="9" y="114"/>
                      <a:pt x="11" y="114"/>
                      <a:pt x="12" y="114"/>
                    </a:cubicBezTo>
                    <a:cubicBezTo>
                      <a:pt x="12" y="113"/>
                      <a:pt x="10" y="113"/>
                      <a:pt x="12" y="113"/>
                    </a:cubicBezTo>
                    <a:cubicBezTo>
                      <a:pt x="11" y="112"/>
                      <a:pt x="10" y="112"/>
                      <a:pt x="9" y="111"/>
                    </a:cubicBezTo>
                    <a:cubicBezTo>
                      <a:pt x="9" y="111"/>
                      <a:pt x="12" y="112"/>
                      <a:pt x="11" y="111"/>
                    </a:cubicBezTo>
                    <a:cubicBezTo>
                      <a:pt x="12" y="111"/>
                      <a:pt x="13" y="111"/>
                      <a:pt x="14" y="111"/>
                    </a:cubicBezTo>
                    <a:cubicBezTo>
                      <a:pt x="13" y="111"/>
                      <a:pt x="14" y="111"/>
                      <a:pt x="12" y="111"/>
                    </a:cubicBezTo>
                    <a:cubicBezTo>
                      <a:pt x="12" y="110"/>
                      <a:pt x="13" y="110"/>
                      <a:pt x="12" y="109"/>
                    </a:cubicBezTo>
                    <a:cubicBezTo>
                      <a:pt x="12" y="109"/>
                      <a:pt x="14" y="110"/>
                      <a:pt x="15" y="110"/>
                    </a:cubicBezTo>
                    <a:cubicBezTo>
                      <a:pt x="13" y="109"/>
                      <a:pt x="13" y="109"/>
                      <a:pt x="13" y="108"/>
                    </a:cubicBezTo>
                    <a:cubicBezTo>
                      <a:pt x="11" y="108"/>
                      <a:pt x="11" y="108"/>
                      <a:pt x="10" y="108"/>
                    </a:cubicBezTo>
                    <a:cubicBezTo>
                      <a:pt x="9" y="108"/>
                      <a:pt x="9" y="107"/>
                      <a:pt x="9" y="107"/>
                    </a:cubicBezTo>
                    <a:cubicBezTo>
                      <a:pt x="11" y="108"/>
                      <a:pt x="13" y="108"/>
                      <a:pt x="14" y="108"/>
                    </a:cubicBezTo>
                    <a:cubicBezTo>
                      <a:pt x="16" y="108"/>
                      <a:pt x="13" y="108"/>
                      <a:pt x="16" y="109"/>
                    </a:cubicBezTo>
                    <a:cubicBezTo>
                      <a:pt x="18" y="109"/>
                      <a:pt x="18" y="110"/>
                      <a:pt x="17" y="110"/>
                    </a:cubicBezTo>
                    <a:cubicBezTo>
                      <a:pt x="19" y="111"/>
                      <a:pt x="17" y="110"/>
                      <a:pt x="19" y="110"/>
                    </a:cubicBezTo>
                    <a:cubicBezTo>
                      <a:pt x="19" y="110"/>
                      <a:pt x="18" y="110"/>
                      <a:pt x="18" y="109"/>
                    </a:cubicBezTo>
                    <a:cubicBezTo>
                      <a:pt x="17" y="109"/>
                      <a:pt x="16" y="109"/>
                      <a:pt x="15" y="108"/>
                    </a:cubicBezTo>
                    <a:cubicBezTo>
                      <a:pt x="13" y="108"/>
                      <a:pt x="17" y="108"/>
                      <a:pt x="17" y="108"/>
                    </a:cubicBezTo>
                    <a:cubicBezTo>
                      <a:pt x="18" y="109"/>
                      <a:pt x="18" y="109"/>
                      <a:pt x="18" y="109"/>
                    </a:cubicBezTo>
                    <a:cubicBezTo>
                      <a:pt x="19" y="109"/>
                      <a:pt x="17" y="108"/>
                      <a:pt x="17" y="108"/>
                    </a:cubicBezTo>
                    <a:cubicBezTo>
                      <a:pt x="21" y="109"/>
                      <a:pt x="18" y="108"/>
                      <a:pt x="20" y="109"/>
                    </a:cubicBezTo>
                    <a:cubicBezTo>
                      <a:pt x="22" y="109"/>
                      <a:pt x="22" y="109"/>
                      <a:pt x="22" y="109"/>
                    </a:cubicBezTo>
                    <a:cubicBezTo>
                      <a:pt x="22" y="109"/>
                      <a:pt x="19" y="109"/>
                      <a:pt x="20" y="108"/>
                    </a:cubicBezTo>
                    <a:cubicBezTo>
                      <a:pt x="21" y="109"/>
                      <a:pt x="21" y="109"/>
                      <a:pt x="21" y="109"/>
                    </a:cubicBezTo>
                    <a:cubicBezTo>
                      <a:pt x="21" y="108"/>
                      <a:pt x="21" y="108"/>
                      <a:pt x="21" y="108"/>
                    </a:cubicBezTo>
                    <a:cubicBezTo>
                      <a:pt x="20" y="108"/>
                      <a:pt x="18" y="108"/>
                      <a:pt x="18" y="108"/>
                    </a:cubicBezTo>
                    <a:cubicBezTo>
                      <a:pt x="15" y="107"/>
                      <a:pt x="18" y="108"/>
                      <a:pt x="17" y="107"/>
                    </a:cubicBezTo>
                    <a:cubicBezTo>
                      <a:pt x="15" y="106"/>
                      <a:pt x="17" y="107"/>
                      <a:pt x="16" y="107"/>
                    </a:cubicBezTo>
                    <a:cubicBezTo>
                      <a:pt x="14" y="106"/>
                      <a:pt x="14" y="106"/>
                      <a:pt x="14" y="106"/>
                    </a:cubicBezTo>
                    <a:cubicBezTo>
                      <a:pt x="14" y="105"/>
                      <a:pt x="16" y="106"/>
                      <a:pt x="17" y="106"/>
                    </a:cubicBezTo>
                    <a:cubicBezTo>
                      <a:pt x="17" y="106"/>
                      <a:pt x="17" y="107"/>
                      <a:pt x="16" y="106"/>
                    </a:cubicBezTo>
                    <a:cubicBezTo>
                      <a:pt x="18" y="107"/>
                      <a:pt x="20" y="107"/>
                      <a:pt x="21" y="108"/>
                    </a:cubicBezTo>
                    <a:cubicBezTo>
                      <a:pt x="22" y="108"/>
                      <a:pt x="20" y="107"/>
                      <a:pt x="20" y="107"/>
                    </a:cubicBezTo>
                    <a:cubicBezTo>
                      <a:pt x="19" y="107"/>
                      <a:pt x="18" y="107"/>
                      <a:pt x="17" y="106"/>
                    </a:cubicBezTo>
                    <a:cubicBezTo>
                      <a:pt x="13" y="105"/>
                      <a:pt x="21" y="107"/>
                      <a:pt x="20" y="106"/>
                    </a:cubicBezTo>
                    <a:cubicBezTo>
                      <a:pt x="17" y="106"/>
                      <a:pt x="16" y="104"/>
                      <a:pt x="13" y="104"/>
                    </a:cubicBezTo>
                    <a:cubicBezTo>
                      <a:pt x="12" y="104"/>
                      <a:pt x="12" y="103"/>
                      <a:pt x="12" y="103"/>
                    </a:cubicBezTo>
                    <a:cubicBezTo>
                      <a:pt x="14" y="104"/>
                      <a:pt x="13" y="103"/>
                      <a:pt x="15" y="104"/>
                    </a:cubicBezTo>
                    <a:cubicBezTo>
                      <a:pt x="15" y="104"/>
                      <a:pt x="15" y="104"/>
                      <a:pt x="15" y="104"/>
                    </a:cubicBezTo>
                    <a:cubicBezTo>
                      <a:pt x="18" y="105"/>
                      <a:pt x="18" y="105"/>
                      <a:pt x="18" y="105"/>
                    </a:cubicBezTo>
                    <a:cubicBezTo>
                      <a:pt x="22" y="106"/>
                      <a:pt x="22" y="106"/>
                      <a:pt x="22" y="106"/>
                    </a:cubicBezTo>
                    <a:cubicBezTo>
                      <a:pt x="21" y="105"/>
                      <a:pt x="20" y="105"/>
                      <a:pt x="19" y="105"/>
                    </a:cubicBezTo>
                    <a:cubicBezTo>
                      <a:pt x="20" y="105"/>
                      <a:pt x="21" y="105"/>
                      <a:pt x="21" y="105"/>
                    </a:cubicBezTo>
                    <a:cubicBezTo>
                      <a:pt x="20" y="105"/>
                      <a:pt x="18" y="104"/>
                      <a:pt x="18" y="104"/>
                    </a:cubicBezTo>
                    <a:cubicBezTo>
                      <a:pt x="18" y="103"/>
                      <a:pt x="20" y="104"/>
                      <a:pt x="20" y="104"/>
                    </a:cubicBezTo>
                    <a:cubicBezTo>
                      <a:pt x="22" y="105"/>
                      <a:pt x="22" y="105"/>
                      <a:pt x="22" y="105"/>
                    </a:cubicBezTo>
                    <a:cubicBezTo>
                      <a:pt x="21" y="104"/>
                      <a:pt x="23" y="105"/>
                      <a:pt x="22" y="105"/>
                    </a:cubicBezTo>
                    <a:cubicBezTo>
                      <a:pt x="21" y="104"/>
                      <a:pt x="20" y="104"/>
                      <a:pt x="18" y="103"/>
                    </a:cubicBezTo>
                    <a:cubicBezTo>
                      <a:pt x="18" y="103"/>
                      <a:pt x="19" y="103"/>
                      <a:pt x="19" y="103"/>
                    </a:cubicBezTo>
                    <a:cubicBezTo>
                      <a:pt x="20" y="104"/>
                      <a:pt x="20" y="104"/>
                      <a:pt x="20" y="104"/>
                    </a:cubicBezTo>
                    <a:cubicBezTo>
                      <a:pt x="20" y="103"/>
                      <a:pt x="23" y="104"/>
                      <a:pt x="23" y="104"/>
                    </a:cubicBezTo>
                    <a:cubicBezTo>
                      <a:pt x="21" y="103"/>
                      <a:pt x="21" y="103"/>
                      <a:pt x="21" y="103"/>
                    </a:cubicBezTo>
                    <a:cubicBezTo>
                      <a:pt x="23" y="104"/>
                      <a:pt x="23" y="104"/>
                      <a:pt x="23" y="104"/>
                    </a:cubicBezTo>
                    <a:cubicBezTo>
                      <a:pt x="22" y="103"/>
                      <a:pt x="22" y="103"/>
                      <a:pt x="21" y="103"/>
                    </a:cubicBezTo>
                    <a:cubicBezTo>
                      <a:pt x="23" y="103"/>
                      <a:pt x="23" y="103"/>
                      <a:pt x="23" y="103"/>
                    </a:cubicBezTo>
                    <a:cubicBezTo>
                      <a:pt x="22" y="103"/>
                      <a:pt x="20" y="102"/>
                      <a:pt x="22" y="102"/>
                    </a:cubicBezTo>
                    <a:cubicBezTo>
                      <a:pt x="19" y="102"/>
                      <a:pt x="22" y="103"/>
                      <a:pt x="20" y="102"/>
                    </a:cubicBezTo>
                    <a:cubicBezTo>
                      <a:pt x="19" y="102"/>
                      <a:pt x="19" y="101"/>
                      <a:pt x="19" y="101"/>
                    </a:cubicBezTo>
                    <a:cubicBezTo>
                      <a:pt x="21" y="102"/>
                      <a:pt x="19" y="101"/>
                      <a:pt x="19" y="101"/>
                    </a:cubicBezTo>
                    <a:cubicBezTo>
                      <a:pt x="20" y="101"/>
                      <a:pt x="21" y="101"/>
                      <a:pt x="21" y="101"/>
                    </a:cubicBezTo>
                    <a:cubicBezTo>
                      <a:pt x="19" y="101"/>
                      <a:pt x="19" y="101"/>
                      <a:pt x="19" y="101"/>
                    </a:cubicBezTo>
                    <a:cubicBezTo>
                      <a:pt x="23" y="102"/>
                      <a:pt x="19" y="100"/>
                      <a:pt x="20" y="100"/>
                    </a:cubicBezTo>
                    <a:cubicBezTo>
                      <a:pt x="21" y="101"/>
                      <a:pt x="22" y="101"/>
                      <a:pt x="23" y="101"/>
                    </a:cubicBezTo>
                    <a:cubicBezTo>
                      <a:pt x="20" y="100"/>
                      <a:pt x="20" y="99"/>
                      <a:pt x="18" y="99"/>
                    </a:cubicBezTo>
                    <a:cubicBezTo>
                      <a:pt x="19" y="99"/>
                      <a:pt x="21" y="100"/>
                      <a:pt x="23" y="101"/>
                    </a:cubicBezTo>
                    <a:cubicBezTo>
                      <a:pt x="21" y="100"/>
                      <a:pt x="25" y="101"/>
                      <a:pt x="22" y="100"/>
                    </a:cubicBezTo>
                    <a:cubicBezTo>
                      <a:pt x="21" y="100"/>
                      <a:pt x="21" y="99"/>
                      <a:pt x="19" y="99"/>
                    </a:cubicBezTo>
                    <a:cubicBezTo>
                      <a:pt x="20" y="98"/>
                      <a:pt x="21" y="99"/>
                      <a:pt x="22" y="99"/>
                    </a:cubicBezTo>
                    <a:cubicBezTo>
                      <a:pt x="21" y="99"/>
                      <a:pt x="19" y="98"/>
                      <a:pt x="19" y="98"/>
                    </a:cubicBezTo>
                    <a:cubicBezTo>
                      <a:pt x="19" y="98"/>
                      <a:pt x="17" y="97"/>
                      <a:pt x="19" y="97"/>
                    </a:cubicBezTo>
                    <a:cubicBezTo>
                      <a:pt x="20" y="98"/>
                      <a:pt x="19" y="98"/>
                      <a:pt x="20" y="98"/>
                    </a:cubicBezTo>
                    <a:cubicBezTo>
                      <a:pt x="21" y="98"/>
                      <a:pt x="17" y="96"/>
                      <a:pt x="16" y="96"/>
                    </a:cubicBezTo>
                    <a:cubicBezTo>
                      <a:pt x="15" y="95"/>
                      <a:pt x="13" y="94"/>
                      <a:pt x="12" y="94"/>
                    </a:cubicBezTo>
                    <a:cubicBezTo>
                      <a:pt x="13" y="93"/>
                      <a:pt x="13" y="94"/>
                      <a:pt x="15" y="95"/>
                    </a:cubicBezTo>
                    <a:cubicBezTo>
                      <a:pt x="14" y="94"/>
                      <a:pt x="14" y="94"/>
                      <a:pt x="14" y="94"/>
                    </a:cubicBezTo>
                    <a:cubicBezTo>
                      <a:pt x="17" y="95"/>
                      <a:pt x="19" y="97"/>
                      <a:pt x="21" y="97"/>
                    </a:cubicBezTo>
                    <a:cubicBezTo>
                      <a:pt x="20" y="97"/>
                      <a:pt x="20" y="97"/>
                      <a:pt x="20" y="97"/>
                    </a:cubicBezTo>
                    <a:cubicBezTo>
                      <a:pt x="23" y="98"/>
                      <a:pt x="23" y="98"/>
                      <a:pt x="23" y="98"/>
                    </a:cubicBezTo>
                    <a:cubicBezTo>
                      <a:pt x="21" y="97"/>
                      <a:pt x="23" y="97"/>
                      <a:pt x="22" y="97"/>
                    </a:cubicBezTo>
                    <a:cubicBezTo>
                      <a:pt x="21" y="96"/>
                      <a:pt x="23" y="97"/>
                      <a:pt x="21" y="97"/>
                    </a:cubicBezTo>
                    <a:cubicBezTo>
                      <a:pt x="21" y="97"/>
                      <a:pt x="19" y="95"/>
                      <a:pt x="20" y="95"/>
                    </a:cubicBezTo>
                    <a:cubicBezTo>
                      <a:pt x="23" y="97"/>
                      <a:pt x="23" y="97"/>
                      <a:pt x="23" y="97"/>
                    </a:cubicBezTo>
                    <a:cubicBezTo>
                      <a:pt x="23" y="97"/>
                      <a:pt x="21" y="96"/>
                      <a:pt x="22" y="96"/>
                    </a:cubicBezTo>
                    <a:cubicBezTo>
                      <a:pt x="23" y="96"/>
                      <a:pt x="23" y="96"/>
                      <a:pt x="23" y="96"/>
                    </a:cubicBezTo>
                    <a:cubicBezTo>
                      <a:pt x="23" y="96"/>
                      <a:pt x="24" y="94"/>
                      <a:pt x="20" y="92"/>
                    </a:cubicBezTo>
                    <a:cubicBezTo>
                      <a:pt x="22" y="92"/>
                      <a:pt x="22" y="92"/>
                      <a:pt x="24" y="92"/>
                    </a:cubicBezTo>
                    <a:cubicBezTo>
                      <a:pt x="23" y="92"/>
                      <a:pt x="22" y="91"/>
                      <a:pt x="22" y="91"/>
                    </a:cubicBezTo>
                    <a:cubicBezTo>
                      <a:pt x="24" y="91"/>
                      <a:pt x="24" y="91"/>
                      <a:pt x="24" y="91"/>
                    </a:cubicBezTo>
                    <a:cubicBezTo>
                      <a:pt x="25" y="91"/>
                      <a:pt x="23" y="90"/>
                      <a:pt x="23" y="90"/>
                    </a:cubicBezTo>
                    <a:cubicBezTo>
                      <a:pt x="24" y="90"/>
                      <a:pt x="24" y="90"/>
                      <a:pt x="24" y="90"/>
                    </a:cubicBezTo>
                    <a:cubicBezTo>
                      <a:pt x="25" y="90"/>
                      <a:pt x="23" y="89"/>
                      <a:pt x="23" y="89"/>
                    </a:cubicBezTo>
                    <a:cubicBezTo>
                      <a:pt x="24" y="89"/>
                      <a:pt x="24" y="89"/>
                      <a:pt x="24" y="89"/>
                    </a:cubicBezTo>
                    <a:cubicBezTo>
                      <a:pt x="23" y="89"/>
                      <a:pt x="23" y="89"/>
                      <a:pt x="23" y="89"/>
                    </a:cubicBezTo>
                    <a:cubicBezTo>
                      <a:pt x="22" y="88"/>
                      <a:pt x="23" y="88"/>
                      <a:pt x="25" y="89"/>
                    </a:cubicBezTo>
                    <a:cubicBezTo>
                      <a:pt x="23" y="88"/>
                      <a:pt x="23" y="88"/>
                      <a:pt x="23" y="88"/>
                    </a:cubicBezTo>
                    <a:cubicBezTo>
                      <a:pt x="25" y="88"/>
                      <a:pt x="25" y="88"/>
                      <a:pt x="25" y="86"/>
                    </a:cubicBezTo>
                    <a:cubicBezTo>
                      <a:pt x="24" y="87"/>
                      <a:pt x="23" y="86"/>
                      <a:pt x="22" y="86"/>
                    </a:cubicBezTo>
                    <a:cubicBezTo>
                      <a:pt x="20" y="86"/>
                      <a:pt x="22" y="86"/>
                      <a:pt x="21" y="85"/>
                    </a:cubicBezTo>
                    <a:cubicBezTo>
                      <a:pt x="24" y="86"/>
                      <a:pt x="24" y="86"/>
                      <a:pt x="24" y="86"/>
                    </a:cubicBezTo>
                    <a:cubicBezTo>
                      <a:pt x="27" y="86"/>
                      <a:pt x="25" y="85"/>
                      <a:pt x="25" y="84"/>
                    </a:cubicBezTo>
                    <a:cubicBezTo>
                      <a:pt x="24" y="83"/>
                      <a:pt x="24" y="83"/>
                      <a:pt x="24" y="83"/>
                    </a:cubicBezTo>
                    <a:cubicBezTo>
                      <a:pt x="27" y="83"/>
                      <a:pt x="24" y="82"/>
                      <a:pt x="25" y="82"/>
                    </a:cubicBezTo>
                    <a:cubicBezTo>
                      <a:pt x="24" y="82"/>
                      <a:pt x="22" y="81"/>
                      <a:pt x="22" y="80"/>
                    </a:cubicBezTo>
                    <a:cubicBezTo>
                      <a:pt x="20" y="79"/>
                      <a:pt x="25" y="81"/>
                      <a:pt x="26" y="81"/>
                    </a:cubicBezTo>
                    <a:cubicBezTo>
                      <a:pt x="25" y="80"/>
                      <a:pt x="25" y="80"/>
                      <a:pt x="25" y="80"/>
                    </a:cubicBezTo>
                    <a:cubicBezTo>
                      <a:pt x="25" y="80"/>
                      <a:pt x="25" y="80"/>
                      <a:pt x="25" y="80"/>
                    </a:cubicBezTo>
                    <a:cubicBezTo>
                      <a:pt x="24" y="80"/>
                      <a:pt x="24" y="79"/>
                      <a:pt x="25" y="79"/>
                    </a:cubicBezTo>
                    <a:cubicBezTo>
                      <a:pt x="25" y="79"/>
                      <a:pt x="25" y="79"/>
                      <a:pt x="25" y="79"/>
                    </a:cubicBezTo>
                    <a:cubicBezTo>
                      <a:pt x="25" y="79"/>
                      <a:pt x="26" y="79"/>
                      <a:pt x="26" y="79"/>
                    </a:cubicBezTo>
                    <a:cubicBezTo>
                      <a:pt x="24" y="78"/>
                      <a:pt x="26" y="78"/>
                      <a:pt x="24" y="78"/>
                    </a:cubicBezTo>
                    <a:cubicBezTo>
                      <a:pt x="25" y="78"/>
                      <a:pt x="25" y="78"/>
                      <a:pt x="25" y="78"/>
                    </a:cubicBezTo>
                    <a:cubicBezTo>
                      <a:pt x="23" y="77"/>
                      <a:pt x="23" y="77"/>
                      <a:pt x="23" y="77"/>
                    </a:cubicBezTo>
                    <a:cubicBezTo>
                      <a:pt x="24" y="77"/>
                      <a:pt x="24" y="77"/>
                      <a:pt x="24" y="77"/>
                    </a:cubicBezTo>
                    <a:cubicBezTo>
                      <a:pt x="26" y="78"/>
                      <a:pt x="26" y="78"/>
                      <a:pt x="26" y="78"/>
                    </a:cubicBezTo>
                    <a:cubicBezTo>
                      <a:pt x="27" y="78"/>
                      <a:pt x="25" y="77"/>
                      <a:pt x="24" y="77"/>
                    </a:cubicBezTo>
                    <a:cubicBezTo>
                      <a:pt x="23" y="76"/>
                      <a:pt x="24" y="77"/>
                      <a:pt x="25" y="77"/>
                    </a:cubicBezTo>
                    <a:cubicBezTo>
                      <a:pt x="26" y="77"/>
                      <a:pt x="25" y="77"/>
                      <a:pt x="25" y="77"/>
                    </a:cubicBezTo>
                    <a:cubicBezTo>
                      <a:pt x="26" y="78"/>
                      <a:pt x="25" y="77"/>
                      <a:pt x="26" y="77"/>
                    </a:cubicBezTo>
                    <a:cubicBezTo>
                      <a:pt x="26" y="77"/>
                      <a:pt x="24" y="77"/>
                      <a:pt x="25" y="77"/>
                    </a:cubicBezTo>
                    <a:cubicBezTo>
                      <a:pt x="25" y="76"/>
                      <a:pt x="25" y="76"/>
                      <a:pt x="26" y="76"/>
                    </a:cubicBezTo>
                    <a:cubicBezTo>
                      <a:pt x="26" y="76"/>
                      <a:pt x="26" y="76"/>
                      <a:pt x="25" y="75"/>
                    </a:cubicBezTo>
                    <a:cubicBezTo>
                      <a:pt x="25" y="76"/>
                      <a:pt x="24" y="76"/>
                      <a:pt x="23" y="75"/>
                    </a:cubicBezTo>
                    <a:cubicBezTo>
                      <a:pt x="23" y="75"/>
                      <a:pt x="23" y="75"/>
                      <a:pt x="23" y="75"/>
                    </a:cubicBezTo>
                    <a:cubicBezTo>
                      <a:pt x="24" y="75"/>
                      <a:pt x="24" y="75"/>
                      <a:pt x="24" y="75"/>
                    </a:cubicBezTo>
                    <a:cubicBezTo>
                      <a:pt x="23" y="75"/>
                      <a:pt x="24" y="75"/>
                      <a:pt x="22" y="75"/>
                    </a:cubicBezTo>
                    <a:cubicBezTo>
                      <a:pt x="25" y="75"/>
                      <a:pt x="25" y="75"/>
                      <a:pt x="25" y="75"/>
                    </a:cubicBezTo>
                    <a:cubicBezTo>
                      <a:pt x="23" y="74"/>
                      <a:pt x="23" y="74"/>
                      <a:pt x="23" y="74"/>
                    </a:cubicBezTo>
                    <a:cubicBezTo>
                      <a:pt x="25" y="74"/>
                      <a:pt x="27" y="75"/>
                      <a:pt x="27" y="75"/>
                    </a:cubicBezTo>
                    <a:cubicBezTo>
                      <a:pt x="26" y="74"/>
                      <a:pt x="26" y="74"/>
                      <a:pt x="26" y="74"/>
                    </a:cubicBezTo>
                    <a:cubicBezTo>
                      <a:pt x="26" y="73"/>
                      <a:pt x="26" y="74"/>
                      <a:pt x="27" y="74"/>
                    </a:cubicBezTo>
                    <a:cubicBezTo>
                      <a:pt x="28" y="73"/>
                      <a:pt x="22" y="72"/>
                      <a:pt x="24" y="72"/>
                    </a:cubicBezTo>
                    <a:cubicBezTo>
                      <a:pt x="26" y="72"/>
                      <a:pt x="26" y="72"/>
                      <a:pt x="27" y="72"/>
                    </a:cubicBezTo>
                    <a:cubicBezTo>
                      <a:pt x="27" y="72"/>
                      <a:pt x="26" y="72"/>
                      <a:pt x="26" y="72"/>
                    </a:cubicBezTo>
                    <a:cubicBezTo>
                      <a:pt x="25" y="72"/>
                      <a:pt x="27" y="72"/>
                      <a:pt x="26" y="72"/>
                    </a:cubicBezTo>
                    <a:cubicBezTo>
                      <a:pt x="25" y="72"/>
                      <a:pt x="25" y="72"/>
                      <a:pt x="25" y="72"/>
                    </a:cubicBezTo>
                    <a:cubicBezTo>
                      <a:pt x="29" y="72"/>
                      <a:pt x="26" y="70"/>
                      <a:pt x="28" y="70"/>
                    </a:cubicBezTo>
                    <a:cubicBezTo>
                      <a:pt x="26" y="69"/>
                      <a:pt x="28" y="69"/>
                      <a:pt x="27" y="69"/>
                    </a:cubicBezTo>
                    <a:cubicBezTo>
                      <a:pt x="29" y="70"/>
                      <a:pt x="27" y="68"/>
                      <a:pt x="28" y="69"/>
                    </a:cubicBezTo>
                    <a:cubicBezTo>
                      <a:pt x="26" y="68"/>
                      <a:pt x="26" y="68"/>
                      <a:pt x="26" y="68"/>
                    </a:cubicBezTo>
                    <a:cubicBezTo>
                      <a:pt x="27" y="68"/>
                      <a:pt x="22" y="66"/>
                      <a:pt x="25" y="67"/>
                    </a:cubicBezTo>
                    <a:cubicBezTo>
                      <a:pt x="26" y="67"/>
                      <a:pt x="27" y="67"/>
                      <a:pt x="27" y="68"/>
                    </a:cubicBezTo>
                    <a:cubicBezTo>
                      <a:pt x="30" y="68"/>
                      <a:pt x="25" y="66"/>
                      <a:pt x="29" y="67"/>
                    </a:cubicBezTo>
                    <a:cubicBezTo>
                      <a:pt x="28" y="66"/>
                      <a:pt x="26" y="66"/>
                      <a:pt x="25" y="65"/>
                    </a:cubicBezTo>
                    <a:cubicBezTo>
                      <a:pt x="26" y="65"/>
                      <a:pt x="28" y="65"/>
                      <a:pt x="28" y="65"/>
                    </a:cubicBezTo>
                    <a:cubicBezTo>
                      <a:pt x="28" y="65"/>
                      <a:pt x="27" y="65"/>
                      <a:pt x="28" y="65"/>
                    </a:cubicBezTo>
                    <a:cubicBezTo>
                      <a:pt x="28" y="65"/>
                      <a:pt x="28" y="65"/>
                      <a:pt x="29" y="65"/>
                    </a:cubicBezTo>
                    <a:cubicBezTo>
                      <a:pt x="30" y="65"/>
                      <a:pt x="28" y="64"/>
                      <a:pt x="28" y="64"/>
                    </a:cubicBezTo>
                    <a:cubicBezTo>
                      <a:pt x="30" y="64"/>
                      <a:pt x="29" y="63"/>
                      <a:pt x="30" y="63"/>
                    </a:cubicBezTo>
                    <a:cubicBezTo>
                      <a:pt x="28" y="62"/>
                      <a:pt x="31" y="63"/>
                      <a:pt x="28" y="62"/>
                    </a:cubicBezTo>
                    <a:cubicBezTo>
                      <a:pt x="29" y="62"/>
                      <a:pt x="29" y="62"/>
                      <a:pt x="29" y="62"/>
                    </a:cubicBezTo>
                    <a:cubicBezTo>
                      <a:pt x="28" y="62"/>
                      <a:pt x="26" y="61"/>
                      <a:pt x="26" y="61"/>
                    </a:cubicBezTo>
                    <a:cubicBezTo>
                      <a:pt x="28" y="61"/>
                      <a:pt x="28" y="61"/>
                      <a:pt x="28" y="61"/>
                    </a:cubicBezTo>
                    <a:cubicBezTo>
                      <a:pt x="30" y="62"/>
                      <a:pt x="29" y="61"/>
                      <a:pt x="30" y="61"/>
                    </a:cubicBezTo>
                    <a:cubicBezTo>
                      <a:pt x="28" y="61"/>
                      <a:pt x="30" y="61"/>
                      <a:pt x="28" y="61"/>
                    </a:cubicBezTo>
                    <a:cubicBezTo>
                      <a:pt x="28" y="60"/>
                      <a:pt x="28" y="60"/>
                      <a:pt x="28" y="60"/>
                    </a:cubicBezTo>
                    <a:cubicBezTo>
                      <a:pt x="27" y="60"/>
                      <a:pt x="27" y="60"/>
                      <a:pt x="27" y="59"/>
                    </a:cubicBezTo>
                    <a:cubicBezTo>
                      <a:pt x="27" y="59"/>
                      <a:pt x="29" y="60"/>
                      <a:pt x="29" y="60"/>
                    </a:cubicBezTo>
                    <a:cubicBezTo>
                      <a:pt x="30" y="60"/>
                      <a:pt x="29" y="60"/>
                      <a:pt x="29" y="59"/>
                    </a:cubicBezTo>
                    <a:cubicBezTo>
                      <a:pt x="29" y="59"/>
                      <a:pt x="29" y="59"/>
                      <a:pt x="28" y="59"/>
                    </a:cubicBezTo>
                    <a:cubicBezTo>
                      <a:pt x="29" y="59"/>
                      <a:pt x="29" y="59"/>
                      <a:pt x="29" y="59"/>
                    </a:cubicBezTo>
                    <a:cubicBezTo>
                      <a:pt x="29" y="59"/>
                      <a:pt x="29" y="59"/>
                      <a:pt x="29" y="59"/>
                    </a:cubicBezTo>
                    <a:cubicBezTo>
                      <a:pt x="29" y="59"/>
                      <a:pt x="29" y="59"/>
                      <a:pt x="29" y="59"/>
                    </a:cubicBezTo>
                    <a:cubicBezTo>
                      <a:pt x="29" y="59"/>
                      <a:pt x="29" y="59"/>
                      <a:pt x="29" y="59"/>
                    </a:cubicBezTo>
                    <a:cubicBezTo>
                      <a:pt x="29" y="59"/>
                      <a:pt x="29" y="59"/>
                      <a:pt x="29" y="59"/>
                    </a:cubicBezTo>
                    <a:cubicBezTo>
                      <a:pt x="29" y="59"/>
                      <a:pt x="29" y="59"/>
                      <a:pt x="29" y="59"/>
                    </a:cubicBezTo>
                    <a:cubicBezTo>
                      <a:pt x="29" y="59"/>
                      <a:pt x="29" y="59"/>
                      <a:pt x="30" y="59"/>
                    </a:cubicBezTo>
                    <a:cubicBezTo>
                      <a:pt x="31" y="59"/>
                      <a:pt x="31" y="59"/>
                      <a:pt x="31" y="59"/>
                    </a:cubicBezTo>
                    <a:cubicBezTo>
                      <a:pt x="31" y="59"/>
                      <a:pt x="30" y="58"/>
                      <a:pt x="29" y="58"/>
                    </a:cubicBezTo>
                    <a:cubicBezTo>
                      <a:pt x="30" y="58"/>
                      <a:pt x="29" y="56"/>
                      <a:pt x="28" y="56"/>
                    </a:cubicBezTo>
                    <a:cubicBezTo>
                      <a:pt x="28" y="56"/>
                      <a:pt x="30" y="56"/>
                      <a:pt x="29" y="56"/>
                    </a:cubicBezTo>
                    <a:cubicBezTo>
                      <a:pt x="29" y="56"/>
                      <a:pt x="27" y="55"/>
                      <a:pt x="28" y="55"/>
                    </a:cubicBezTo>
                    <a:cubicBezTo>
                      <a:pt x="28" y="55"/>
                      <a:pt x="30" y="55"/>
                      <a:pt x="30" y="55"/>
                    </a:cubicBezTo>
                    <a:cubicBezTo>
                      <a:pt x="30" y="55"/>
                      <a:pt x="28" y="55"/>
                      <a:pt x="28" y="55"/>
                    </a:cubicBezTo>
                    <a:cubicBezTo>
                      <a:pt x="31" y="55"/>
                      <a:pt x="27" y="53"/>
                      <a:pt x="29" y="53"/>
                    </a:cubicBezTo>
                    <a:cubicBezTo>
                      <a:pt x="29" y="53"/>
                      <a:pt x="30" y="53"/>
                      <a:pt x="30" y="53"/>
                    </a:cubicBezTo>
                    <a:cubicBezTo>
                      <a:pt x="30" y="53"/>
                      <a:pt x="29" y="52"/>
                      <a:pt x="27" y="51"/>
                    </a:cubicBezTo>
                    <a:cubicBezTo>
                      <a:pt x="29" y="52"/>
                      <a:pt x="29" y="52"/>
                      <a:pt x="29" y="52"/>
                    </a:cubicBezTo>
                    <a:cubicBezTo>
                      <a:pt x="29" y="51"/>
                      <a:pt x="29" y="51"/>
                      <a:pt x="27" y="50"/>
                    </a:cubicBezTo>
                    <a:cubicBezTo>
                      <a:pt x="27" y="51"/>
                      <a:pt x="28" y="51"/>
                      <a:pt x="28" y="51"/>
                    </a:cubicBezTo>
                    <a:cubicBezTo>
                      <a:pt x="27" y="51"/>
                      <a:pt x="25" y="50"/>
                      <a:pt x="26" y="50"/>
                    </a:cubicBezTo>
                    <a:cubicBezTo>
                      <a:pt x="26" y="50"/>
                      <a:pt x="26" y="50"/>
                      <a:pt x="26" y="50"/>
                    </a:cubicBezTo>
                    <a:cubicBezTo>
                      <a:pt x="26" y="50"/>
                      <a:pt x="25" y="49"/>
                      <a:pt x="25" y="49"/>
                    </a:cubicBezTo>
                    <a:cubicBezTo>
                      <a:pt x="26" y="49"/>
                      <a:pt x="26" y="49"/>
                      <a:pt x="27" y="49"/>
                    </a:cubicBezTo>
                    <a:cubicBezTo>
                      <a:pt x="29" y="50"/>
                      <a:pt x="28" y="49"/>
                      <a:pt x="29" y="49"/>
                    </a:cubicBezTo>
                    <a:cubicBezTo>
                      <a:pt x="27" y="48"/>
                      <a:pt x="27" y="48"/>
                      <a:pt x="27" y="48"/>
                    </a:cubicBezTo>
                    <a:cubicBezTo>
                      <a:pt x="26" y="48"/>
                      <a:pt x="29" y="49"/>
                      <a:pt x="29" y="48"/>
                    </a:cubicBezTo>
                    <a:cubicBezTo>
                      <a:pt x="24" y="47"/>
                      <a:pt x="24" y="47"/>
                      <a:pt x="24" y="47"/>
                    </a:cubicBezTo>
                    <a:cubicBezTo>
                      <a:pt x="24" y="47"/>
                      <a:pt x="26" y="47"/>
                      <a:pt x="27" y="47"/>
                    </a:cubicBezTo>
                    <a:cubicBezTo>
                      <a:pt x="27" y="47"/>
                      <a:pt x="24" y="46"/>
                      <a:pt x="22" y="45"/>
                    </a:cubicBezTo>
                    <a:cubicBezTo>
                      <a:pt x="23" y="45"/>
                      <a:pt x="22" y="44"/>
                      <a:pt x="22" y="44"/>
                    </a:cubicBezTo>
                    <a:cubicBezTo>
                      <a:pt x="23" y="44"/>
                      <a:pt x="22" y="44"/>
                      <a:pt x="23" y="44"/>
                    </a:cubicBezTo>
                    <a:cubicBezTo>
                      <a:pt x="25" y="44"/>
                      <a:pt x="25" y="44"/>
                      <a:pt x="25" y="44"/>
                    </a:cubicBezTo>
                    <a:cubicBezTo>
                      <a:pt x="25" y="45"/>
                      <a:pt x="27" y="45"/>
                      <a:pt x="28" y="45"/>
                    </a:cubicBezTo>
                    <a:cubicBezTo>
                      <a:pt x="27" y="45"/>
                      <a:pt x="28" y="44"/>
                      <a:pt x="29" y="44"/>
                    </a:cubicBezTo>
                    <a:cubicBezTo>
                      <a:pt x="26" y="44"/>
                      <a:pt x="27" y="43"/>
                      <a:pt x="25" y="42"/>
                    </a:cubicBezTo>
                    <a:cubicBezTo>
                      <a:pt x="24" y="42"/>
                      <a:pt x="27" y="43"/>
                      <a:pt x="28" y="43"/>
                    </a:cubicBezTo>
                    <a:cubicBezTo>
                      <a:pt x="27" y="42"/>
                      <a:pt x="27" y="41"/>
                      <a:pt x="27" y="41"/>
                    </a:cubicBezTo>
                    <a:cubicBezTo>
                      <a:pt x="28" y="41"/>
                      <a:pt x="28" y="41"/>
                      <a:pt x="28" y="41"/>
                    </a:cubicBezTo>
                    <a:cubicBezTo>
                      <a:pt x="27" y="40"/>
                      <a:pt x="28" y="40"/>
                      <a:pt x="26" y="39"/>
                    </a:cubicBezTo>
                    <a:cubicBezTo>
                      <a:pt x="27" y="39"/>
                      <a:pt x="27" y="39"/>
                      <a:pt x="27" y="39"/>
                    </a:cubicBezTo>
                    <a:cubicBezTo>
                      <a:pt x="28" y="39"/>
                      <a:pt x="24" y="38"/>
                      <a:pt x="26" y="38"/>
                    </a:cubicBezTo>
                    <a:cubicBezTo>
                      <a:pt x="27" y="39"/>
                      <a:pt x="27" y="39"/>
                      <a:pt x="27" y="39"/>
                    </a:cubicBezTo>
                    <a:cubicBezTo>
                      <a:pt x="26" y="38"/>
                      <a:pt x="28" y="38"/>
                      <a:pt x="26" y="37"/>
                    </a:cubicBezTo>
                    <a:cubicBezTo>
                      <a:pt x="27" y="37"/>
                      <a:pt x="27" y="38"/>
                      <a:pt x="28" y="38"/>
                    </a:cubicBezTo>
                    <a:cubicBezTo>
                      <a:pt x="27" y="37"/>
                      <a:pt x="27" y="37"/>
                      <a:pt x="26" y="36"/>
                    </a:cubicBezTo>
                    <a:cubicBezTo>
                      <a:pt x="28" y="37"/>
                      <a:pt x="28" y="37"/>
                      <a:pt x="28" y="37"/>
                    </a:cubicBezTo>
                    <a:cubicBezTo>
                      <a:pt x="29" y="37"/>
                      <a:pt x="26" y="36"/>
                      <a:pt x="27" y="36"/>
                    </a:cubicBezTo>
                    <a:cubicBezTo>
                      <a:pt x="27" y="36"/>
                      <a:pt x="28" y="36"/>
                      <a:pt x="28" y="36"/>
                    </a:cubicBezTo>
                    <a:cubicBezTo>
                      <a:pt x="27" y="35"/>
                      <a:pt x="27" y="35"/>
                      <a:pt x="27" y="35"/>
                    </a:cubicBezTo>
                    <a:cubicBezTo>
                      <a:pt x="29" y="35"/>
                      <a:pt x="29" y="35"/>
                      <a:pt x="29" y="35"/>
                    </a:cubicBezTo>
                    <a:cubicBezTo>
                      <a:pt x="29" y="33"/>
                      <a:pt x="30" y="31"/>
                      <a:pt x="28" y="29"/>
                    </a:cubicBezTo>
                    <a:cubicBezTo>
                      <a:pt x="31" y="29"/>
                      <a:pt x="30" y="30"/>
                      <a:pt x="31" y="30"/>
                    </a:cubicBezTo>
                    <a:cubicBezTo>
                      <a:pt x="29" y="29"/>
                      <a:pt x="31" y="29"/>
                      <a:pt x="30" y="29"/>
                    </a:cubicBezTo>
                    <a:cubicBezTo>
                      <a:pt x="30" y="29"/>
                      <a:pt x="30" y="29"/>
                      <a:pt x="30" y="29"/>
                    </a:cubicBezTo>
                    <a:cubicBezTo>
                      <a:pt x="30" y="28"/>
                      <a:pt x="31" y="28"/>
                      <a:pt x="31" y="28"/>
                    </a:cubicBezTo>
                    <a:cubicBezTo>
                      <a:pt x="30" y="28"/>
                      <a:pt x="30" y="28"/>
                      <a:pt x="30" y="28"/>
                    </a:cubicBezTo>
                    <a:cubicBezTo>
                      <a:pt x="29" y="27"/>
                      <a:pt x="33" y="28"/>
                      <a:pt x="30" y="27"/>
                    </a:cubicBezTo>
                    <a:cubicBezTo>
                      <a:pt x="32" y="27"/>
                      <a:pt x="32" y="27"/>
                      <a:pt x="32" y="27"/>
                    </a:cubicBezTo>
                    <a:cubicBezTo>
                      <a:pt x="30" y="26"/>
                      <a:pt x="33" y="27"/>
                      <a:pt x="31" y="26"/>
                    </a:cubicBezTo>
                    <a:cubicBezTo>
                      <a:pt x="31" y="26"/>
                      <a:pt x="31" y="26"/>
                      <a:pt x="31" y="26"/>
                    </a:cubicBezTo>
                    <a:cubicBezTo>
                      <a:pt x="33" y="26"/>
                      <a:pt x="29" y="25"/>
                      <a:pt x="31" y="25"/>
                    </a:cubicBezTo>
                    <a:cubicBezTo>
                      <a:pt x="31" y="25"/>
                      <a:pt x="30" y="24"/>
                      <a:pt x="28" y="24"/>
                    </a:cubicBezTo>
                    <a:cubicBezTo>
                      <a:pt x="31" y="24"/>
                      <a:pt x="31" y="24"/>
                      <a:pt x="31" y="24"/>
                    </a:cubicBezTo>
                    <a:cubicBezTo>
                      <a:pt x="30" y="23"/>
                      <a:pt x="31" y="21"/>
                      <a:pt x="29" y="19"/>
                    </a:cubicBezTo>
                    <a:cubicBezTo>
                      <a:pt x="30" y="20"/>
                      <a:pt x="30" y="20"/>
                      <a:pt x="30" y="20"/>
                    </a:cubicBezTo>
                    <a:cubicBezTo>
                      <a:pt x="28" y="18"/>
                      <a:pt x="33" y="19"/>
                      <a:pt x="29" y="17"/>
                    </a:cubicBezTo>
                    <a:cubicBezTo>
                      <a:pt x="27" y="16"/>
                      <a:pt x="27" y="16"/>
                      <a:pt x="27" y="16"/>
                    </a:cubicBezTo>
                    <a:cubicBezTo>
                      <a:pt x="30" y="17"/>
                      <a:pt x="30" y="17"/>
                      <a:pt x="30" y="17"/>
                    </a:cubicBezTo>
                    <a:cubicBezTo>
                      <a:pt x="29" y="16"/>
                      <a:pt x="30" y="16"/>
                      <a:pt x="28" y="15"/>
                    </a:cubicBezTo>
                    <a:cubicBezTo>
                      <a:pt x="30" y="16"/>
                      <a:pt x="30" y="16"/>
                      <a:pt x="30" y="16"/>
                    </a:cubicBezTo>
                    <a:cubicBezTo>
                      <a:pt x="30" y="15"/>
                      <a:pt x="28" y="14"/>
                      <a:pt x="28" y="14"/>
                    </a:cubicBezTo>
                    <a:cubicBezTo>
                      <a:pt x="29" y="14"/>
                      <a:pt x="29" y="14"/>
                      <a:pt x="29" y="14"/>
                    </a:cubicBezTo>
                    <a:cubicBezTo>
                      <a:pt x="33" y="14"/>
                      <a:pt x="36" y="12"/>
                      <a:pt x="32" y="9"/>
                    </a:cubicBezTo>
                    <a:cubicBezTo>
                      <a:pt x="32" y="9"/>
                      <a:pt x="35" y="10"/>
                      <a:pt x="34" y="10"/>
                    </a:cubicBezTo>
                    <a:cubicBezTo>
                      <a:pt x="32" y="7"/>
                      <a:pt x="37" y="7"/>
                      <a:pt x="33" y="4"/>
                    </a:cubicBezTo>
                    <a:cubicBezTo>
                      <a:pt x="32" y="2"/>
                      <a:pt x="26" y="0"/>
                      <a:pt x="26" y="0"/>
                    </a:cubicBezTo>
                    <a:cubicBezTo>
                      <a:pt x="28" y="3"/>
                      <a:pt x="24" y="5"/>
                      <a:pt x="21" y="7"/>
                    </a:cubicBezTo>
                    <a:cubicBezTo>
                      <a:pt x="21" y="8"/>
                      <a:pt x="21" y="9"/>
                      <a:pt x="20" y="10"/>
                    </a:cubicBezTo>
                    <a:cubicBezTo>
                      <a:pt x="20" y="13"/>
                      <a:pt x="14" y="16"/>
                      <a:pt x="15" y="20"/>
                    </a:cubicBezTo>
                    <a:cubicBezTo>
                      <a:pt x="16" y="20"/>
                      <a:pt x="17" y="21"/>
                      <a:pt x="17" y="21"/>
                    </a:cubicBezTo>
                    <a:cubicBezTo>
                      <a:pt x="16" y="21"/>
                      <a:pt x="16" y="21"/>
                      <a:pt x="16" y="21"/>
                    </a:cubicBezTo>
                    <a:cubicBezTo>
                      <a:pt x="18" y="21"/>
                      <a:pt x="18" y="21"/>
                      <a:pt x="18" y="21"/>
                    </a:cubicBezTo>
                    <a:cubicBezTo>
                      <a:pt x="18" y="22"/>
                      <a:pt x="16" y="21"/>
                      <a:pt x="16" y="21"/>
                    </a:cubicBezTo>
                    <a:cubicBezTo>
                      <a:pt x="15" y="22"/>
                      <a:pt x="16" y="24"/>
                      <a:pt x="15" y="25"/>
                    </a:cubicBezTo>
                    <a:cubicBezTo>
                      <a:pt x="17" y="25"/>
                      <a:pt x="15" y="26"/>
                      <a:pt x="17" y="26"/>
                    </a:cubicBezTo>
                    <a:cubicBezTo>
                      <a:pt x="16" y="26"/>
                      <a:pt x="16" y="26"/>
                      <a:pt x="16" y="26"/>
                    </a:cubicBezTo>
                    <a:cubicBezTo>
                      <a:pt x="17" y="27"/>
                      <a:pt x="17" y="27"/>
                      <a:pt x="14" y="28"/>
                    </a:cubicBezTo>
                    <a:cubicBezTo>
                      <a:pt x="12" y="31"/>
                      <a:pt x="12" y="35"/>
                      <a:pt x="11"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4" name="chenying0907 116"/>
              <p:cNvSpPr/>
              <p:nvPr/>
            </p:nvSpPr>
            <p:spPr bwMode="auto">
              <a:xfrm>
                <a:off x="3914" y="130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5" name="chenying0907 117"/>
              <p:cNvSpPr/>
              <p:nvPr/>
            </p:nvSpPr>
            <p:spPr bwMode="auto">
              <a:xfrm>
                <a:off x="3364" y="247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6" name="chenying0907 118"/>
              <p:cNvSpPr/>
              <p:nvPr/>
            </p:nvSpPr>
            <p:spPr bwMode="auto">
              <a:xfrm>
                <a:off x="3920" y="1403"/>
                <a:ext cx="4" cy="2"/>
              </a:xfrm>
              <a:custGeom>
                <a:avLst/>
                <a:gdLst>
                  <a:gd name="T0" fmla="*/ 1 w 2"/>
                  <a:gd name="T1" fmla="*/ 1 h 1"/>
                  <a:gd name="T2" fmla="*/ 1 w 2"/>
                  <a:gd name="T3" fmla="*/ 0 h 1"/>
                  <a:gd name="T4" fmla="*/ 1 w 2"/>
                  <a:gd name="T5" fmla="*/ 1 h 1"/>
                </a:gdLst>
                <a:ahLst/>
                <a:cxnLst>
                  <a:cxn ang="0">
                    <a:pos x="T0" y="T1"/>
                  </a:cxn>
                  <a:cxn ang="0">
                    <a:pos x="T2" y="T3"/>
                  </a:cxn>
                  <a:cxn ang="0">
                    <a:pos x="T4" y="T5"/>
                  </a:cxn>
                </a:cxnLst>
                <a:rect l="0" t="0" r="r" b="b"/>
                <a:pathLst>
                  <a:path w="2" h="1">
                    <a:moveTo>
                      <a:pt x="1" y="1"/>
                    </a:moveTo>
                    <a:cubicBezTo>
                      <a:pt x="2" y="1"/>
                      <a:pt x="0" y="0"/>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7" name="chenying0907 119"/>
              <p:cNvSpPr/>
              <p:nvPr/>
            </p:nvSpPr>
            <p:spPr bwMode="auto">
              <a:xfrm>
                <a:off x="3918" y="1401"/>
                <a:ext cx="4" cy="0"/>
              </a:xfrm>
              <a:custGeom>
                <a:avLst/>
                <a:gdLst>
                  <a:gd name="T0" fmla="*/ 0 w 2"/>
                  <a:gd name="T1" fmla="*/ 2 w 2"/>
                  <a:gd name="T2" fmla="*/ 0 w 2"/>
                </a:gdLst>
                <a:ahLst/>
                <a:cxnLst>
                  <a:cxn ang="0">
                    <a:pos x="T0" y="0"/>
                  </a:cxn>
                  <a:cxn ang="0">
                    <a:pos x="T1" y="0"/>
                  </a:cxn>
                  <a:cxn ang="0">
                    <a:pos x="T2" y="0"/>
                  </a:cxn>
                </a:cxnLst>
                <a:rect l="0" t="0" r="r" b="b"/>
                <a:pathLst>
                  <a:path w="2">
                    <a:moveTo>
                      <a:pt x="0" y="0"/>
                    </a:moveTo>
                    <a:cubicBezTo>
                      <a:pt x="2" y="0"/>
                      <a:pt x="2" y="0"/>
                      <a:pt x="2" y="0"/>
                    </a:cubicBezTo>
                    <a:cubicBezTo>
                      <a:pt x="2"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8" name="chenying0907 120"/>
              <p:cNvSpPr/>
              <p:nvPr/>
            </p:nvSpPr>
            <p:spPr bwMode="auto">
              <a:xfrm>
                <a:off x="3920" y="1411"/>
                <a:ext cx="4" cy="0"/>
              </a:xfrm>
              <a:custGeom>
                <a:avLst/>
                <a:gdLst>
                  <a:gd name="T0" fmla="*/ 2 w 2"/>
                  <a:gd name="T1" fmla="*/ 0 w 2"/>
                  <a:gd name="T2" fmla="*/ 2 w 2"/>
                </a:gdLst>
                <a:ahLst/>
                <a:cxnLst>
                  <a:cxn ang="0">
                    <a:pos x="T0" y="0"/>
                  </a:cxn>
                  <a:cxn ang="0">
                    <a:pos x="T1" y="0"/>
                  </a:cxn>
                  <a:cxn ang="0">
                    <a:pos x="T2" y="0"/>
                  </a:cxn>
                </a:cxnLst>
                <a:rect l="0" t="0" r="r" b="b"/>
                <a:pathLst>
                  <a:path w="2">
                    <a:moveTo>
                      <a:pt x="2" y="0"/>
                    </a:moveTo>
                    <a:cubicBezTo>
                      <a:pt x="2" y="0"/>
                      <a:pt x="1" y="0"/>
                      <a:pt x="0"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9" name="chenying0907 121"/>
              <p:cNvSpPr/>
              <p:nvPr/>
            </p:nvSpPr>
            <p:spPr bwMode="auto">
              <a:xfrm>
                <a:off x="3477" y="150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0" name="chenying0907 122"/>
              <p:cNvSpPr/>
              <p:nvPr/>
            </p:nvSpPr>
            <p:spPr bwMode="auto">
              <a:xfrm>
                <a:off x="3453" y="1458"/>
                <a:ext cx="2"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1" name="chenying0907 123"/>
              <p:cNvSpPr/>
              <p:nvPr/>
            </p:nvSpPr>
            <p:spPr bwMode="auto">
              <a:xfrm>
                <a:off x="3477" y="1422"/>
                <a:ext cx="2"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2" name="chenying0907 124"/>
              <p:cNvSpPr/>
              <p:nvPr/>
            </p:nvSpPr>
            <p:spPr bwMode="auto">
              <a:xfrm>
                <a:off x="4603" y="1884"/>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3" name="chenying0907 125"/>
              <p:cNvSpPr/>
              <p:nvPr/>
            </p:nvSpPr>
            <p:spPr bwMode="auto">
              <a:xfrm>
                <a:off x="3540" y="1530"/>
                <a:ext cx="4" cy="2"/>
              </a:xfrm>
              <a:custGeom>
                <a:avLst/>
                <a:gdLst>
                  <a:gd name="T0" fmla="*/ 1 w 2"/>
                  <a:gd name="T1" fmla="*/ 1 h 1"/>
                  <a:gd name="T2" fmla="*/ 1 w 2"/>
                  <a:gd name="T3" fmla="*/ 0 h 1"/>
                  <a:gd name="T4" fmla="*/ 1 w 2"/>
                  <a:gd name="T5" fmla="*/ 1 h 1"/>
                </a:gdLst>
                <a:ahLst/>
                <a:cxnLst>
                  <a:cxn ang="0">
                    <a:pos x="T0" y="T1"/>
                  </a:cxn>
                  <a:cxn ang="0">
                    <a:pos x="T2" y="T3"/>
                  </a:cxn>
                  <a:cxn ang="0">
                    <a:pos x="T4" y="T5"/>
                  </a:cxn>
                </a:cxnLst>
                <a:rect l="0" t="0" r="r" b="b"/>
                <a:pathLst>
                  <a:path w="2" h="1">
                    <a:moveTo>
                      <a:pt x="1" y="1"/>
                    </a:moveTo>
                    <a:cubicBezTo>
                      <a:pt x="2" y="0"/>
                      <a:pt x="0" y="0"/>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4" name="Rectangle 126"/>
              <p:cNvSpPr>
                <a:spLocks noChangeArrowheads="1"/>
              </p:cNvSpPr>
              <p:nvPr/>
            </p:nvSpPr>
            <p:spPr bwMode="auto">
              <a:xfrm>
                <a:off x="3489" y="1441"/>
                <a:ext cx="2"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5" name="chenying0907 127"/>
              <p:cNvSpPr/>
              <p:nvPr/>
            </p:nvSpPr>
            <p:spPr bwMode="auto">
              <a:xfrm>
                <a:off x="3375" y="1310"/>
                <a:ext cx="174" cy="269"/>
              </a:xfrm>
              <a:custGeom>
                <a:avLst/>
                <a:gdLst>
                  <a:gd name="T0" fmla="*/ 11 w 82"/>
                  <a:gd name="T1" fmla="*/ 27 h 127"/>
                  <a:gd name="T2" fmla="*/ 20 w 82"/>
                  <a:gd name="T3" fmla="*/ 47 h 127"/>
                  <a:gd name="T4" fmla="*/ 34 w 82"/>
                  <a:gd name="T5" fmla="*/ 60 h 127"/>
                  <a:gd name="T6" fmla="*/ 37 w 82"/>
                  <a:gd name="T7" fmla="*/ 68 h 127"/>
                  <a:gd name="T8" fmla="*/ 43 w 82"/>
                  <a:gd name="T9" fmla="*/ 80 h 127"/>
                  <a:gd name="T10" fmla="*/ 47 w 82"/>
                  <a:gd name="T11" fmla="*/ 89 h 127"/>
                  <a:gd name="T12" fmla="*/ 53 w 82"/>
                  <a:gd name="T13" fmla="*/ 94 h 127"/>
                  <a:gd name="T14" fmla="*/ 60 w 82"/>
                  <a:gd name="T15" fmla="*/ 105 h 127"/>
                  <a:gd name="T16" fmla="*/ 63 w 82"/>
                  <a:gd name="T17" fmla="*/ 111 h 127"/>
                  <a:gd name="T18" fmla="*/ 63 w 82"/>
                  <a:gd name="T19" fmla="*/ 121 h 127"/>
                  <a:gd name="T20" fmla="*/ 65 w 82"/>
                  <a:gd name="T21" fmla="*/ 124 h 127"/>
                  <a:gd name="T22" fmla="*/ 69 w 82"/>
                  <a:gd name="T23" fmla="*/ 126 h 127"/>
                  <a:gd name="T24" fmla="*/ 72 w 82"/>
                  <a:gd name="T25" fmla="*/ 126 h 127"/>
                  <a:gd name="T26" fmla="*/ 73 w 82"/>
                  <a:gd name="T27" fmla="*/ 123 h 127"/>
                  <a:gd name="T28" fmla="*/ 71 w 82"/>
                  <a:gd name="T29" fmla="*/ 118 h 127"/>
                  <a:gd name="T30" fmla="*/ 73 w 82"/>
                  <a:gd name="T31" fmla="*/ 112 h 127"/>
                  <a:gd name="T32" fmla="*/ 80 w 82"/>
                  <a:gd name="T33" fmla="*/ 112 h 127"/>
                  <a:gd name="T34" fmla="*/ 80 w 82"/>
                  <a:gd name="T35" fmla="*/ 109 h 127"/>
                  <a:gd name="T36" fmla="*/ 76 w 82"/>
                  <a:gd name="T37" fmla="*/ 108 h 127"/>
                  <a:gd name="T38" fmla="*/ 78 w 82"/>
                  <a:gd name="T39" fmla="*/ 107 h 127"/>
                  <a:gd name="T40" fmla="*/ 73 w 82"/>
                  <a:gd name="T41" fmla="*/ 105 h 127"/>
                  <a:gd name="T42" fmla="*/ 77 w 82"/>
                  <a:gd name="T43" fmla="*/ 102 h 127"/>
                  <a:gd name="T44" fmla="*/ 78 w 82"/>
                  <a:gd name="T45" fmla="*/ 100 h 127"/>
                  <a:gd name="T46" fmla="*/ 76 w 82"/>
                  <a:gd name="T47" fmla="*/ 100 h 127"/>
                  <a:gd name="T48" fmla="*/ 76 w 82"/>
                  <a:gd name="T49" fmla="*/ 96 h 127"/>
                  <a:gd name="T50" fmla="*/ 71 w 82"/>
                  <a:gd name="T51" fmla="*/ 96 h 127"/>
                  <a:gd name="T52" fmla="*/ 65 w 82"/>
                  <a:gd name="T53" fmla="*/ 95 h 127"/>
                  <a:gd name="T54" fmla="*/ 70 w 82"/>
                  <a:gd name="T55" fmla="*/ 92 h 127"/>
                  <a:gd name="T56" fmla="*/ 68 w 82"/>
                  <a:gd name="T57" fmla="*/ 86 h 127"/>
                  <a:gd name="T58" fmla="*/ 67 w 82"/>
                  <a:gd name="T59" fmla="*/ 84 h 127"/>
                  <a:gd name="T60" fmla="*/ 65 w 82"/>
                  <a:gd name="T61" fmla="*/ 81 h 127"/>
                  <a:gd name="T62" fmla="*/ 62 w 82"/>
                  <a:gd name="T63" fmla="*/ 75 h 127"/>
                  <a:gd name="T64" fmla="*/ 60 w 82"/>
                  <a:gd name="T65" fmla="*/ 73 h 127"/>
                  <a:gd name="T66" fmla="*/ 59 w 82"/>
                  <a:gd name="T67" fmla="*/ 72 h 127"/>
                  <a:gd name="T68" fmla="*/ 57 w 82"/>
                  <a:gd name="T69" fmla="*/ 71 h 127"/>
                  <a:gd name="T70" fmla="*/ 58 w 82"/>
                  <a:gd name="T71" fmla="*/ 68 h 127"/>
                  <a:gd name="T72" fmla="*/ 55 w 82"/>
                  <a:gd name="T73" fmla="*/ 67 h 127"/>
                  <a:gd name="T74" fmla="*/ 54 w 82"/>
                  <a:gd name="T75" fmla="*/ 62 h 127"/>
                  <a:gd name="T76" fmla="*/ 51 w 82"/>
                  <a:gd name="T77" fmla="*/ 58 h 127"/>
                  <a:gd name="T78" fmla="*/ 51 w 82"/>
                  <a:gd name="T79" fmla="*/ 54 h 127"/>
                  <a:gd name="T80" fmla="*/ 48 w 82"/>
                  <a:gd name="T81" fmla="*/ 53 h 127"/>
                  <a:gd name="T82" fmla="*/ 49 w 82"/>
                  <a:gd name="T83" fmla="*/ 53 h 127"/>
                  <a:gd name="T84" fmla="*/ 45 w 82"/>
                  <a:gd name="T85" fmla="*/ 50 h 127"/>
                  <a:gd name="T86" fmla="*/ 43 w 82"/>
                  <a:gd name="T87" fmla="*/ 46 h 127"/>
                  <a:gd name="T88" fmla="*/ 41 w 82"/>
                  <a:gd name="T89" fmla="*/ 44 h 127"/>
                  <a:gd name="T90" fmla="*/ 32 w 82"/>
                  <a:gd name="T91" fmla="*/ 44 h 127"/>
                  <a:gd name="T92" fmla="*/ 35 w 82"/>
                  <a:gd name="T93" fmla="*/ 39 h 127"/>
                  <a:gd name="T94" fmla="*/ 31 w 82"/>
                  <a:gd name="T95" fmla="*/ 36 h 127"/>
                  <a:gd name="T96" fmla="*/ 30 w 82"/>
                  <a:gd name="T97" fmla="*/ 32 h 127"/>
                  <a:gd name="T98" fmla="*/ 26 w 82"/>
                  <a:gd name="T99" fmla="*/ 24 h 127"/>
                  <a:gd name="T100" fmla="*/ 25 w 82"/>
                  <a:gd name="T101" fmla="*/ 21 h 127"/>
                  <a:gd name="T102" fmla="*/ 15 w 82"/>
                  <a:gd name="T103" fmla="*/ 15 h 127"/>
                  <a:gd name="T104" fmla="*/ 13 w 82"/>
                  <a:gd name="T105" fmla="*/ 1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 h="127">
                    <a:moveTo>
                      <a:pt x="1" y="12"/>
                    </a:moveTo>
                    <a:cubicBezTo>
                      <a:pt x="2" y="13"/>
                      <a:pt x="4" y="14"/>
                      <a:pt x="3" y="15"/>
                    </a:cubicBezTo>
                    <a:cubicBezTo>
                      <a:pt x="6" y="19"/>
                      <a:pt x="4" y="25"/>
                      <a:pt x="8" y="28"/>
                    </a:cubicBezTo>
                    <a:cubicBezTo>
                      <a:pt x="9" y="27"/>
                      <a:pt x="10" y="27"/>
                      <a:pt x="10" y="27"/>
                    </a:cubicBezTo>
                    <a:cubicBezTo>
                      <a:pt x="10" y="27"/>
                      <a:pt x="10" y="27"/>
                      <a:pt x="10" y="27"/>
                    </a:cubicBezTo>
                    <a:cubicBezTo>
                      <a:pt x="11" y="27"/>
                      <a:pt x="11" y="27"/>
                      <a:pt x="11" y="27"/>
                    </a:cubicBezTo>
                    <a:cubicBezTo>
                      <a:pt x="11" y="27"/>
                      <a:pt x="10" y="28"/>
                      <a:pt x="9" y="28"/>
                    </a:cubicBezTo>
                    <a:cubicBezTo>
                      <a:pt x="10" y="29"/>
                      <a:pt x="12" y="30"/>
                      <a:pt x="12" y="32"/>
                    </a:cubicBezTo>
                    <a:cubicBezTo>
                      <a:pt x="14" y="31"/>
                      <a:pt x="13" y="33"/>
                      <a:pt x="15" y="32"/>
                    </a:cubicBezTo>
                    <a:cubicBezTo>
                      <a:pt x="14" y="32"/>
                      <a:pt x="14" y="32"/>
                      <a:pt x="14" y="32"/>
                    </a:cubicBezTo>
                    <a:cubicBezTo>
                      <a:pt x="15" y="33"/>
                      <a:pt x="15" y="33"/>
                      <a:pt x="13" y="35"/>
                    </a:cubicBezTo>
                    <a:cubicBezTo>
                      <a:pt x="14" y="40"/>
                      <a:pt x="18" y="43"/>
                      <a:pt x="20" y="47"/>
                    </a:cubicBezTo>
                    <a:cubicBezTo>
                      <a:pt x="22" y="50"/>
                      <a:pt x="26" y="53"/>
                      <a:pt x="29" y="57"/>
                    </a:cubicBezTo>
                    <a:cubicBezTo>
                      <a:pt x="32" y="56"/>
                      <a:pt x="31" y="57"/>
                      <a:pt x="34" y="56"/>
                    </a:cubicBezTo>
                    <a:cubicBezTo>
                      <a:pt x="33" y="57"/>
                      <a:pt x="33" y="57"/>
                      <a:pt x="33" y="57"/>
                    </a:cubicBezTo>
                    <a:cubicBezTo>
                      <a:pt x="35" y="57"/>
                      <a:pt x="34" y="58"/>
                      <a:pt x="33" y="59"/>
                    </a:cubicBezTo>
                    <a:cubicBezTo>
                      <a:pt x="34" y="59"/>
                      <a:pt x="33" y="59"/>
                      <a:pt x="35" y="58"/>
                    </a:cubicBezTo>
                    <a:cubicBezTo>
                      <a:pt x="37" y="58"/>
                      <a:pt x="33" y="60"/>
                      <a:pt x="34" y="60"/>
                    </a:cubicBezTo>
                    <a:cubicBezTo>
                      <a:pt x="33" y="60"/>
                      <a:pt x="35" y="59"/>
                      <a:pt x="35" y="60"/>
                    </a:cubicBezTo>
                    <a:cubicBezTo>
                      <a:pt x="37" y="60"/>
                      <a:pt x="33" y="60"/>
                      <a:pt x="32" y="62"/>
                    </a:cubicBezTo>
                    <a:cubicBezTo>
                      <a:pt x="34" y="64"/>
                      <a:pt x="37" y="65"/>
                      <a:pt x="37" y="67"/>
                    </a:cubicBezTo>
                    <a:cubicBezTo>
                      <a:pt x="37" y="67"/>
                      <a:pt x="38" y="66"/>
                      <a:pt x="38" y="66"/>
                    </a:cubicBezTo>
                    <a:cubicBezTo>
                      <a:pt x="35" y="68"/>
                      <a:pt x="39" y="66"/>
                      <a:pt x="38" y="67"/>
                    </a:cubicBezTo>
                    <a:cubicBezTo>
                      <a:pt x="37" y="68"/>
                      <a:pt x="37" y="68"/>
                      <a:pt x="37" y="68"/>
                    </a:cubicBezTo>
                    <a:cubicBezTo>
                      <a:pt x="36" y="69"/>
                      <a:pt x="39" y="69"/>
                      <a:pt x="38" y="70"/>
                    </a:cubicBezTo>
                    <a:cubicBezTo>
                      <a:pt x="39" y="70"/>
                      <a:pt x="37" y="72"/>
                      <a:pt x="39" y="72"/>
                    </a:cubicBezTo>
                    <a:cubicBezTo>
                      <a:pt x="38" y="72"/>
                      <a:pt x="38" y="73"/>
                      <a:pt x="38" y="73"/>
                    </a:cubicBezTo>
                    <a:cubicBezTo>
                      <a:pt x="41" y="72"/>
                      <a:pt x="37" y="75"/>
                      <a:pt x="40" y="74"/>
                    </a:cubicBezTo>
                    <a:cubicBezTo>
                      <a:pt x="39" y="75"/>
                      <a:pt x="39" y="75"/>
                      <a:pt x="39" y="75"/>
                    </a:cubicBezTo>
                    <a:cubicBezTo>
                      <a:pt x="41" y="76"/>
                      <a:pt x="41" y="79"/>
                      <a:pt x="43" y="80"/>
                    </a:cubicBezTo>
                    <a:cubicBezTo>
                      <a:pt x="44" y="81"/>
                      <a:pt x="42" y="84"/>
                      <a:pt x="44" y="84"/>
                    </a:cubicBezTo>
                    <a:cubicBezTo>
                      <a:pt x="46" y="84"/>
                      <a:pt x="46" y="84"/>
                      <a:pt x="46" y="84"/>
                    </a:cubicBezTo>
                    <a:cubicBezTo>
                      <a:pt x="46" y="84"/>
                      <a:pt x="45" y="84"/>
                      <a:pt x="44" y="84"/>
                    </a:cubicBezTo>
                    <a:cubicBezTo>
                      <a:pt x="46" y="84"/>
                      <a:pt x="45" y="86"/>
                      <a:pt x="45" y="87"/>
                    </a:cubicBezTo>
                    <a:cubicBezTo>
                      <a:pt x="46" y="87"/>
                      <a:pt x="46" y="87"/>
                      <a:pt x="47" y="86"/>
                    </a:cubicBezTo>
                    <a:cubicBezTo>
                      <a:pt x="45" y="88"/>
                      <a:pt x="48" y="88"/>
                      <a:pt x="47" y="89"/>
                    </a:cubicBezTo>
                    <a:cubicBezTo>
                      <a:pt x="50" y="88"/>
                      <a:pt x="49" y="89"/>
                      <a:pt x="50" y="89"/>
                    </a:cubicBezTo>
                    <a:cubicBezTo>
                      <a:pt x="50" y="89"/>
                      <a:pt x="49" y="90"/>
                      <a:pt x="48" y="90"/>
                    </a:cubicBezTo>
                    <a:cubicBezTo>
                      <a:pt x="49" y="91"/>
                      <a:pt x="49" y="91"/>
                      <a:pt x="49" y="92"/>
                    </a:cubicBezTo>
                    <a:cubicBezTo>
                      <a:pt x="49" y="92"/>
                      <a:pt x="51" y="92"/>
                      <a:pt x="51" y="92"/>
                    </a:cubicBezTo>
                    <a:cubicBezTo>
                      <a:pt x="49" y="93"/>
                      <a:pt x="51" y="93"/>
                      <a:pt x="50" y="94"/>
                    </a:cubicBezTo>
                    <a:cubicBezTo>
                      <a:pt x="52" y="93"/>
                      <a:pt x="54" y="93"/>
                      <a:pt x="53" y="94"/>
                    </a:cubicBezTo>
                    <a:cubicBezTo>
                      <a:pt x="51" y="95"/>
                      <a:pt x="51" y="95"/>
                      <a:pt x="51" y="95"/>
                    </a:cubicBezTo>
                    <a:cubicBezTo>
                      <a:pt x="53" y="95"/>
                      <a:pt x="51" y="98"/>
                      <a:pt x="55" y="99"/>
                    </a:cubicBezTo>
                    <a:cubicBezTo>
                      <a:pt x="53" y="99"/>
                      <a:pt x="53" y="99"/>
                      <a:pt x="53" y="99"/>
                    </a:cubicBezTo>
                    <a:cubicBezTo>
                      <a:pt x="56" y="100"/>
                      <a:pt x="54" y="103"/>
                      <a:pt x="58" y="103"/>
                    </a:cubicBezTo>
                    <a:cubicBezTo>
                      <a:pt x="57" y="104"/>
                      <a:pt x="56" y="105"/>
                      <a:pt x="57" y="105"/>
                    </a:cubicBezTo>
                    <a:cubicBezTo>
                      <a:pt x="58" y="105"/>
                      <a:pt x="58" y="106"/>
                      <a:pt x="60" y="105"/>
                    </a:cubicBezTo>
                    <a:cubicBezTo>
                      <a:pt x="61" y="106"/>
                      <a:pt x="59" y="106"/>
                      <a:pt x="59" y="106"/>
                    </a:cubicBezTo>
                    <a:cubicBezTo>
                      <a:pt x="59" y="107"/>
                      <a:pt x="57" y="108"/>
                      <a:pt x="59" y="108"/>
                    </a:cubicBezTo>
                    <a:cubicBezTo>
                      <a:pt x="58" y="109"/>
                      <a:pt x="58" y="109"/>
                      <a:pt x="58" y="109"/>
                    </a:cubicBezTo>
                    <a:cubicBezTo>
                      <a:pt x="59" y="109"/>
                      <a:pt x="61" y="109"/>
                      <a:pt x="60" y="110"/>
                    </a:cubicBezTo>
                    <a:cubicBezTo>
                      <a:pt x="61" y="110"/>
                      <a:pt x="62" y="111"/>
                      <a:pt x="64" y="110"/>
                    </a:cubicBezTo>
                    <a:cubicBezTo>
                      <a:pt x="64" y="110"/>
                      <a:pt x="61" y="111"/>
                      <a:pt x="63" y="111"/>
                    </a:cubicBezTo>
                    <a:cubicBezTo>
                      <a:pt x="61" y="111"/>
                      <a:pt x="61" y="111"/>
                      <a:pt x="61" y="111"/>
                    </a:cubicBezTo>
                    <a:cubicBezTo>
                      <a:pt x="61" y="113"/>
                      <a:pt x="62" y="114"/>
                      <a:pt x="63" y="115"/>
                    </a:cubicBezTo>
                    <a:cubicBezTo>
                      <a:pt x="61" y="116"/>
                      <a:pt x="64" y="116"/>
                      <a:pt x="62" y="117"/>
                    </a:cubicBezTo>
                    <a:cubicBezTo>
                      <a:pt x="64" y="118"/>
                      <a:pt x="62" y="119"/>
                      <a:pt x="65" y="119"/>
                    </a:cubicBezTo>
                    <a:cubicBezTo>
                      <a:pt x="64" y="119"/>
                      <a:pt x="64" y="119"/>
                      <a:pt x="64" y="119"/>
                    </a:cubicBezTo>
                    <a:cubicBezTo>
                      <a:pt x="64" y="120"/>
                      <a:pt x="64" y="121"/>
                      <a:pt x="63" y="121"/>
                    </a:cubicBezTo>
                    <a:cubicBezTo>
                      <a:pt x="63" y="122"/>
                      <a:pt x="65" y="122"/>
                      <a:pt x="66" y="122"/>
                    </a:cubicBezTo>
                    <a:cubicBezTo>
                      <a:pt x="64" y="122"/>
                      <a:pt x="64" y="122"/>
                      <a:pt x="64" y="122"/>
                    </a:cubicBezTo>
                    <a:cubicBezTo>
                      <a:pt x="65" y="123"/>
                      <a:pt x="67" y="123"/>
                      <a:pt x="69" y="123"/>
                    </a:cubicBezTo>
                    <a:cubicBezTo>
                      <a:pt x="68" y="123"/>
                      <a:pt x="69" y="123"/>
                      <a:pt x="68" y="124"/>
                    </a:cubicBezTo>
                    <a:cubicBezTo>
                      <a:pt x="67" y="123"/>
                      <a:pt x="66" y="123"/>
                      <a:pt x="64" y="123"/>
                    </a:cubicBezTo>
                    <a:cubicBezTo>
                      <a:pt x="63" y="123"/>
                      <a:pt x="67" y="124"/>
                      <a:pt x="65" y="124"/>
                    </a:cubicBezTo>
                    <a:cubicBezTo>
                      <a:pt x="64" y="125"/>
                      <a:pt x="65" y="125"/>
                      <a:pt x="67" y="125"/>
                    </a:cubicBezTo>
                    <a:cubicBezTo>
                      <a:pt x="66" y="125"/>
                      <a:pt x="66" y="125"/>
                      <a:pt x="65" y="125"/>
                    </a:cubicBezTo>
                    <a:cubicBezTo>
                      <a:pt x="65" y="126"/>
                      <a:pt x="65" y="126"/>
                      <a:pt x="66" y="126"/>
                    </a:cubicBezTo>
                    <a:cubicBezTo>
                      <a:pt x="66" y="126"/>
                      <a:pt x="66" y="126"/>
                      <a:pt x="66" y="126"/>
                    </a:cubicBezTo>
                    <a:cubicBezTo>
                      <a:pt x="67" y="126"/>
                      <a:pt x="67" y="126"/>
                      <a:pt x="69" y="126"/>
                    </a:cubicBezTo>
                    <a:cubicBezTo>
                      <a:pt x="69" y="126"/>
                      <a:pt x="68" y="126"/>
                      <a:pt x="69" y="126"/>
                    </a:cubicBezTo>
                    <a:cubicBezTo>
                      <a:pt x="70" y="126"/>
                      <a:pt x="71" y="126"/>
                      <a:pt x="69" y="126"/>
                    </a:cubicBezTo>
                    <a:cubicBezTo>
                      <a:pt x="68" y="127"/>
                      <a:pt x="67" y="126"/>
                      <a:pt x="66" y="126"/>
                    </a:cubicBezTo>
                    <a:cubicBezTo>
                      <a:pt x="70" y="127"/>
                      <a:pt x="70" y="127"/>
                      <a:pt x="70" y="127"/>
                    </a:cubicBezTo>
                    <a:cubicBezTo>
                      <a:pt x="69" y="127"/>
                      <a:pt x="69" y="127"/>
                      <a:pt x="71" y="127"/>
                    </a:cubicBezTo>
                    <a:cubicBezTo>
                      <a:pt x="70" y="126"/>
                      <a:pt x="70" y="126"/>
                      <a:pt x="70" y="126"/>
                    </a:cubicBezTo>
                    <a:cubicBezTo>
                      <a:pt x="72" y="126"/>
                      <a:pt x="72" y="126"/>
                      <a:pt x="72" y="126"/>
                    </a:cubicBezTo>
                    <a:cubicBezTo>
                      <a:pt x="71" y="126"/>
                      <a:pt x="72" y="125"/>
                      <a:pt x="71" y="125"/>
                    </a:cubicBezTo>
                    <a:cubicBezTo>
                      <a:pt x="70" y="125"/>
                      <a:pt x="70" y="125"/>
                      <a:pt x="70" y="125"/>
                    </a:cubicBezTo>
                    <a:cubicBezTo>
                      <a:pt x="69" y="125"/>
                      <a:pt x="67" y="124"/>
                      <a:pt x="69" y="124"/>
                    </a:cubicBezTo>
                    <a:cubicBezTo>
                      <a:pt x="71" y="124"/>
                      <a:pt x="71" y="124"/>
                      <a:pt x="71" y="124"/>
                    </a:cubicBezTo>
                    <a:cubicBezTo>
                      <a:pt x="71" y="124"/>
                      <a:pt x="70" y="124"/>
                      <a:pt x="71" y="123"/>
                    </a:cubicBezTo>
                    <a:cubicBezTo>
                      <a:pt x="73" y="123"/>
                      <a:pt x="73" y="123"/>
                      <a:pt x="73" y="123"/>
                    </a:cubicBezTo>
                    <a:cubicBezTo>
                      <a:pt x="70" y="124"/>
                      <a:pt x="72" y="122"/>
                      <a:pt x="71" y="122"/>
                    </a:cubicBezTo>
                    <a:cubicBezTo>
                      <a:pt x="72" y="122"/>
                      <a:pt x="72" y="122"/>
                      <a:pt x="72" y="122"/>
                    </a:cubicBezTo>
                    <a:cubicBezTo>
                      <a:pt x="73" y="122"/>
                      <a:pt x="70" y="123"/>
                      <a:pt x="70" y="122"/>
                    </a:cubicBezTo>
                    <a:cubicBezTo>
                      <a:pt x="71" y="122"/>
                      <a:pt x="73" y="122"/>
                      <a:pt x="74" y="121"/>
                    </a:cubicBezTo>
                    <a:cubicBezTo>
                      <a:pt x="74" y="121"/>
                      <a:pt x="72" y="120"/>
                      <a:pt x="74" y="119"/>
                    </a:cubicBezTo>
                    <a:cubicBezTo>
                      <a:pt x="73" y="118"/>
                      <a:pt x="72" y="118"/>
                      <a:pt x="71" y="118"/>
                    </a:cubicBezTo>
                    <a:cubicBezTo>
                      <a:pt x="71" y="117"/>
                      <a:pt x="74" y="117"/>
                      <a:pt x="73" y="117"/>
                    </a:cubicBezTo>
                    <a:cubicBezTo>
                      <a:pt x="74" y="117"/>
                      <a:pt x="75" y="117"/>
                      <a:pt x="75" y="116"/>
                    </a:cubicBezTo>
                    <a:cubicBezTo>
                      <a:pt x="74" y="116"/>
                      <a:pt x="75" y="115"/>
                      <a:pt x="73" y="116"/>
                    </a:cubicBezTo>
                    <a:cubicBezTo>
                      <a:pt x="74" y="115"/>
                      <a:pt x="74" y="114"/>
                      <a:pt x="73" y="114"/>
                    </a:cubicBezTo>
                    <a:cubicBezTo>
                      <a:pt x="73" y="114"/>
                      <a:pt x="75" y="114"/>
                      <a:pt x="76" y="113"/>
                    </a:cubicBezTo>
                    <a:cubicBezTo>
                      <a:pt x="74" y="113"/>
                      <a:pt x="73" y="113"/>
                      <a:pt x="73" y="112"/>
                    </a:cubicBezTo>
                    <a:cubicBezTo>
                      <a:pt x="72" y="112"/>
                      <a:pt x="72" y="113"/>
                      <a:pt x="70" y="113"/>
                    </a:cubicBezTo>
                    <a:cubicBezTo>
                      <a:pt x="70" y="113"/>
                      <a:pt x="69" y="113"/>
                      <a:pt x="69" y="113"/>
                    </a:cubicBezTo>
                    <a:cubicBezTo>
                      <a:pt x="71" y="112"/>
                      <a:pt x="74" y="112"/>
                      <a:pt x="74" y="111"/>
                    </a:cubicBezTo>
                    <a:cubicBezTo>
                      <a:pt x="77" y="111"/>
                      <a:pt x="73" y="112"/>
                      <a:pt x="76" y="111"/>
                    </a:cubicBezTo>
                    <a:cubicBezTo>
                      <a:pt x="78" y="111"/>
                      <a:pt x="79" y="112"/>
                      <a:pt x="77" y="113"/>
                    </a:cubicBezTo>
                    <a:cubicBezTo>
                      <a:pt x="80" y="113"/>
                      <a:pt x="78" y="112"/>
                      <a:pt x="80" y="112"/>
                    </a:cubicBezTo>
                    <a:cubicBezTo>
                      <a:pt x="80" y="111"/>
                      <a:pt x="78" y="111"/>
                      <a:pt x="78" y="111"/>
                    </a:cubicBezTo>
                    <a:cubicBezTo>
                      <a:pt x="77" y="111"/>
                      <a:pt x="77" y="111"/>
                      <a:pt x="76" y="111"/>
                    </a:cubicBezTo>
                    <a:cubicBezTo>
                      <a:pt x="73" y="111"/>
                      <a:pt x="77" y="110"/>
                      <a:pt x="77" y="110"/>
                    </a:cubicBezTo>
                    <a:cubicBezTo>
                      <a:pt x="78" y="110"/>
                      <a:pt x="78" y="110"/>
                      <a:pt x="78" y="110"/>
                    </a:cubicBezTo>
                    <a:cubicBezTo>
                      <a:pt x="79" y="109"/>
                      <a:pt x="77" y="110"/>
                      <a:pt x="77" y="109"/>
                    </a:cubicBezTo>
                    <a:cubicBezTo>
                      <a:pt x="80" y="108"/>
                      <a:pt x="78" y="110"/>
                      <a:pt x="80" y="109"/>
                    </a:cubicBezTo>
                    <a:cubicBezTo>
                      <a:pt x="82" y="109"/>
                      <a:pt x="82" y="109"/>
                      <a:pt x="82" y="109"/>
                    </a:cubicBezTo>
                    <a:cubicBezTo>
                      <a:pt x="82" y="108"/>
                      <a:pt x="79" y="109"/>
                      <a:pt x="80" y="108"/>
                    </a:cubicBezTo>
                    <a:cubicBezTo>
                      <a:pt x="81" y="108"/>
                      <a:pt x="81" y="108"/>
                      <a:pt x="81" y="108"/>
                    </a:cubicBezTo>
                    <a:cubicBezTo>
                      <a:pt x="80" y="108"/>
                      <a:pt x="80" y="108"/>
                      <a:pt x="80" y="108"/>
                    </a:cubicBezTo>
                    <a:cubicBezTo>
                      <a:pt x="79" y="108"/>
                      <a:pt x="77" y="108"/>
                      <a:pt x="77" y="109"/>
                    </a:cubicBezTo>
                    <a:cubicBezTo>
                      <a:pt x="74" y="109"/>
                      <a:pt x="77" y="109"/>
                      <a:pt x="76" y="108"/>
                    </a:cubicBezTo>
                    <a:cubicBezTo>
                      <a:pt x="74" y="108"/>
                      <a:pt x="76" y="108"/>
                      <a:pt x="75" y="109"/>
                    </a:cubicBezTo>
                    <a:cubicBezTo>
                      <a:pt x="73" y="109"/>
                      <a:pt x="73" y="109"/>
                      <a:pt x="73" y="108"/>
                    </a:cubicBezTo>
                    <a:cubicBezTo>
                      <a:pt x="72" y="108"/>
                      <a:pt x="74" y="108"/>
                      <a:pt x="75" y="107"/>
                    </a:cubicBezTo>
                    <a:cubicBezTo>
                      <a:pt x="76" y="107"/>
                      <a:pt x="76" y="108"/>
                      <a:pt x="75" y="108"/>
                    </a:cubicBezTo>
                    <a:cubicBezTo>
                      <a:pt x="77" y="108"/>
                      <a:pt x="79" y="107"/>
                      <a:pt x="80" y="107"/>
                    </a:cubicBezTo>
                    <a:cubicBezTo>
                      <a:pt x="81" y="106"/>
                      <a:pt x="79" y="107"/>
                      <a:pt x="78" y="107"/>
                    </a:cubicBezTo>
                    <a:cubicBezTo>
                      <a:pt x="78" y="107"/>
                      <a:pt x="76" y="107"/>
                      <a:pt x="76" y="107"/>
                    </a:cubicBezTo>
                    <a:cubicBezTo>
                      <a:pt x="71" y="107"/>
                      <a:pt x="79" y="106"/>
                      <a:pt x="78" y="105"/>
                    </a:cubicBezTo>
                    <a:cubicBezTo>
                      <a:pt x="75" y="106"/>
                      <a:pt x="74" y="105"/>
                      <a:pt x="70" y="107"/>
                    </a:cubicBezTo>
                    <a:cubicBezTo>
                      <a:pt x="70" y="107"/>
                      <a:pt x="69" y="107"/>
                      <a:pt x="69" y="106"/>
                    </a:cubicBezTo>
                    <a:cubicBezTo>
                      <a:pt x="71" y="106"/>
                      <a:pt x="71" y="106"/>
                      <a:pt x="73" y="105"/>
                    </a:cubicBezTo>
                    <a:cubicBezTo>
                      <a:pt x="73" y="105"/>
                      <a:pt x="73" y="105"/>
                      <a:pt x="73" y="105"/>
                    </a:cubicBezTo>
                    <a:cubicBezTo>
                      <a:pt x="75" y="105"/>
                      <a:pt x="75" y="105"/>
                      <a:pt x="75" y="105"/>
                    </a:cubicBezTo>
                    <a:cubicBezTo>
                      <a:pt x="79" y="103"/>
                      <a:pt x="79" y="103"/>
                      <a:pt x="79" y="103"/>
                    </a:cubicBezTo>
                    <a:cubicBezTo>
                      <a:pt x="78" y="103"/>
                      <a:pt x="77" y="104"/>
                      <a:pt x="76" y="103"/>
                    </a:cubicBezTo>
                    <a:cubicBezTo>
                      <a:pt x="77" y="103"/>
                      <a:pt x="78" y="103"/>
                      <a:pt x="78" y="102"/>
                    </a:cubicBezTo>
                    <a:cubicBezTo>
                      <a:pt x="77" y="103"/>
                      <a:pt x="75" y="103"/>
                      <a:pt x="75" y="103"/>
                    </a:cubicBezTo>
                    <a:cubicBezTo>
                      <a:pt x="74" y="103"/>
                      <a:pt x="76" y="102"/>
                      <a:pt x="77" y="102"/>
                    </a:cubicBezTo>
                    <a:cubicBezTo>
                      <a:pt x="79" y="102"/>
                      <a:pt x="79" y="102"/>
                      <a:pt x="79" y="102"/>
                    </a:cubicBezTo>
                    <a:cubicBezTo>
                      <a:pt x="77" y="102"/>
                      <a:pt x="79" y="101"/>
                      <a:pt x="79" y="101"/>
                    </a:cubicBezTo>
                    <a:cubicBezTo>
                      <a:pt x="77" y="101"/>
                      <a:pt x="76" y="102"/>
                      <a:pt x="74" y="102"/>
                    </a:cubicBezTo>
                    <a:cubicBezTo>
                      <a:pt x="74" y="102"/>
                      <a:pt x="75" y="101"/>
                      <a:pt x="75" y="101"/>
                    </a:cubicBezTo>
                    <a:cubicBezTo>
                      <a:pt x="76" y="101"/>
                      <a:pt x="76" y="101"/>
                      <a:pt x="76" y="101"/>
                    </a:cubicBezTo>
                    <a:cubicBezTo>
                      <a:pt x="76" y="101"/>
                      <a:pt x="79" y="100"/>
                      <a:pt x="78" y="100"/>
                    </a:cubicBezTo>
                    <a:cubicBezTo>
                      <a:pt x="77" y="100"/>
                      <a:pt x="77" y="100"/>
                      <a:pt x="77" y="100"/>
                    </a:cubicBezTo>
                    <a:cubicBezTo>
                      <a:pt x="77" y="100"/>
                      <a:pt x="78" y="100"/>
                      <a:pt x="78" y="100"/>
                    </a:cubicBezTo>
                    <a:cubicBezTo>
                      <a:pt x="77" y="100"/>
                      <a:pt x="77" y="99"/>
                      <a:pt x="77" y="99"/>
                    </a:cubicBezTo>
                    <a:cubicBezTo>
                      <a:pt x="78" y="99"/>
                      <a:pt x="78" y="99"/>
                      <a:pt x="78" y="99"/>
                    </a:cubicBezTo>
                    <a:cubicBezTo>
                      <a:pt x="77" y="99"/>
                      <a:pt x="75" y="99"/>
                      <a:pt x="76" y="99"/>
                    </a:cubicBezTo>
                    <a:cubicBezTo>
                      <a:pt x="74" y="100"/>
                      <a:pt x="77" y="99"/>
                      <a:pt x="76" y="100"/>
                    </a:cubicBezTo>
                    <a:cubicBezTo>
                      <a:pt x="74" y="100"/>
                      <a:pt x="74" y="100"/>
                      <a:pt x="73" y="100"/>
                    </a:cubicBezTo>
                    <a:cubicBezTo>
                      <a:pt x="76" y="99"/>
                      <a:pt x="73" y="99"/>
                      <a:pt x="73" y="99"/>
                    </a:cubicBezTo>
                    <a:cubicBezTo>
                      <a:pt x="74" y="98"/>
                      <a:pt x="75" y="98"/>
                      <a:pt x="75" y="98"/>
                    </a:cubicBezTo>
                    <a:cubicBezTo>
                      <a:pt x="73" y="98"/>
                      <a:pt x="73" y="98"/>
                      <a:pt x="73" y="98"/>
                    </a:cubicBezTo>
                    <a:cubicBezTo>
                      <a:pt x="77" y="97"/>
                      <a:pt x="73" y="98"/>
                      <a:pt x="73" y="97"/>
                    </a:cubicBezTo>
                    <a:cubicBezTo>
                      <a:pt x="75" y="97"/>
                      <a:pt x="76" y="96"/>
                      <a:pt x="76" y="96"/>
                    </a:cubicBezTo>
                    <a:cubicBezTo>
                      <a:pt x="74" y="97"/>
                      <a:pt x="73" y="97"/>
                      <a:pt x="71" y="97"/>
                    </a:cubicBezTo>
                    <a:cubicBezTo>
                      <a:pt x="72" y="96"/>
                      <a:pt x="75" y="96"/>
                      <a:pt x="76" y="96"/>
                    </a:cubicBezTo>
                    <a:cubicBezTo>
                      <a:pt x="74" y="96"/>
                      <a:pt x="77" y="94"/>
                      <a:pt x="75" y="95"/>
                    </a:cubicBezTo>
                    <a:cubicBezTo>
                      <a:pt x="74" y="96"/>
                      <a:pt x="73" y="96"/>
                      <a:pt x="72" y="96"/>
                    </a:cubicBezTo>
                    <a:cubicBezTo>
                      <a:pt x="72" y="95"/>
                      <a:pt x="73" y="96"/>
                      <a:pt x="74" y="95"/>
                    </a:cubicBezTo>
                    <a:cubicBezTo>
                      <a:pt x="74" y="95"/>
                      <a:pt x="72" y="95"/>
                      <a:pt x="71" y="96"/>
                    </a:cubicBezTo>
                    <a:cubicBezTo>
                      <a:pt x="71" y="95"/>
                      <a:pt x="69" y="96"/>
                      <a:pt x="70" y="95"/>
                    </a:cubicBezTo>
                    <a:cubicBezTo>
                      <a:pt x="72" y="94"/>
                      <a:pt x="71" y="95"/>
                      <a:pt x="72" y="95"/>
                    </a:cubicBezTo>
                    <a:cubicBezTo>
                      <a:pt x="72" y="94"/>
                      <a:pt x="68" y="96"/>
                      <a:pt x="68" y="95"/>
                    </a:cubicBezTo>
                    <a:cubicBezTo>
                      <a:pt x="67" y="96"/>
                      <a:pt x="64" y="97"/>
                      <a:pt x="63" y="97"/>
                    </a:cubicBezTo>
                    <a:cubicBezTo>
                      <a:pt x="63" y="96"/>
                      <a:pt x="64" y="97"/>
                      <a:pt x="66" y="96"/>
                    </a:cubicBezTo>
                    <a:cubicBezTo>
                      <a:pt x="65" y="95"/>
                      <a:pt x="65" y="95"/>
                      <a:pt x="65" y="95"/>
                    </a:cubicBezTo>
                    <a:cubicBezTo>
                      <a:pt x="68" y="94"/>
                      <a:pt x="70" y="95"/>
                      <a:pt x="72" y="93"/>
                    </a:cubicBezTo>
                    <a:cubicBezTo>
                      <a:pt x="71" y="93"/>
                      <a:pt x="71" y="93"/>
                      <a:pt x="71" y="93"/>
                    </a:cubicBezTo>
                    <a:cubicBezTo>
                      <a:pt x="72" y="93"/>
                      <a:pt x="74" y="93"/>
                      <a:pt x="74" y="92"/>
                    </a:cubicBezTo>
                    <a:cubicBezTo>
                      <a:pt x="72" y="93"/>
                      <a:pt x="74" y="92"/>
                      <a:pt x="73" y="92"/>
                    </a:cubicBezTo>
                    <a:cubicBezTo>
                      <a:pt x="71" y="92"/>
                      <a:pt x="74" y="92"/>
                      <a:pt x="72" y="92"/>
                    </a:cubicBezTo>
                    <a:cubicBezTo>
                      <a:pt x="72" y="92"/>
                      <a:pt x="69" y="93"/>
                      <a:pt x="70" y="92"/>
                    </a:cubicBezTo>
                    <a:cubicBezTo>
                      <a:pt x="73" y="91"/>
                      <a:pt x="73" y="91"/>
                      <a:pt x="73" y="91"/>
                    </a:cubicBezTo>
                    <a:cubicBezTo>
                      <a:pt x="74" y="91"/>
                      <a:pt x="71" y="92"/>
                      <a:pt x="72" y="91"/>
                    </a:cubicBezTo>
                    <a:cubicBezTo>
                      <a:pt x="73" y="91"/>
                      <a:pt x="73" y="91"/>
                      <a:pt x="73" y="91"/>
                    </a:cubicBezTo>
                    <a:cubicBezTo>
                      <a:pt x="72" y="89"/>
                      <a:pt x="72" y="88"/>
                      <a:pt x="67" y="88"/>
                    </a:cubicBezTo>
                    <a:cubicBezTo>
                      <a:pt x="69" y="87"/>
                      <a:pt x="69" y="87"/>
                      <a:pt x="70" y="86"/>
                    </a:cubicBezTo>
                    <a:cubicBezTo>
                      <a:pt x="69" y="86"/>
                      <a:pt x="68" y="86"/>
                      <a:pt x="68" y="86"/>
                    </a:cubicBezTo>
                    <a:cubicBezTo>
                      <a:pt x="69" y="85"/>
                      <a:pt x="69" y="85"/>
                      <a:pt x="69" y="85"/>
                    </a:cubicBezTo>
                    <a:cubicBezTo>
                      <a:pt x="70" y="84"/>
                      <a:pt x="68" y="85"/>
                      <a:pt x="67" y="85"/>
                    </a:cubicBezTo>
                    <a:cubicBezTo>
                      <a:pt x="68" y="84"/>
                      <a:pt x="68" y="84"/>
                      <a:pt x="68" y="84"/>
                    </a:cubicBezTo>
                    <a:cubicBezTo>
                      <a:pt x="69" y="83"/>
                      <a:pt x="67" y="84"/>
                      <a:pt x="67" y="84"/>
                    </a:cubicBezTo>
                    <a:cubicBezTo>
                      <a:pt x="68" y="84"/>
                      <a:pt x="68" y="84"/>
                      <a:pt x="68" y="84"/>
                    </a:cubicBezTo>
                    <a:cubicBezTo>
                      <a:pt x="67" y="84"/>
                      <a:pt x="67" y="84"/>
                      <a:pt x="67" y="84"/>
                    </a:cubicBezTo>
                    <a:cubicBezTo>
                      <a:pt x="66" y="84"/>
                      <a:pt x="66" y="83"/>
                      <a:pt x="68" y="83"/>
                    </a:cubicBezTo>
                    <a:cubicBezTo>
                      <a:pt x="67" y="83"/>
                      <a:pt x="67" y="83"/>
                      <a:pt x="67" y="83"/>
                    </a:cubicBezTo>
                    <a:cubicBezTo>
                      <a:pt x="68" y="82"/>
                      <a:pt x="67" y="81"/>
                      <a:pt x="66" y="81"/>
                    </a:cubicBezTo>
                    <a:cubicBezTo>
                      <a:pt x="66" y="82"/>
                      <a:pt x="65" y="82"/>
                      <a:pt x="64" y="82"/>
                    </a:cubicBezTo>
                    <a:cubicBezTo>
                      <a:pt x="62" y="83"/>
                      <a:pt x="64" y="82"/>
                      <a:pt x="63" y="82"/>
                    </a:cubicBezTo>
                    <a:cubicBezTo>
                      <a:pt x="64" y="82"/>
                      <a:pt x="64" y="81"/>
                      <a:pt x="65" y="81"/>
                    </a:cubicBezTo>
                    <a:cubicBezTo>
                      <a:pt x="68" y="79"/>
                      <a:pt x="65" y="79"/>
                      <a:pt x="65" y="78"/>
                    </a:cubicBezTo>
                    <a:cubicBezTo>
                      <a:pt x="64" y="78"/>
                      <a:pt x="64" y="78"/>
                      <a:pt x="64" y="78"/>
                    </a:cubicBezTo>
                    <a:cubicBezTo>
                      <a:pt x="66" y="77"/>
                      <a:pt x="63" y="77"/>
                      <a:pt x="64" y="76"/>
                    </a:cubicBezTo>
                    <a:cubicBezTo>
                      <a:pt x="63" y="76"/>
                      <a:pt x="60" y="77"/>
                      <a:pt x="60" y="77"/>
                    </a:cubicBezTo>
                    <a:cubicBezTo>
                      <a:pt x="58" y="78"/>
                      <a:pt x="62" y="76"/>
                      <a:pt x="63" y="75"/>
                    </a:cubicBezTo>
                    <a:cubicBezTo>
                      <a:pt x="62" y="75"/>
                      <a:pt x="62" y="75"/>
                      <a:pt x="62" y="75"/>
                    </a:cubicBezTo>
                    <a:cubicBezTo>
                      <a:pt x="62" y="75"/>
                      <a:pt x="62" y="75"/>
                      <a:pt x="62" y="75"/>
                    </a:cubicBezTo>
                    <a:cubicBezTo>
                      <a:pt x="61" y="75"/>
                      <a:pt x="60" y="75"/>
                      <a:pt x="61" y="74"/>
                    </a:cubicBezTo>
                    <a:cubicBezTo>
                      <a:pt x="61" y="74"/>
                      <a:pt x="61" y="74"/>
                      <a:pt x="61" y="74"/>
                    </a:cubicBezTo>
                    <a:cubicBezTo>
                      <a:pt x="61" y="74"/>
                      <a:pt x="62" y="73"/>
                      <a:pt x="62" y="73"/>
                    </a:cubicBezTo>
                    <a:cubicBezTo>
                      <a:pt x="60" y="74"/>
                      <a:pt x="61" y="72"/>
                      <a:pt x="59" y="73"/>
                    </a:cubicBezTo>
                    <a:cubicBezTo>
                      <a:pt x="60" y="73"/>
                      <a:pt x="60" y="73"/>
                      <a:pt x="60" y="73"/>
                    </a:cubicBezTo>
                    <a:cubicBezTo>
                      <a:pt x="59" y="73"/>
                      <a:pt x="59" y="73"/>
                      <a:pt x="59" y="73"/>
                    </a:cubicBezTo>
                    <a:cubicBezTo>
                      <a:pt x="59" y="73"/>
                      <a:pt x="59" y="73"/>
                      <a:pt x="59" y="73"/>
                    </a:cubicBezTo>
                    <a:cubicBezTo>
                      <a:pt x="61" y="72"/>
                      <a:pt x="61" y="72"/>
                      <a:pt x="61" y="72"/>
                    </a:cubicBezTo>
                    <a:cubicBezTo>
                      <a:pt x="62" y="71"/>
                      <a:pt x="60" y="72"/>
                      <a:pt x="59" y="73"/>
                    </a:cubicBezTo>
                    <a:cubicBezTo>
                      <a:pt x="57" y="73"/>
                      <a:pt x="59" y="72"/>
                      <a:pt x="59" y="72"/>
                    </a:cubicBezTo>
                    <a:cubicBezTo>
                      <a:pt x="60" y="71"/>
                      <a:pt x="59" y="72"/>
                      <a:pt x="59" y="72"/>
                    </a:cubicBezTo>
                    <a:cubicBezTo>
                      <a:pt x="61" y="72"/>
                      <a:pt x="60" y="72"/>
                      <a:pt x="61" y="71"/>
                    </a:cubicBezTo>
                    <a:cubicBezTo>
                      <a:pt x="61" y="71"/>
                      <a:pt x="59" y="72"/>
                      <a:pt x="59" y="72"/>
                    </a:cubicBezTo>
                    <a:cubicBezTo>
                      <a:pt x="59" y="71"/>
                      <a:pt x="58" y="71"/>
                      <a:pt x="60" y="70"/>
                    </a:cubicBezTo>
                    <a:cubicBezTo>
                      <a:pt x="59" y="71"/>
                      <a:pt x="59" y="70"/>
                      <a:pt x="58" y="70"/>
                    </a:cubicBezTo>
                    <a:cubicBezTo>
                      <a:pt x="58" y="71"/>
                      <a:pt x="58" y="71"/>
                      <a:pt x="57" y="72"/>
                    </a:cubicBezTo>
                    <a:cubicBezTo>
                      <a:pt x="57" y="72"/>
                      <a:pt x="56" y="72"/>
                      <a:pt x="57" y="71"/>
                    </a:cubicBezTo>
                    <a:cubicBezTo>
                      <a:pt x="57" y="71"/>
                      <a:pt x="57" y="71"/>
                      <a:pt x="57" y="71"/>
                    </a:cubicBezTo>
                    <a:cubicBezTo>
                      <a:pt x="57" y="71"/>
                      <a:pt x="57" y="71"/>
                      <a:pt x="56" y="72"/>
                    </a:cubicBezTo>
                    <a:cubicBezTo>
                      <a:pt x="58" y="70"/>
                      <a:pt x="58" y="70"/>
                      <a:pt x="58" y="70"/>
                    </a:cubicBezTo>
                    <a:cubicBezTo>
                      <a:pt x="56" y="71"/>
                      <a:pt x="56" y="70"/>
                      <a:pt x="56" y="70"/>
                    </a:cubicBezTo>
                    <a:cubicBezTo>
                      <a:pt x="57" y="69"/>
                      <a:pt x="59" y="69"/>
                      <a:pt x="59" y="68"/>
                    </a:cubicBezTo>
                    <a:cubicBezTo>
                      <a:pt x="58" y="68"/>
                      <a:pt x="58" y="68"/>
                      <a:pt x="58" y="68"/>
                    </a:cubicBezTo>
                    <a:cubicBezTo>
                      <a:pt x="57" y="68"/>
                      <a:pt x="58" y="68"/>
                      <a:pt x="59" y="68"/>
                    </a:cubicBezTo>
                    <a:cubicBezTo>
                      <a:pt x="59" y="66"/>
                      <a:pt x="54" y="69"/>
                      <a:pt x="55" y="68"/>
                    </a:cubicBezTo>
                    <a:cubicBezTo>
                      <a:pt x="57" y="67"/>
                      <a:pt x="57" y="67"/>
                      <a:pt x="57" y="66"/>
                    </a:cubicBezTo>
                    <a:cubicBezTo>
                      <a:pt x="56" y="67"/>
                      <a:pt x="56" y="67"/>
                      <a:pt x="56" y="67"/>
                    </a:cubicBezTo>
                    <a:cubicBezTo>
                      <a:pt x="55" y="67"/>
                      <a:pt x="58" y="66"/>
                      <a:pt x="56" y="67"/>
                    </a:cubicBezTo>
                    <a:cubicBezTo>
                      <a:pt x="55" y="68"/>
                      <a:pt x="56" y="67"/>
                      <a:pt x="55" y="67"/>
                    </a:cubicBezTo>
                    <a:cubicBezTo>
                      <a:pt x="59" y="65"/>
                      <a:pt x="55" y="65"/>
                      <a:pt x="57" y="63"/>
                    </a:cubicBezTo>
                    <a:cubicBezTo>
                      <a:pt x="54" y="64"/>
                      <a:pt x="56" y="63"/>
                      <a:pt x="55" y="63"/>
                    </a:cubicBezTo>
                    <a:cubicBezTo>
                      <a:pt x="57" y="62"/>
                      <a:pt x="54" y="63"/>
                      <a:pt x="55" y="62"/>
                    </a:cubicBezTo>
                    <a:cubicBezTo>
                      <a:pt x="53" y="63"/>
                      <a:pt x="53" y="63"/>
                      <a:pt x="53" y="63"/>
                    </a:cubicBezTo>
                    <a:cubicBezTo>
                      <a:pt x="54" y="62"/>
                      <a:pt x="49" y="64"/>
                      <a:pt x="52" y="63"/>
                    </a:cubicBezTo>
                    <a:cubicBezTo>
                      <a:pt x="52" y="62"/>
                      <a:pt x="54" y="62"/>
                      <a:pt x="54" y="62"/>
                    </a:cubicBezTo>
                    <a:cubicBezTo>
                      <a:pt x="56" y="60"/>
                      <a:pt x="51" y="62"/>
                      <a:pt x="54" y="60"/>
                    </a:cubicBezTo>
                    <a:cubicBezTo>
                      <a:pt x="53" y="60"/>
                      <a:pt x="52" y="61"/>
                      <a:pt x="51" y="61"/>
                    </a:cubicBezTo>
                    <a:cubicBezTo>
                      <a:pt x="52" y="61"/>
                      <a:pt x="52" y="59"/>
                      <a:pt x="53" y="59"/>
                    </a:cubicBezTo>
                    <a:cubicBezTo>
                      <a:pt x="52" y="59"/>
                      <a:pt x="52" y="60"/>
                      <a:pt x="52" y="59"/>
                    </a:cubicBezTo>
                    <a:cubicBezTo>
                      <a:pt x="53" y="59"/>
                      <a:pt x="53" y="59"/>
                      <a:pt x="53" y="59"/>
                    </a:cubicBezTo>
                    <a:cubicBezTo>
                      <a:pt x="54" y="58"/>
                      <a:pt x="52" y="58"/>
                      <a:pt x="51" y="58"/>
                    </a:cubicBezTo>
                    <a:cubicBezTo>
                      <a:pt x="53" y="57"/>
                      <a:pt x="52" y="57"/>
                      <a:pt x="52" y="56"/>
                    </a:cubicBezTo>
                    <a:cubicBezTo>
                      <a:pt x="50" y="57"/>
                      <a:pt x="53" y="55"/>
                      <a:pt x="50" y="56"/>
                    </a:cubicBezTo>
                    <a:cubicBezTo>
                      <a:pt x="51" y="56"/>
                      <a:pt x="51" y="56"/>
                      <a:pt x="51" y="56"/>
                    </a:cubicBezTo>
                    <a:cubicBezTo>
                      <a:pt x="50" y="56"/>
                      <a:pt x="48" y="57"/>
                      <a:pt x="48" y="57"/>
                    </a:cubicBezTo>
                    <a:cubicBezTo>
                      <a:pt x="50" y="56"/>
                      <a:pt x="50" y="56"/>
                      <a:pt x="50" y="56"/>
                    </a:cubicBezTo>
                    <a:cubicBezTo>
                      <a:pt x="52" y="54"/>
                      <a:pt x="50" y="55"/>
                      <a:pt x="51" y="54"/>
                    </a:cubicBezTo>
                    <a:cubicBezTo>
                      <a:pt x="49" y="55"/>
                      <a:pt x="51" y="54"/>
                      <a:pt x="49" y="55"/>
                    </a:cubicBezTo>
                    <a:cubicBezTo>
                      <a:pt x="49" y="55"/>
                      <a:pt x="49" y="55"/>
                      <a:pt x="49" y="55"/>
                    </a:cubicBezTo>
                    <a:cubicBezTo>
                      <a:pt x="48" y="55"/>
                      <a:pt x="48" y="55"/>
                      <a:pt x="47" y="55"/>
                    </a:cubicBezTo>
                    <a:cubicBezTo>
                      <a:pt x="47" y="55"/>
                      <a:pt x="49" y="54"/>
                      <a:pt x="49" y="54"/>
                    </a:cubicBezTo>
                    <a:cubicBezTo>
                      <a:pt x="50" y="53"/>
                      <a:pt x="49" y="53"/>
                      <a:pt x="49" y="53"/>
                    </a:cubicBezTo>
                    <a:cubicBezTo>
                      <a:pt x="49" y="53"/>
                      <a:pt x="49" y="53"/>
                      <a:pt x="48" y="53"/>
                    </a:cubicBezTo>
                    <a:cubicBezTo>
                      <a:pt x="48" y="53"/>
                      <a:pt x="48" y="53"/>
                      <a:pt x="48" y="53"/>
                    </a:cubicBezTo>
                    <a:cubicBezTo>
                      <a:pt x="48" y="53"/>
                      <a:pt x="48" y="53"/>
                      <a:pt x="48" y="53"/>
                    </a:cubicBezTo>
                    <a:cubicBezTo>
                      <a:pt x="48" y="53"/>
                      <a:pt x="48" y="53"/>
                      <a:pt x="48" y="53"/>
                    </a:cubicBezTo>
                    <a:cubicBezTo>
                      <a:pt x="48" y="53"/>
                      <a:pt x="48" y="53"/>
                      <a:pt x="49" y="53"/>
                    </a:cubicBezTo>
                    <a:cubicBezTo>
                      <a:pt x="49" y="53"/>
                      <a:pt x="49" y="53"/>
                      <a:pt x="49" y="53"/>
                    </a:cubicBezTo>
                    <a:cubicBezTo>
                      <a:pt x="49" y="53"/>
                      <a:pt x="49" y="53"/>
                      <a:pt x="49" y="53"/>
                    </a:cubicBezTo>
                    <a:cubicBezTo>
                      <a:pt x="49" y="52"/>
                      <a:pt x="49" y="52"/>
                      <a:pt x="49" y="52"/>
                    </a:cubicBezTo>
                    <a:cubicBezTo>
                      <a:pt x="50" y="51"/>
                      <a:pt x="50" y="51"/>
                      <a:pt x="50" y="51"/>
                    </a:cubicBezTo>
                    <a:cubicBezTo>
                      <a:pt x="50" y="51"/>
                      <a:pt x="48" y="52"/>
                      <a:pt x="48" y="52"/>
                    </a:cubicBezTo>
                    <a:cubicBezTo>
                      <a:pt x="49" y="50"/>
                      <a:pt x="46" y="50"/>
                      <a:pt x="46" y="50"/>
                    </a:cubicBezTo>
                    <a:cubicBezTo>
                      <a:pt x="46" y="50"/>
                      <a:pt x="47" y="50"/>
                      <a:pt x="46" y="50"/>
                    </a:cubicBezTo>
                    <a:cubicBezTo>
                      <a:pt x="46" y="50"/>
                      <a:pt x="44" y="50"/>
                      <a:pt x="45" y="50"/>
                    </a:cubicBezTo>
                    <a:cubicBezTo>
                      <a:pt x="45" y="50"/>
                      <a:pt x="46" y="49"/>
                      <a:pt x="46" y="49"/>
                    </a:cubicBezTo>
                    <a:cubicBezTo>
                      <a:pt x="46" y="48"/>
                      <a:pt x="45" y="49"/>
                      <a:pt x="45" y="49"/>
                    </a:cubicBezTo>
                    <a:cubicBezTo>
                      <a:pt x="47" y="47"/>
                      <a:pt x="43" y="49"/>
                      <a:pt x="44" y="47"/>
                    </a:cubicBezTo>
                    <a:cubicBezTo>
                      <a:pt x="44" y="47"/>
                      <a:pt x="45" y="47"/>
                      <a:pt x="45" y="47"/>
                    </a:cubicBezTo>
                    <a:cubicBezTo>
                      <a:pt x="44" y="47"/>
                      <a:pt x="43" y="46"/>
                      <a:pt x="41" y="47"/>
                    </a:cubicBezTo>
                    <a:cubicBezTo>
                      <a:pt x="43" y="46"/>
                      <a:pt x="43" y="46"/>
                      <a:pt x="43" y="46"/>
                    </a:cubicBezTo>
                    <a:cubicBezTo>
                      <a:pt x="43" y="46"/>
                      <a:pt x="42" y="46"/>
                      <a:pt x="41" y="46"/>
                    </a:cubicBezTo>
                    <a:cubicBezTo>
                      <a:pt x="40" y="47"/>
                      <a:pt x="39" y="47"/>
                      <a:pt x="39" y="47"/>
                    </a:cubicBezTo>
                    <a:cubicBezTo>
                      <a:pt x="39" y="47"/>
                      <a:pt x="39" y="47"/>
                      <a:pt x="39" y="47"/>
                    </a:cubicBezTo>
                    <a:cubicBezTo>
                      <a:pt x="38" y="46"/>
                      <a:pt x="38" y="46"/>
                      <a:pt x="38" y="46"/>
                    </a:cubicBezTo>
                    <a:cubicBezTo>
                      <a:pt x="39" y="46"/>
                      <a:pt x="39" y="46"/>
                      <a:pt x="39" y="46"/>
                    </a:cubicBezTo>
                    <a:cubicBezTo>
                      <a:pt x="42" y="44"/>
                      <a:pt x="40" y="44"/>
                      <a:pt x="41" y="44"/>
                    </a:cubicBezTo>
                    <a:cubicBezTo>
                      <a:pt x="39" y="44"/>
                      <a:pt x="39" y="44"/>
                      <a:pt x="39" y="44"/>
                    </a:cubicBezTo>
                    <a:cubicBezTo>
                      <a:pt x="38" y="44"/>
                      <a:pt x="40" y="43"/>
                      <a:pt x="40" y="43"/>
                    </a:cubicBezTo>
                    <a:cubicBezTo>
                      <a:pt x="35" y="45"/>
                      <a:pt x="35" y="45"/>
                      <a:pt x="35" y="45"/>
                    </a:cubicBezTo>
                    <a:cubicBezTo>
                      <a:pt x="36" y="45"/>
                      <a:pt x="37" y="44"/>
                      <a:pt x="38" y="43"/>
                    </a:cubicBezTo>
                    <a:cubicBezTo>
                      <a:pt x="37" y="43"/>
                      <a:pt x="35" y="44"/>
                      <a:pt x="33" y="45"/>
                    </a:cubicBezTo>
                    <a:cubicBezTo>
                      <a:pt x="33" y="44"/>
                      <a:pt x="32" y="44"/>
                      <a:pt x="32" y="44"/>
                    </a:cubicBezTo>
                    <a:cubicBezTo>
                      <a:pt x="33" y="43"/>
                      <a:pt x="32" y="44"/>
                      <a:pt x="33" y="44"/>
                    </a:cubicBezTo>
                    <a:cubicBezTo>
                      <a:pt x="34" y="43"/>
                      <a:pt x="34" y="43"/>
                      <a:pt x="34" y="43"/>
                    </a:cubicBezTo>
                    <a:cubicBezTo>
                      <a:pt x="34" y="43"/>
                      <a:pt x="36" y="41"/>
                      <a:pt x="37" y="41"/>
                    </a:cubicBezTo>
                    <a:cubicBezTo>
                      <a:pt x="36" y="41"/>
                      <a:pt x="36" y="40"/>
                      <a:pt x="36" y="39"/>
                    </a:cubicBezTo>
                    <a:cubicBezTo>
                      <a:pt x="34" y="41"/>
                      <a:pt x="35" y="39"/>
                      <a:pt x="33" y="41"/>
                    </a:cubicBezTo>
                    <a:cubicBezTo>
                      <a:pt x="32" y="40"/>
                      <a:pt x="34" y="39"/>
                      <a:pt x="35" y="39"/>
                    </a:cubicBezTo>
                    <a:cubicBezTo>
                      <a:pt x="33" y="39"/>
                      <a:pt x="34" y="38"/>
                      <a:pt x="33" y="37"/>
                    </a:cubicBezTo>
                    <a:cubicBezTo>
                      <a:pt x="34" y="37"/>
                      <a:pt x="34" y="37"/>
                      <a:pt x="34" y="37"/>
                    </a:cubicBezTo>
                    <a:cubicBezTo>
                      <a:pt x="33" y="37"/>
                      <a:pt x="33" y="36"/>
                      <a:pt x="31" y="37"/>
                    </a:cubicBezTo>
                    <a:cubicBezTo>
                      <a:pt x="32" y="36"/>
                      <a:pt x="32" y="36"/>
                      <a:pt x="32" y="36"/>
                    </a:cubicBezTo>
                    <a:cubicBezTo>
                      <a:pt x="32" y="35"/>
                      <a:pt x="29" y="38"/>
                      <a:pt x="30" y="36"/>
                    </a:cubicBezTo>
                    <a:cubicBezTo>
                      <a:pt x="31" y="36"/>
                      <a:pt x="31" y="36"/>
                      <a:pt x="31" y="36"/>
                    </a:cubicBezTo>
                    <a:cubicBezTo>
                      <a:pt x="30" y="36"/>
                      <a:pt x="32" y="34"/>
                      <a:pt x="30" y="35"/>
                    </a:cubicBezTo>
                    <a:cubicBezTo>
                      <a:pt x="31" y="34"/>
                      <a:pt x="31" y="34"/>
                      <a:pt x="31" y="34"/>
                    </a:cubicBezTo>
                    <a:cubicBezTo>
                      <a:pt x="30" y="34"/>
                      <a:pt x="30" y="34"/>
                      <a:pt x="28" y="34"/>
                    </a:cubicBezTo>
                    <a:cubicBezTo>
                      <a:pt x="30" y="33"/>
                      <a:pt x="30" y="33"/>
                      <a:pt x="30" y="33"/>
                    </a:cubicBezTo>
                    <a:cubicBezTo>
                      <a:pt x="31" y="32"/>
                      <a:pt x="28" y="34"/>
                      <a:pt x="29" y="33"/>
                    </a:cubicBezTo>
                    <a:cubicBezTo>
                      <a:pt x="29" y="33"/>
                      <a:pt x="29" y="32"/>
                      <a:pt x="30" y="32"/>
                    </a:cubicBezTo>
                    <a:cubicBezTo>
                      <a:pt x="28" y="33"/>
                      <a:pt x="28" y="32"/>
                      <a:pt x="28" y="32"/>
                    </a:cubicBezTo>
                    <a:cubicBezTo>
                      <a:pt x="29" y="31"/>
                      <a:pt x="29" y="31"/>
                      <a:pt x="29" y="31"/>
                    </a:cubicBezTo>
                    <a:cubicBezTo>
                      <a:pt x="28" y="29"/>
                      <a:pt x="27" y="27"/>
                      <a:pt x="24" y="26"/>
                    </a:cubicBezTo>
                    <a:cubicBezTo>
                      <a:pt x="26" y="24"/>
                      <a:pt x="26" y="26"/>
                      <a:pt x="27" y="24"/>
                    </a:cubicBezTo>
                    <a:cubicBezTo>
                      <a:pt x="25" y="26"/>
                      <a:pt x="26" y="24"/>
                      <a:pt x="25" y="24"/>
                    </a:cubicBezTo>
                    <a:cubicBezTo>
                      <a:pt x="26" y="24"/>
                      <a:pt x="26" y="24"/>
                      <a:pt x="26" y="24"/>
                    </a:cubicBezTo>
                    <a:cubicBezTo>
                      <a:pt x="25" y="24"/>
                      <a:pt x="26" y="23"/>
                      <a:pt x="25" y="23"/>
                    </a:cubicBezTo>
                    <a:cubicBezTo>
                      <a:pt x="25" y="24"/>
                      <a:pt x="25" y="24"/>
                      <a:pt x="25" y="24"/>
                    </a:cubicBezTo>
                    <a:cubicBezTo>
                      <a:pt x="24" y="24"/>
                      <a:pt x="27" y="21"/>
                      <a:pt x="25" y="23"/>
                    </a:cubicBezTo>
                    <a:cubicBezTo>
                      <a:pt x="26" y="22"/>
                      <a:pt x="26" y="22"/>
                      <a:pt x="26" y="22"/>
                    </a:cubicBezTo>
                    <a:cubicBezTo>
                      <a:pt x="23" y="23"/>
                      <a:pt x="26" y="21"/>
                      <a:pt x="24" y="22"/>
                    </a:cubicBezTo>
                    <a:cubicBezTo>
                      <a:pt x="25" y="21"/>
                      <a:pt x="25" y="21"/>
                      <a:pt x="25" y="21"/>
                    </a:cubicBezTo>
                    <a:cubicBezTo>
                      <a:pt x="25" y="20"/>
                      <a:pt x="22" y="22"/>
                      <a:pt x="23" y="21"/>
                    </a:cubicBezTo>
                    <a:cubicBezTo>
                      <a:pt x="23" y="20"/>
                      <a:pt x="22" y="20"/>
                      <a:pt x="20" y="21"/>
                    </a:cubicBezTo>
                    <a:cubicBezTo>
                      <a:pt x="23" y="20"/>
                      <a:pt x="23" y="20"/>
                      <a:pt x="23" y="20"/>
                    </a:cubicBezTo>
                    <a:cubicBezTo>
                      <a:pt x="21" y="19"/>
                      <a:pt x="20" y="17"/>
                      <a:pt x="17" y="17"/>
                    </a:cubicBezTo>
                    <a:cubicBezTo>
                      <a:pt x="18" y="16"/>
                      <a:pt x="18" y="16"/>
                      <a:pt x="18" y="16"/>
                    </a:cubicBezTo>
                    <a:cubicBezTo>
                      <a:pt x="16" y="17"/>
                      <a:pt x="19" y="13"/>
                      <a:pt x="15" y="15"/>
                    </a:cubicBezTo>
                    <a:cubicBezTo>
                      <a:pt x="13" y="16"/>
                      <a:pt x="13" y="16"/>
                      <a:pt x="13" y="16"/>
                    </a:cubicBezTo>
                    <a:cubicBezTo>
                      <a:pt x="15" y="14"/>
                      <a:pt x="15" y="14"/>
                      <a:pt x="15" y="14"/>
                    </a:cubicBezTo>
                    <a:cubicBezTo>
                      <a:pt x="14" y="14"/>
                      <a:pt x="15" y="13"/>
                      <a:pt x="13" y="14"/>
                    </a:cubicBezTo>
                    <a:cubicBezTo>
                      <a:pt x="15" y="13"/>
                      <a:pt x="15" y="13"/>
                      <a:pt x="15" y="13"/>
                    </a:cubicBezTo>
                    <a:cubicBezTo>
                      <a:pt x="15" y="13"/>
                      <a:pt x="12" y="14"/>
                      <a:pt x="12" y="13"/>
                    </a:cubicBezTo>
                    <a:cubicBezTo>
                      <a:pt x="13" y="13"/>
                      <a:pt x="13" y="13"/>
                      <a:pt x="13" y="13"/>
                    </a:cubicBezTo>
                    <a:cubicBezTo>
                      <a:pt x="15" y="9"/>
                      <a:pt x="16" y="6"/>
                      <a:pt x="11" y="6"/>
                    </a:cubicBezTo>
                    <a:cubicBezTo>
                      <a:pt x="11" y="6"/>
                      <a:pt x="13" y="4"/>
                      <a:pt x="13" y="4"/>
                    </a:cubicBezTo>
                    <a:cubicBezTo>
                      <a:pt x="9" y="4"/>
                      <a:pt x="13" y="0"/>
                      <a:pt x="7" y="1"/>
                    </a:cubicBezTo>
                    <a:cubicBezTo>
                      <a:pt x="6" y="0"/>
                      <a:pt x="0" y="2"/>
                      <a:pt x="0" y="2"/>
                    </a:cubicBezTo>
                    <a:cubicBezTo>
                      <a:pt x="3" y="4"/>
                      <a:pt x="3" y="8"/>
                      <a:pt x="1"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6" name="chenying0907 128"/>
              <p:cNvSpPr/>
              <p:nvPr/>
            </p:nvSpPr>
            <p:spPr bwMode="auto">
              <a:xfrm>
                <a:off x="3538" y="1526"/>
                <a:ext cx="2"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0" y="0"/>
                      <a:pt x="0" y="0"/>
                    </a:cubicBezTo>
                    <a:cubicBezTo>
                      <a:pt x="0" y="0"/>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7" name="chenying0907 129"/>
              <p:cNvSpPr/>
              <p:nvPr/>
            </p:nvSpPr>
            <p:spPr bwMode="auto">
              <a:xfrm>
                <a:off x="3460" y="1407"/>
                <a:ext cx="2" cy="2"/>
              </a:xfrm>
              <a:custGeom>
                <a:avLst/>
                <a:gdLst>
                  <a:gd name="T0" fmla="*/ 1 w 1"/>
                  <a:gd name="T1" fmla="*/ 0 h 1"/>
                  <a:gd name="T2" fmla="*/ 1 w 1"/>
                  <a:gd name="T3" fmla="*/ 0 h 1"/>
                  <a:gd name="T4" fmla="*/ 1 w 1"/>
                  <a:gd name="T5" fmla="*/ 0 h 1"/>
                </a:gdLst>
                <a:ahLst/>
                <a:cxnLst>
                  <a:cxn ang="0">
                    <a:pos x="T0" y="T1"/>
                  </a:cxn>
                  <a:cxn ang="0">
                    <a:pos x="T2" y="T3"/>
                  </a:cxn>
                  <a:cxn ang="0">
                    <a:pos x="T4" y="T5"/>
                  </a:cxn>
                </a:cxnLst>
                <a:rect l="0" t="0" r="r" b="b"/>
                <a:pathLst>
                  <a:path w="1" h="1">
                    <a:moveTo>
                      <a:pt x="1" y="0"/>
                    </a:moveTo>
                    <a:cubicBezTo>
                      <a:pt x="1" y="0"/>
                      <a:pt x="1" y="0"/>
                      <a:pt x="1" y="0"/>
                    </a:cubicBezTo>
                    <a:cubicBezTo>
                      <a:pt x="0"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8" name="chenying0907 130"/>
              <p:cNvSpPr/>
              <p:nvPr/>
            </p:nvSpPr>
            <p:spPr bwMode="auto">
              <a:xfrm>
                <a:off x="3445" y="1392"/>
                <a:ext cx="4" cy="2"/>
              </a:xfrm>
              <a:custGeom>
                <a:avLst/>
                <a:gdLst>
                  <a:gd name="T0" fmla="*/ 4 w 4"/>
                  <a:gd name="T1" fmla="*/ 0 h 2"/>
                  <a:gd name="T2" fmla="*/ 4 w 4"/>
                  <a:gd name="T3" fmla="*/ 0 h 2"/>
                  <a:gd name="T4" fmla="*/ 0 w 4"/>
                  <a:gd name="T5" fmla="*/ 2 h 2"/>
                  <a:gd name="T6" fmla="*/ 4 w 4"/>
                  <a:gd name="T7" fmla="*/ 0 h 2"/>
                </a:gdLst>
                <a:ahLst/>
                <a:cxnLst>
                  <a:cxn ang="0">
                    <a:pos x="T0" y="T1"/>
                  </a:cxn>
                  <a:cxn ang="0">
                    <a:pos x="T2" y="T3"/>
                  </a:cxn>
                  <a:cxn ang="0">
                    <a:pos x="T4" y="T5"/>
                  </a:cxn>
                  <a:cxn ang="0">
                    <a:pos x="T6" y="T7"/>
                  </a:cxn>
                </a:cxnLst>
                <a:rect l="0" t="0" r="r" b="b"/>
                <a:pathLst>
                  <a:path w="4" h="2">
                    <a:moveTo>
                      <a:pt x="4" y="0"/>
                    </a:moveTo>
                    <a:lnTo>
                      <a:pt x="4" y="0"/>
                    </a:lnTo>
                    <a:lnTo>
                      <a:pt x="0" y="2"/>
                    </a:lnTo>
                    <a:lnTo>
                      <a:pt x="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9" name="chenying0907 131"/>
              <p:cNvSpPr/>
              <p:nvPr/>
            </p:nvSpPr>
            <p:spPr bwMode="auto">
              <a:xfrm>
                <a:off x="3468" y="1405"/>
                <a:ext cx="4" cy="0"/>
              </a:xfrm>
              <a:custGeom>
                <a:avLst/>
                <a:gdLst>
                  <a:gd name="T0" fmla="*/ 2 w 2"/>
                  <a:gd name="T1" fmla="*/ 1 w 2"/>
                  <a:gd name="T2" fmla="*/ 2 w 2"/>
                </a:gdLst>
                <a:ahLst/>
                <a:cxnLst>
                  <a:cxn ang="0">
                    <a:pos x="T0" y="0"/>
                  </a:cxn>
                  <a:cxn ang="0">
                    <a:pos x="T1" y="0"/>
                  </a:cxn>
                  <a:cxn ang="0">
                    <a:pos x="T2" y="0"/>
                  </a:cxn>
                </a:cxnLst>
                <a:rect l="0" t="0" r="r" b="b"/>
                <a:pathLst>
                  <a:path w="2">
                    <a:moveTo>
                      <a:pt x="2" y="0"/>
                    </a:moveTo>
                    <a:cubicBezTo>
                      <a:pt x="2" y="0"/>
                      <a:pt x="0" y="0"/>
                      <a:pt x="1" y="0"/>
                    </a:cubicBezTo>
                    <a:cubicBezTo>
                      <a:pt x="1"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0" name="chenying0907 132"/>
              <p:cNvSpPr/>
              <p:nvPr/>
            </p:nvSpPr>
            <p:spPr bwMode="auto">
              <a:xfrm>
                <a:off x="3515" y="157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1" name="chenying0907 133"/>
              <p:cNvSpPr/>
              <p:nvPr/>
            </p:nvSpPr>
            <p:spPr bwMode="auto">
              <a:xfrm>
                <a:off x="3470" y="1407"/>
                <a:ext cx="2" cy="2"/>
              </a:xfrm>
              <a:custGeom>
                <a:avLst/>
                <a:gdLst>
                  <a:gd name="T0" fmla="*/ 0 w 1"/>
                  <a:gd name="T1" fmla="*/ 1 h 1"/>
                  <a:gd name="T2" fmla="*/ 0 w 1"/>
                  <a:gd name="T3" fmla="*/ 1 h 1"/>
                  <a:gd name="T4" fmla="*/ 0 w 1"/>
                  <a:gd name="T5" fmla="*/ 1 h 1"/>
                </a:gdLst>
                <a:ahLst/>
                <a:cxnLst>
                  <a:cxn ang="0">
                    <a:pos x="T0" y="T1"/>
                  </a:cxn>
                  <a:cxn ang="0">
                    <a:pos x="T2" y="T3"/>
                  </a:cxn>
                  <a:cxn ang="0">
                    <a:pos x="T4" y="T5"/>
                  </a:cxn>
                </a:cxnLst>
                <a:rect l="0" t="0" r="r" b="b"/>
                <a:pathLst>
                  <a:path w="1" h="1">
                    <a:moveTo>
                      <a:pt x="0" y="1"/>
                    </a:moveTo>
                    <a:cubicBezTo>
                      <a:pt x="0" y="1"/>
                      <a:pt x="0" y="1"/>
                      <a:pt x="0" y="1"/>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2" name="chenying0907 134"/>
              <p:cNvSpPr/>
              <p:nvPr/>
            </p:nvSpPr>
            <p:spPr bwMode="auto">
              <a:xfrm>
                <a:off x="3462" y="1407"/>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3" name="chenying0907 135"/>
              <p:cNvSpPr/>
              <p:nvPr/>
            </p:nvSpPr>
            <p:spPr bwMode="auto">
              <a:xfrm>
                <a:off x="3909" y="1416"/>
                <a:ext cx="11" cy="2"/>
              </a:xfrm>
              <a:custGeom>
                <a:avLst/>
                <a:gdLst>
                  <a:gd name="T0" fmla="*/ 1 w 5"/>
                  <a:gd name="T1" fmla="*/ 1 h 1"/>
                  <a:gd name="T2" fmla="*/ 0 w 5"/>
                  <a:gd name="T3" fmla="*/ 1 h 1"/>
                  <a:gd name="T4" fmla="*/ 2 w 5"/>
                  <a:gd name="T5" fmla="*/ 1 h 1"/>
                  <a:gd name="T6" fmla="*/ 3 w 5"/>
                  <a:gd name="T7" fmla="*/ 1 h 1"/>
                  <a:gd name="T8" fmla="*/ 5 w 5"/>
                  <a:gd name="T9" fmla="*/ 0 h 1"/>
                  <a:gd name="T10" fmla="*/ 1 w 5"/>
                  <a:gd name="T11" fmla="*/ 1 h 1"/>
                </a:gdLst>
                <a:ahLst/>
                <a:cxnLst>
                  <a:cxn ang="0">
                    <a:pos x="T0" y="T1"/>
                  </a:cxn>
                  <a:cxn ang="0">
                    <a:pos x="T2" y="T3"/>
                  </a:cxn>
                  <a:cxn ang="0">
                    <a:pos x="T4" y="T5"/>
                  </a:cxn>
                  <a:cxn ang="0">
                    <a:pos x="T6" y="T7"/>
                  </a:cxn>
                  <a:cxn ang="0">
                    <a:pos x="T8" y="T9"/>
                  </a:cxn>
                  <a:cxn ang="0">
                    <a:pos x="T10" y="T11"/>
                  </a:cxn>
                </a:cxnLst>
                <a:rect l="0" t="0" r="r" b="b"/>
                <a:pathLst>
                  <a:path w="5" h="1">
                    <a:moveTo>
                      <a:pt x="1" y="1"/>
                    </a:moveTo>
                    <a:cubicBezTo>
                      <a:pt x="1" y="1"/>
                      <a:pt x="1" y="1"/>
                      <a:pt x="0" y="1"/>
                    </a:cubicBezTo>
                    <a:cubicBezTo>
                      <a:pt x="1" y="1"/>
                      <a:pt x="2" y="1"/>
                      <a:pt x="2" y="1"/>
                    </a:cubicBezTo>
                    <a:cubicBezTo>
                      <a:pt x="3" y="1"/>
                      <a:pt x="4" y="1"/>
                      <a:pt x="3" y="1"/>
                    </a:cubicBezTo>
                    <a:cubicBezTo>
                      <a:pt x="4" y="0"/>
                      <a:pt x="5" y="0"/>
                      <a:pt x="5" y="0"/>
                    </a:cubicBezTo>
                    <a:cubicBezTo>
                      <a:pt x="4" y="0"/>
                      <a:pt x="2"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4" name="chenying0907 136"/>
              <p:cNvSpPr/>
              <p:nvPr/>
            </p:nvSpPr>
            <p:spPr bwMode="auto">
              <a:xfrm>
                <a:off x="4491" y="1382"/>
                <a:ext cx="2" cy="4"/>
              </a:xfrm>
              <a:custGeom>
                <a:avLst/>
                <a:gdLst>
                  <a:gd name="T0" fmla="*/ 1 w 1"/>
                  <a:gd name="T1" fmla="*/ 1 h 2"/>
                  <a:gd name="T2" fmla="*/ 0 w 1"/>
                  <a:gd name="T3" fmla="*/ 1 h 2"/>
                  <a:gd name="T4" fmla="*/ 1 w 1"/>
                  <a:gd name="T5" fmla="*/ 1 h 2"/>
                </a:gdLst>
                <a:ahLst/>
                <a:cxnLst>
                  <a:cxn ang="0">
                    <a:pos x="T0" y="T1"/>
                  </a:cxn>
                  <a:cxn ang="0">
                    <a:pos x="T2" y="T3"/>
                  </a:cxn>
                  <a:cxn ang="0">
                    <a:pos x="T4" y="T5"/>
                  </a:cxn>
                </a:cxnLst>
                <a:rect l="0" t="0" r="r" b="b"/>
                <a:pathLst>
                  <a:path w="1" h="2">
                    <a:moveTo>
                      <a:pt x="1" y="1"/>
                    </a:moveTo>
                    <a:cubicBezTo>
                      <a:pt x="0" y="0"/>
                      <a:pt x="1" y="2"/>
                      <a:pt x="0" y="1"/>
                    </a:cubicBezTo>
                    <a:cubicBezTo>
                      <a:pt x="1" y="2"/>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5" name="chenying0907 137"/>
              <p:cNvSpPr/>
              <p:nvPr/>
            </p:nvSpPr>
            <p:spPr bwMode="auto">
              <a:xfrm>
                <a:off x="4368" y="1484"/>
                <a:ext cx="2"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6" name="chenying0907 138"/>
              <p:cNvSpPr/>
              <p:nvPr/>
            </p:nvSpPr>
            <p:spPr bwMode="auto">
              <a:xfrm>
                <a:off x="4504" y="1378"/>
                <a:ext cx="2" cy="2"/>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0"/>
                      <a:pt x="1"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7" name="chenying0907 139"/>
              <p:cNvSpPr/>
              <p:nvPr/>
            </p:nvSpPr>
            <p:spPr bwMode="auto">
              <a:xfrm>
                <a:off x="4506" y="1382"/>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0"/>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8" name="chenying0907 140"/>
              <p:cNvSpPr/>
              <p:nvPr/>
            </p:nvSpPr>
            <p:spPr bwMode="auto">
              <a:xfrm>
                <a:off x="4368" y="149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9" name="chenying0907 141"/>
              <p:cNvSpPr/>
              <p:nvPr/>
            </p:nvSpPr>
            <p:spPr bwMode="auto">
              <a:xfrm>
                <a:off x="4364" y="1484"/>
                <a:ext cx="2" cy="4"/>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1" y="1"/>
                      <a:pt x="0" y="0"/>
                      <a:pt x="0" y="0"/>
                    </a:cubicBezTo>
                    <a:cubicBezTo>
                      <a:pt x="0" y="0"/>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0" name="chenying0907 142"/>
              <p:cNvSpPr/>
              <p:nvPr/>
            </p:nvSpPr>
            <p:spPr bwMode="auto">
              <a:xfrm>
                <a:off x="4368" y="1492"/>
                <a:ext cx="2" cy="2"/>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1" y="1"/>
                    </a:cubicBezTo>
                    <a:cubicBezTo>
                      <a:pt x="1" y="1"/>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1" name="chenying0907 143"/>
              <p:cNvSpPr/>
              <p:nvPr/>
            </p:nvSpPr>
            <p:spPr bwMode="auto">
              <a:xfrm>
                <a:off x="4487" y="1388"/>
                <a:ext cx="2" cy="2"/>
              </a:xfrm>
              <a:custGeom>
                <a:avLst/>
                <a:gdLst>
                  <a:gd name="T0" fmla="*/ 1 w 1"/>
                  <a:gd name="T1" fmla="*/ 1 h 1"/>
                  <a:gd name="T2" fmla="*/ 0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0" y="0"/>
                      <a:pt x="0" y="0"/>
                      <a:pt x="0" y="0"/>
                    </a:cubicBezTo>
                    <a:cubicBezTo>
                      <a:pt x="0" y="0"/>
                      <a:pt x="0" y="1"/>
                      <a:pt x="0" y="1"/>
                    </a:cubicBezTo>
                    <a:cubicBezTo>
                      <a:pt x="0"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2" name="chenying0907 144"/>
              <p:cNvSpPr/>
              <p:nvPr/>
            </p:nvSpPr>
            <p:spPr bwMode="auto">
              <a:xfrm>
                <a:off x="4514" y="1382"/>
                <a:ext cx="2" cy="4"/>
              </a:xfrm>
              <a:custGeom>
                <a:avLst/>
                <a:gdLst>
                  <a:gd name="T0" fmla="*/ 0 w 1"/>
                  <a:gd name="T1" fmla="*/ 2 h 2"/>
                  <a:gd name="T2" fmla="*/ 1 w 1"/>
                  <a:gd name="T3" fmla="*/ 0 h 2"/>
                  <a:gd name="T4" fmla="*/ 0 w 1"/>
                  <a:gd name="T5" fmla="*/ 2 h 2"/>
                </a:gdLst>
                <a:ahLst/>
                <a:cxnLst>
                  <a:cxn ang="0">
                    <a:pos x="T0" y="T1"/>
                  </a:cxn>
                  <a:cxn ang="0">
                    <a:pos x="T2" y="T3"/>
                  </a:cxn>
                  <a:cxn ang="0">
                    <a:pos x="T4" y="T5"/>
                  </a:cxn>
                </a:cxnLst>
                <a:rect l="0" t="0" r="r" b="b"/>
                <a:pathLst>
                  <a:path w="1" h="2">
                    <a:moveTo>
                      <a:pt x="0" y="2"/>
                    </a:moveTo>
                    <a:cubicBezTo>
                      <a:pt x="1" y="0"/>
                      <a:pt x="1" y="0"/>
                      <a:pt x="1" y="0"/>
                    </a:cubicBezTo>
                    <a:cubicBezTo>
                      <a:pt x="0"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3" name="chenying0907 145"/>
              <p:cNvSpPr/>
              <p:nvPr/>
            </p:nvSpPr>
            <p:spPr bwMode="auto">
              <a:xfrm>
                <a:off x="4548" y="1397"/>
                <a:ext cx="2" cy="6"/>
              </a:xfrm>
              <a:custGeom>
                <a:avLst/>
                <a:gdLst>
                  <a:gd name="T0" fmla="*/ 0 w 1"/>
                  <a:gd name="T1" fmla="*/ 0 h 3"/>
                  <a:gd name="T2" fmla="*/ 1 w 1"/>
                  <a:gd name="T3" fmla="*/ 3 h 3"/>
                  <a:gd name="T4" fmla="*/ 0 w 1"/>
                  <a:gd name="T5" fmla="*/ 0 h 3"/>
                </a:gdLst>
                <a:ahLst/>
                <a:cxnLst>
                  <a:cxn ang="0">
                    <a:pos x="T0" y="T1"/>
                  </a:cxn>
                  <a:cxn ang="0">
                    <a:pos x="T2" y="T3"/>
                  </a:cxn>
                  <a:cxn ang="0">
                    <a:pos x="T4" y="T5"/>
                  </a:cxn>
                </a:cxnLst>
                <a:rect l="0" t="0" r="r" b="b"/>
                <a:pathLst>
                  <a:path w="1" h="3">
                    <a:moveTo>
                      <a:pt x="0" y="0"/>
                    </a:moveTo>
                    <a:cubicBezTo>
                      <a:pt x="0" y="1"/>
                      <a:pt x="1" y="2"/>
                      <a:pt x="1" y="3"/>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4" name="chenying0907 146"/>
              <p:cNvSpPr/>
              <p:nvPr/>
            </p:nvSpPr>
            <p:spPr bwMode="auto">
              <a:xfrm>
                <a:off x="4550" y="1399"/>
                <a:ext cx="3" cy="4"/>
              </a:xfrm>
              <a:custGeom>
                <a:avLst/>
                <a:gdLst>
                  <a:gd name="T0" fmla="*/ 1 w 1"/>
                  <a:gd name="T1" fmla="*/ 2 h 2"/>
                  <a:gd name="T2" fmla="*/ 1 w 1"/>
                  <a:gd name="T3" fmla="*/ 1 h 2"/>
                  <a:gd name="T4" fmla="*/ 1 w 1"/>
                  <a:gd name="T5" fmla="*/ 2 h 2"/>
                </a:gdLst>
                <a:ahLst/>
                <a:cxnLst>
                  <a:cxn ang="0">
                    <a:pos x="T0" y="T1"/>
                  </a:cxn>
                  <a:cxn ang="0">
                    <a:pos x="T2" y="T3"/>
                  </a:cxn>
                  <a:cxn ang="0">
                    <a:pos x="T4" y="T5"/>
                  </a:cxn>
                </a:cxnLst>
                <a:rect l="0" t="0" r="r" b="b"/>
                <a:pathLst>
                  <a:path w="1" h="2">
                    <a:moveTo>
                      <a:pt x="1" y="2"/>
                    </a:moveTo>
                    <a:cubicBezTo>
                      <a:pt x="1" y="2"/>
                      <a:pt x="1" y="2"/>
                      <a:pt x="1" y="1"/>
                    </a:cubicBezTo>
                    <a:cubicBezTo>
                      <a:pt x="0" y="0"/>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5" name="chenying0907 147"/>
              <p:cNvSpPr/>
              <p:nvPr/>
            </p:nvSpPr>
            <p:spPr bwMode="auto">
              <a:xfrm>
                <a:off x="4521" y="1382"/>
                <a:ext cx="0" cy="4"/>
              </a:xfrm>
              <a:custGeom>
                <a:avLst/>
                <a:gdLst>
                  <a:gd name="T0" fmla="*/ 2 h 2"/>
                  <a:gd name="T1" fmla="*/ 1 h 2"/>
                  <a:gd name="T2" fmla="*/ 1 h 2"/>
                  <a:gd name="T3" fmla="*/ 2 h 2"/>
                </a:gdLst>
                <a:ahLst/>
                <a:cxnLst>
                  <a:cxn ang="0">
                    <a:pos x="0" y="T0"/>
                  </a:cxn>
                  <a:cxn ang="0">
                    <a:pos x="0" y="T1"/>
                  </a:cxn>
                  <a:cxn ang="0">
                    <a:pos x="0" y="T2"/>
                  </a:cxn>
                  <a:cxn ang="0">
                    <a:pos x="0" y="T3"/>
                  </a:cxn>
                </a:cxnLst>
                <a:rect l="0" t="0" r="r" b="b"/>
                <a:pathLst>
                  <a:path h="2">
                    <a:moveTo>
                      <a:pt x="0" y="2"/>
                    </a:moveTo>
                    <a:cubicBezTo>
                      <a:pt x="0" y="1"/>
                      <a:pt x="0" y="1"/>
                      <a:pt x="0" y="1"/>
                    </a:cubicBezTo>
                    <a:cubicBezTo>
                      <a:pt x="0" y="0"/>
                      <a:pt x="0" y="1"/>
                      <a:pt x="0"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6" name="chenying0907 148"/>
              <p:cNvSpPr/>
              <p:nvPr/>
            </p:nvSpPr>
            <p:spPr bwMode="auto">
              <a:xfrm>
                <a:off x="4516" y="1378"/>
                <a:ext cx="5" cy="8"/>
              </a:xfrm>
              <a:custGeom>
                <a:avLst/>
                <a:gdLst>
                  <a:gd name="T0" fmla="*/ 2 w 2"/>
                  <a:gd name="T1" fmla="*/ 4 h 4"/>
                  <a:gd name="T2" fmla="*/ 1 w 2"/>
                  <a:gd name="T3" fmla="*/ 2 h 4"/>
                  <a:gd name="T4" fmla="*/ 0 w 2"/>
                  <a:gd name="T5" fmla="*/ 2 h 4"/>
                  <a:gd name="T6" fmla="*/ 0 w 2"/>
                  <a:gd name="T7" fmla="*/ 0 h 4"/>
                  <a:gd name="T8" fmla="*/ 2 w 2"/>
                  <a:gd name="T9" fmla="*/ 4 h 4"/>
                  <a:gd name="T10" fmla="*/ 2 w 2"/>
                  <a:gd name="T11" fmla="*/ 4 h 4"/>
                </a:gdLst>
                <a:ahLst/>
                <a:cxnLst>
                  <a:cxn ang="0">
                    <a:pos x="T0" y="T1"/>
                  </a:cxn>
                  <a:cxn ang="0">
                    <a:pos x="T2" y="T3"/>
                  </a:cxn>
                  <a:cxn ang="0">
                    <a:pos x="T4" y="T5"/>
                  </a:cxn>
                  <a:cxn ang="0">
                    <a:pos x="T6" y="T7"/>
                  </a:cxn>
                  <a:cxn ang="0">
                    <a:pos x="T8" y="T9"/>
                  </a:cxn>
                  <a:cxn ang="0">
                    <a:pos x="T10" y="T11"/>
                  </a:cxn>
                </a:cxnLst>
                <a:rect l="0" t="0" r="r" b="b"/>
                <a:pathLst>
                  <a:path w="2" h="4">
                    <a:moveTo>
                      <a:pt x="2" y="4"/>
                    </a:moveTo>
                    <a:cubicBezTo>
                      <a:pt x="2" y="3"/>
                      <a:pt x="1" y="3"/>
                      <a:pt x="1" y="2"/>
                    </a:cubicBezTo>
                    <a:cubicBezTo>
                      <a:pt x="1" y="2"/>
                      <a:pt x="0" y="1"/>
                      <a:pt x="0" y="2"/>
                    </a:cubicBezTo>
                    <a:cubicBezTo>
                      <a:pt x="0" y="1"/>
                      <a:pt x="0" y="0"/>
                      <a:pt x="0" y="0"/>
                    </a:cubicBezTo>
                    <a:cubicBezTo>
                      <a:pt x="0" y="1"/>
                      <a:pt x="1" y="3"/>
                      <a:pt x="2" y="4"/>
                    </a:cubicBezTo>
                    <a:cubicBezTo>
                      <a:pt x="2" y="4"/>
                      <a:pt x="2"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7" name="chenying0907 149"/>
              <p:cNvSpPr/>
              <p:nvPr/>
            </p:nvSpPr>
            <p:spPr bwMode="auto">
              <a:xfrm>
                <a:off x="4519" y="1380"/>
                <a:ext cx="2" cy="2"/>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0" y="1"/>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8" name="chenying0907 150"/>
              <p:cNvSpPr/>
              <p:nvPr/>
            </p:nvSpPr>
            <p:spPr bwMode="auto">
              <a:xfrm>
                <a:off x="3876" y="135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9" name="chenying0907 151"/>
              <p:cNvSpPr/>
              <p:nvPr/>
            </p:nvSpPr>
            <p:spPr bwMode="auto">
              <a:xfrm>
                <a:off x="4465" y="1920"/>
                <a:ext cx="5" cy="0"/>
              </a:xfrm>
              <a:custGeom>
                <a:avLst/>
                <a:gdLst>
                  <a:gd name="T0" fmla="*/ 1 w 2"/>
                  <a:gd name="T1" fmla="*/ 1 w 2"/>
                  <a:gd name="T2" fmla="*/ 1 w 2"/>
                </a:gdLst>
                <a:ahLst/>
                <a:cxnLst>
                  <a:cxn ang="0">
                    <a:pos x="T0" y="0"/>
                  </a:cxn>
                  <a:cxn ang="0">
                    <a:pos x="T1" y="0"/>
                  </a:cxn>
                  <a:cxn ang="0">
                    <a:pos x="T2" y="0"/>
                  </a:cxn>
                </a:cxnLst>
                <a:rect l="0" t="0" r="r" b="b"/>
                <a:pathLst>
                  <a:path w="2">
                    <a:moveTo>
                      <a:pt x="1" y="0"/>
                    </a:moveTo>
                    <a:cubicBezTo>
                      <a:pt x="0" y="0"/>
                      <a:pt x="0" y="0"/>
                      <a:pt x="1" y="0"/>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0" name="chenying0907 152"/>
              <p:cNvSpPr/>
              <p:nvPr/>
            </p:nvSpPr>
            <p:spPr bwMode="auto">
              <a:xfrm>
                <a:off x="4468" y="1918"/>
                <a:ext cx="6" cy="5"/>
              </a:xfrm>
              <a:custGeom>
                <a:avLst/>
                <a:gdLst>
                  <a:gd name="T0" fmla="*/ 0 w 3"/>
                  <a:gd name="T1" fmla="*/ 0 h 2"/>
                  <a:gd name="T2" fmla="*/ 3 w 3"/>
                  <a:gd name="T3" fmla="*/ 2 h 2"/>
                  <a:gd name="T4" fmla="*/ 0 w 3"/>
                  <a:gd name="T5" fmla="*/ 0 h 2"/>
                </a:gdLst>
                <a:ahLst/>
                <a:cxnLst>
                  <a:cxn ang="0">
                    <a:pos x="T0" y="T1"/>
                  </a:cxn>
                  <a:cxn ang="0">
                    <a:pos x="T2" y="T3"/>
                  </a:cxn>
                  <a:cxn ang="0">
                    <a:pos x="T4" y="T5"/>
                  </a:cxn>
                </a:cxnLst>
                <a:rect l="0" t="0" r="r" b="b"/>
                <a:pathLst>
                  <a:path w="3" h="2">
                    <a:moveTo>
                      <a:pt x="0" y="0"/>
                    </a:moveTo>
                    <a:cubicBezTo>
                      <a:pt x="3" y="2"/>
                      <a:pt x="3" y="2"/>
                      <a:pt x="3" y="2"/>
                    </a:cubicBezTo>
                    <a:cubicBezTo>
                      <a:pt x="2" y="1"/>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1" name="chenying0907 153"/>
              <p:cNvSpPr/>
              <p:nvPr/>
            </p:nvSpPr>
            <p:spPr bwMode="auto">
              <a:xfrm>
                <a:off x="3912" y="1286"/>
                <a:ext cx="4" cy="2"/>
              </a:xfrm>
              <a:custGeom>
                <a:avLst/>
                <a:gdLst>
                  <a:gd name="T0" fmla="*/ 2 w 2"/>
                  <a:gd name="T1" fmla="*/ 0 h 1"/>
                  <a:gd name="T2" fmla="*/ 1 w 2"/>
                  <a:gd name="T3" fmla="*/ 1 h 1"/>
                  <a:gd name="T4" fmla="*/ 2 w 2"/>
                  <a:gd name="T5" fmla="*/ 0 h 1"/>
                </a:gdLst>
                <a:ahLst/>
                <a:cxnLst>
                  <a:cxn ang="0">
                    <a:pos x="T0" y="T1"/>
                  </a:cxn>
                  <a:cxn ang="0">
                    <a:pos x="T2" y="T3"/>
                  </a:cxn>
                  <a:cxn ang="0">
                    <a:pos x="T4" y="T5"/>
                  </a:cxn>
                </a:cxnLst>
                <a:rect l="0" t="0" r="r" b="b"/>
                <a:pathLst>
                  <a:path w="2" h="1">
                    <a:moveTo>
                      <a:pt x="2" y="0"/>
                    </a:moveTo>
                    <a:cubicBezTo>
                      <a:pt x="2" y="1"/>
                      <a:pt x="0" y="1"/>
                      <a:pt x="1" y="1"/>
                    </a:cubicBezTo>
                    <a:cubicBezTo>
                      <a:pt x="1" y="0"/>
                      <a:pt x="2"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2" name="chenying0907 154"/>
              <p:cNvSpPr/>
              <p:nvPr/>
            </p:nvSpPr>
            <p:spPr bwMode="auto">
              <a:xfrm>
                <a:off x="3876" y="132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Rectangle 155"/>
              <p:cNvSpPr>
                <a:spLocks noChangeArrowheads="1"/>
              </p:cNvSpPr>
              <p:nvPr/>
            </p:nvSpPr>
            <p:spPr bwMode="auto">
              <a:xfrm>
                <a:off x="4402" y="1454"/>
                <a:ext cx="1" cy="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04" name="chenying0907 156"/>
              <p:cNvSpPr/>
              <p:nvPr/>
            </p:nvSpPr>
            <p:spPr bwMode="auto">
              <a:xfrm>
                <a:off x="4546" y="1401"/>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chenying0907 157"/>
              <p:cNvSpPr/>
              <p:nvPr/>
            </p:nvSpPr>
            <p:spPr bwMode="auto">
              <a:xfrm>
                <a:off x="3914" y="129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chenying0907 158"/>
              <p:cNvSpPr/>
              <p:nvPr/>
            </p:nvSpPr>
            <p:spPr bwMode="auto">
              <a:xfrm>
                <a:off x="4423" y="148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chenying0907 159"/>
              <p:cNvSpPr/>
              <p:nvPr/>
            </p:nvSpPr>
            <p:spPr bwMode="auto">
              <a:xfrm>
                <a:off x="4465" y="1456"/>
                <a:ext cx="3"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chenying0907 160"/>
              <p:cNvSpPr/>
              <p:nvPr/>
            </p:nvSpPr>
            <p:spPr bwMode="auto">
              <a:xfrm>
                <a:off x="4355" y="1509"/>
                <a:ext cx="4" cy="4"/>
              </a:xfrm>
              <a:custGeom>
                <a:avLst/>
                <a:gdLst>
                  <a:gd name="T0" fmla="*/ 0 w 4"/>
                  <a:gd name="T1" fmla="*/ 0 h 4"/>
                  <a:gd name="T2" fmla="*/ 0 w 4"/>
                  <a:gd name="T3" fmla="*/ 2 h 4"/>
                  <a:gd name="T4" fmla="*/ 4 w 4"/>
                  <a:gd name="T5" fmla="*/ 4 h 4"/>
                  <a:gd name="T6" fmla="*/ 0 w 4"/>
                  <a:gd name="T7" fmla="*/ 0 h 4"/>
                </a:gdLst>
                <a:ahLst/>
                <a:cxnLst>
                  <a:cxn ang="0">
                    <a:pos x="T0" y="T1"/>
                  </a:cxn>
                  <a:cxn ang="0">
                    <a:pos x="T2" y="T3"/>
                  </a:cxn>
                  <a:cxn ang="0">
                    <a:pos x="T4" y="T5"/>
                  </a:cxn>
                  <a:cxn ang="0">
                    <a:pos x="T6" y="T7"/>
                  </a:cxn>
                </a:cxnLst>
                <a:rect l="0" t="0" r="r" b="b"/>
                <a:pathLst>
                  <a:path w="4" h="4">
                    <a:moveTo>
                      <a:pt x="0" y="0"/>
                    </a:moveTo>
                    <a:lnTo>
                      <a:pt x="0" y="2"/>
                    </a:lnTo>
                    <a:lnTo>
                      <a:pt x="4" y="4"/>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chenying0907 161"/>
              <p:cNvSpPr/>
              <p:nvPr/>
            </p:nvSpPr>
            <p:spPr bwMode="auto">
              <a:xfrm>
                <a:off x="4383" y="147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chenying0907 162"/>
              <p:cNvSpPr/>
              <p:nvPr/>
            </p:nvSpPr>
            <p:spPr bwMode="auto">
              <a:xfrm>
                <a:off x="4287" y="1378"/>
                <a:ext cx="261" cy="237"/>
              </a:xfrm>
              <a:custGeom>
                <a:avLst/>
                <a:gdLst>
                  <a:gd name="T0" fmla="*/ 27 w 123"/>
                  <a:gd name="T1" fmla="*/ 92 h 112"/>
                  <a:gd name="T2" fmla="*/ 33 w 123"/>
                  <a:gd name="T3" fmla="*/ 85 h 112"/>
                  <a:gd name="T4" fmla="*/ 52 w 123"/>
                  <a:gd name="T5" fmla="*/ 57 h 112"/>
                  <a:gd name="T6" fmla="*/ 61 w 123"/>
                  <a:gd name="T7" fmla="*/ 52 h 112"/>
                  <a:gd name="T8" fmla="*/ 69 w 123"/>
                  <a:gd name="T9" fmla="*/ 49 h 112"/>
                  <a:gd name="T10" fmla="*/ 81 w 123"/>
                  <a:gd name="T11" fmla="*/ 39 h 112"/>
                  <a:gd name="T12" fmla="*/ 89 w 123"/>
                  <a:gd name="T13" fmla="*/ 34 h 112"/>
                  <a:gd name="T14" fmla="*/ 100 w 123"/>
                  <a:gd name="T15" fmla="*/ 25 h 112"/>
                  <a:gd name="T16" fmla="*/ 105 w 123"/>
                  <a:gd name="T17" fmla="*/ 17 h 112"/>
                  <a:gd name="T18" fmla="*/ 115 w 123"/>
                  <a:gd name="T19" fmla="*/ 15 h 112"/>
                  <a:gd name="T20" fmla="*/ 119 w 123"/>
                  <a:gd name="T21" fmla="*/ 14 h 112"/>
                  <a:gd name="T22" fmla="*/ 121 w 123"/>
                  <a:gd name="T23" fmla="*/ 8 h 112"/>
                  <a:gd name="T24" fmla="*/ 122 w 123"/>
                  <a:gd name="T25" fmla="*/ 7 h 112"/>
                  <a:gd name="T26" fmla="*/ 118 w 123"/>
                  <a:gd name="T27" fmla="*/ 7 h 112"/>
                  <a:gd name="T28" fmla="*/ 113 w 123"/>
                  <a:gd name="T29" fmla="*/ 5 h 112"/>
                  <a:gd name="T30" fmla="*/ 107 w 123"/>
                  <a:gd name="T31" fmla="*/ 4 h 112"/>
                  <a:gd name="T32" fmla="*/ 106 w 123"/>
                  <a:gd name="T33" fmla="*/ 3 h 112"/>
                  <a:gd name="T34" fmla="*/ 102 w 123"/>
                  <a:gd name="T35" fmla="*/ 4 h 112"/>
                  <a:gd name="T36" fmla="*/ 101 w 123"/>
                  <a:gd name="T37" fmla="*/ 4 h 112"/>
                  <a:gd name="T38" fmla="*/ 99 w 123"/>
                  <a:gd name="T39" fmla="*/ 2 h 112"/>
                  <a:gd name="T40" fmla="*/ 98 w 123"/>
                  <a:gd name="T41" fmla="*/ 9 h 112"/>
                  <a:gd name="T42" fmla="*/ 96 w 123"/>
                  <a:gd name="T43" fmla="*/ 8 h 112"/>
                  <a:gd name="T44" fmla="*/ 93 w 123"/>
                  <a:gd name="T45" fmla="*/ 7 h 112"/>
                  <a:gd name="T46" fmla="*/ 91 w 123"/>
                  <a:gd name="T47" fmla="*/ 7 h 112"/>
                  <a:gd name="T48" fmla="*/ 89 w 123"/>
                  <a:gd name="T49" fmla="*/ 10 h 112"/>
                  <a:gd name="T50" fmla="*/ 87 w 123"/>
                  <a:gd name="T51" fmla="*/ 10 h 112"/>
                  <a:gd name="T52" fmla="*/ 89 w 123"/>
                  <a:gd name="T53" fmla="*/ 18 h 112"/>
                  <a:gd name="T54" fmla="*/ 85 w 123"/>
                  <a:gd name="T55" fmla="*/ 12 h 112"/>
                  <a:gd name="T56" fmla="*/ 78 w 123"/>
                  <a:gd name="T57" fmla="*/ 16 h 112"/>
                  <a:gd name="T58" fmla="*/ 75 w 123"/>
                  <a:gd name="T59" fmla="*/ 18 h 112"/>
                  <a:gd name="T60" fmla="*/ 75 w 123"/>
                  <a:gd name="T61" fmla="*/ 24 h 112"/>
                  <a:gd name="T62" fmla="*/ 67 w 123"/>
                  <a:gd name="T63" fmla="*/ 25 h 112"/>
                  <a:gd name="T64" fmla="*/ 65 w 123"/>
                  <a:gd name="T65" fmla="*/ 29 h 112"/>
                  <a:gd name="T66" fmla="*/ 64 w 123"/>
                  <a:gd name="T67" fmla="*/ 29 h 112"/>
                  <a:gd name="T68" fmla="*/ 64 w 123"/>
                  <a:gd name="T69" fmla="*/ 32 h 112"/>
                  <a:gd name="T70" fmla="*/ 60 w 123"/>
                  <a:gd name="T71" fmla="*/ 30 h 112"/>
                  <a:gd name="T72" fmla="*/ 59 w 123"/>
                  <a:gd name="T73" fmla="*/ 34 h 112"/>
                  <a:gd name="T74" fmla="*/ 55 w 123"/>
                  <a:gd name="T75" fmla="*/ 39 h 112"/>
                  <a:gd name="T76" fmla="*/ 50 w 123"/>
                  <a:gd name="T77" fmla="*/ 39 h 112"/>
                  <a:gd name="T78" fmla="*/ 47 w 123"/>
                  <a:gd name="T79" fmla="*/ 43 h 112"/>
                  <a:gd name="T80" fmla="*/ 45 w 123"/>
                  <a:gd name="T81" fmla="*/ 45 h 112"/>
                  <a:gd name="T82" fmla="*/ 44 w 123"/>
                  <a:gd name="T83" fmla="*/ 45 h 112"/>
                  <a:gd name="T84" fmla="*/ 42 w 123"/>
                  <a:gd name="T85" fmla="*/ 48 h 112"/>
                  <a:gd name="T86" fmla="*/ 39 w 123"/>
                  <a:gd name="T87" fmla="*/ 54 h 112"/>
                  <a:gd name="T88" fmla="*/ 38 w 123"/>
                  <a:gd name="T89" fmla="*/ 56 h 112"/>
                  <a:gd name="T90" fmla="*/ 38 w 123"/>
                  <a:gd name="T91" fmla="*/ 63 h 112"/>
                  <a:gd name="T92" fmla="*/ 34 w 123"/>
                  <a:gd name="T93" fmla="*/ 65 h 112"/>
                  <a:gd name="T94" fmla="*/ 30 w 123"/>
                  <a:gd name="T95" fmla="*/ 69 h 112"/>
                  <a:gd name="T96" fmla="*/ 27 w 123"/>
                  <a:gd name="T97" fmla="*/ 71 h 112"/>
                  <a:gd name="T98" fmla="*/ 19 w 123"/>
                  <a:gd name="T99" fmla="*/ 78 h 112"/>
                  <a:gd name="T100" fmla="*/ 17 w 123"/>
                  <a:gd name="T101" fmla="*/ 80 h 112"/>
                  <a:gd name="T102" fmla="*/ 13 w 123"/>
                  <a:gd name="T103" fmla="*/ 88 h 112"/>
                  <a:gd name="T104" fmla="*/ 12 w 123"/>
                  <a:gd name="T105" fmla="*/ 9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3" h="112">
                    <a:moveTo>
                      <a:pt x="9" y="112"/>
                    </a:moveTo>
                    <a:cubicBezTo>
                      <a:pt x="9" y="108"/>
                      <a:pt x="13" y="106"/>
                      <a:pt x="17" y="105"/>
                    </a:cubicBezTo>
                    <a:cubicBezTo>
                      <a:pt x="17" y="104"/>
                      <a:pt x="17" y="102"/>
                      <a:pt x="18" y="102"/>
                    </a:cubicBezTo>
                    <a:cubicBezTo>
                      <a:pt x="20" y="98"/>
                      <a:pt x="27" y="98"/>
                      <a:pt x="28" y="93"/>
                    </a:cubicBezTo>
                    <a:cubicBezTo>
                      <a:pt x="27" y="93"/>
                      <a:pt x="27" y="92"/>
                      <a:pt x="26" y="91"/>
                    </a:cubicBezTo>
                    <a:cubicBezTo>
                      <a:pt x="27" y="92"/>
                      <a:pt x="27" y="92"/>
                      <a:pt x="27" y="92"/>
                    </a:cubicBezTo>
                    <a:cubicBezTo>
                      <a:pt x="26" y="91"/>
                      <a:pt x="26" y="91"/>
                      <a:pt x="26" y="91"/>
                    </a:cubicBezTo>
                    <a:cubicBezTo>
                      <a:pt x="26" y="90"/>
                      <a:pt x="28" y="92"/>
                      <a:pt x="28" y="92"/>
                    </a:cubicBezTo>
                    <a:cubicBezTo>
                      <a:pt x="29" y="91"/>
                      <a:pt x="29" y="89"/>
                      <a:pt x="31" y="88"/>
                    </a:cubicBezTo>
                    <a:cubicBezTo>
                      <a:pt x="29" y="86"/>
                      <a:pt x="31" y="87"/>
                      <a:pt x="29" y="85"/>
                    </a:cubicBezTo>
                    <a:cubicBezTo>
                      <a:pt x="30" y="86"/>
                      <a:pt x="30" y="86"/>
                      <a:pt x="30" y="86"/>
                    </a:cubicBezTo>
                    <a:cubicBezTo>
                      <a:pt x="30" y="84"/>
                      <a:pt x="30" y="84"/>
                      <a:pt x="33" y="85"/>
                    </a:cubicBezTo>
                    <a:cubicBezTo>
                      <a:pt x="38" y="83"/>
                      <a:pt x="40" y="79"/>
                      <a:pt x="43" y="76"/>
                    </a:cubicBezTo>
                    <a:cubicBezTo>
                      <a:pt x="46" y="72"/>
                      <a:pt x="48" y="68"/>
                      <a:pt x="52" y="64"/>
                    </a:cubicBezTo>
                    <a:cubicBezTo>
                      <a:pt x="50" y="61"/>
                      <a:pt x="52" y="61"/>
                      <a:pt x="50" y="59"/>
                    </a:cubicBezTo>
                    <a:cubicBezTo>
                      <a:pt x="51" y="59"/>
                      <a:pt x="51" y="59"/>
                      <a:pt x="51" y="59"/>
                    </a:cubicBezTo>
                    <a:cubicBezTo>
                      <a:pt x="51" y="58"/>
                      <a:pt x="52" y="59"/>
                      <a:pt x="54" y="59"/>
                    </a:cubicBezTo>
                    <a:cubicBezTo>
                      <a:pt x="53" y="58"/>
                      <a:pt x="54" y="59"/>
                      <a:pt x="52" y="57"/>
                    </a:cubicBezTo>
                    <a:cubicBezTo>
                      <a:pt x="51" y="56"/>
                      <a:pt x="55" y="59"/>
                      <a:pt x="54" y="58"/>
                    </a:cubicBezTo>
                    <a:cubicBezTo>
                      <a:pt x="55" y="59"/>
                      <a:pt x="53" y="57"/>
                      <a:pt x="54" y="58"/>
                    </a:cubicBezTo>
                    <a:cubicBezTo>
                      <a:pt x="53" y="55"/>
                      <a:pt x="55" y="59"/>
                      <a:pt x="57" y="59"/>
                    </a:cubicBezTo>
                    <a:cubicBezTo>
                      <a:pt x="58" y="57"/>
                      <a:pt x="58" y="54"/>
                      <a:pt x="61" y="54"/>
                    </a:cubicBezTo>
                    <a:cubicBezTo>
                      <a:pt x="61" y="54"/>
                      <a:pt x="60" y="52"/>
                      <a:pt x="60" y="52"/>
                    </a:cubicBezTo>
                    <a:cubicBezTo>
                      <a:pt x="62" y="55"/>
                      <a:pt x="60" y="51"/>
                      <a:pt x="61" y="52"/>
                    </a:cubicBezTo>
                    <a:cubicBezTo>
                      <a:pt x="62" y="53"/>
                      <a:pt x="62" y="53"/>
                      <a:pt x="62" y="53"/>
                    </a:cubicBezTo>
                    <a:cubicBezTo>
                      <a:pt x="63" y="54"/>
                      <a:pt x="63" y="51"/>
                      <a:pt x="64" y="52"/>
                    </a:cubicBezTo>
                    <a:cubicBezTo>
                      <a:pt x="64" y="50"/>
                      <a:pt x="67" y="52"/>
                      <a:pt x="66" y="50"/>
                    </a:cubicBezTo>
                    <a:cubicBezTo>
                      <a:pt x="67" y="52"/>
                      <a:pt x="67" y="51"/>
                      <a:pt x="68" y="51"/>
                    </a:cubicBezTo>
                    <a:cubicBezTo>
                      <a:pt x="66" y="48"/>
                      <a:pt x="70" y="51"/>
                      <a:pt x="69" y="49"/>
                    </a:cubicBezTo>
                    <a:cubicBezTo>
                      <a:pt x="69" y="49"/>
                      <a:pt x="69" y="49"/>
                      <a:pt x="69" y="49"/>
                    </a:cubicBezTo>
                    <a:cubicBezTo>
                      <a:pt x="71" y="48"/>
                      <a:pt x="73" y="47"/>
                      <a:pt x="74" y="44"/>
                    </a:cubicBezTo>
                    <a:cubicBezTo>
                      <a:pt x="75" y="43"/>
                      <a:pt x="78" y="45"/>
                      <a:pt x="79" y="42"/>
                    </a:cubicBezTo>
                    <a:cubicBezTo>
                      <a:pt x="78" y="41"/>
                      <a:pt x="78" y="41"/>
                      <a:pt x="78" y="41"/>
                    </a:cubicBezTo>
                    <a:cubicBezTo>
                      <a:pt x="78" y="41"/>
                      <a:pt x="79" y="42"/>
                      <a:pt x="79" y="42"/>
                    </a:cubicBezTo>
                    <a:cubicBezTo>
                      <a:pt x="79" y="40"/>
                      <a:pt x="81" y="41"/>
                      <a:pt x="81" y="41"/>
                    </a:cubicBezTo>
                    <a:cubicBezTo>
                      <a:pt x="81" y="40"/>
                      <a:pt x="81" y="40"/>
                      <a:pt x="81" y="39"/>
                    </a:cubicBezTo>
                    <a:cubicBezTo>
                      <a:pt x="83" y="41"/>
                      <a:pt x="82" y="37"/>
                      <a:pt x="84" y="38"/>
                    </a:cubicBezTo>
                    <a:cubicBezTo>
                      <a:pt x="82" y="36"/>
                      <a:pt x="84" y="37"/>
                      <a:pt x="84" y="36"/>
                    </a:cubicBezTo>
                    <a:cubicBezTo>
                      <a:pt x="84" y="36"/>
                      <a:pt x="84" y="36"/>
                      <a:pt x="85" y="37"/>
                    </a:cubicBezTo>
                    <a:cubicBezTo>
                      <a:pt x="85" y="36"/>
                      <a:pt x="85" y="36"/>
                      <a:pt x="87" y="36"/>
                    </a:cubicBezTo>
                    <a:cubicBezTo>
                      <a:pt x="87" y="36"/>
                      <a:pt x="86" y="34"/>
                      <a:pt x="87" y="34"/>
                    </a:cubicBezTo>
                    <a:cubicBezTo>
                      <a:pt x="88" y="36"/>
                      <a:pt x="88" y="34"/>
                      <a:pt x="89" y="34"/>
                    </a:cubicBezTo>
                    <a:cubicBezTo>
                      <a:pt x="87" y="32"/>
                      <a:pt x="87" y="31"/>
                      <a:pt x="88" y="31"/>
                    </a:cubicBezTo>
                    <a:cubicBezTo>
                      <a:pt x="89" y="34"/>
                      <a:pt x="89" y="34"/>
                      <a:pt x="89" y="34"/>
                    </a:cubicBezTo>
                    <a:cubicBezTo>
                      <a:pt x="90" y="31"/>
                      <a:pt x="93" y="33"/>
                      <a:pt x="93" y="29"/>
                    </a:cubicBezTo>
                    <a:cubicBezTo>
                      <a:pt x="94" y="30"/>
                      <a:pt x="94" y="30"/>
                      <a:pt x="94" y="30"/>
                    </a:cubicBezTo>
                    <a:cubicBezTo>
                      <a:pt x="95" y="28"/>
                      <a:pt x="98" y="29"/>
                      <a:pt x="98" y="25"/>
                    </a:cubicBezTo>
                    <a:cubicBezTo>
                      <a:pt x="99" y="25"/>
                      <a:pt x="100" y="26"/>
                      <a:pt x="100" y="25"/>
                    </a:cubicBezTo>
                    <a:cubicBezTo>
                      <a:pt x="100" y="24"/>
                      <a:pt x="101" y="24"/>
                      <a:pt x="100" y="22"/>
                    </a:cubicBezTo>
                    <a:cubicBezTo>
                      <a:pt x="100" y="21"/>
                      <a:pt x="101" y="22"/>
                      <a:pt x="101" y="23"/>
                    </a:cubicBezTo>
                    <a:cubicBezTo>
                      <a:pt x="102" y="23"/>
                      <a:pt x="104" y="25"/>
                      <a:pt x="103" y="22"/>
                    </a:cubicBezTo>
                    <a:cubicBezTo>
                      <a:pt x="104" y="23"/>
                      <a:pt x="104" y="23"/>
                      <a:pt x="104" y="23"/>
                    </a:cubicBezTo>
                    <a:cubicBezTo>
                      <a:pt x="104" y="22"/>
                      <a:pt x="104" y="20"/>
                      <a:pt x="106" y="21"/>
                    </a:cubicBezTo>
                    <a:cubicBezTo>
                      <a:pt x="105" y="19"/>
                      <a:pt x="106" y="19"/>
                      <a:pt x="105" y="17"/>
                    </a:cubicBezTo>
                    <a:cubicBezTo>
                      <a:pt x="105" y="17"/>
                      <a:pt x="106" y="19"/>
                      <a:pt x="106" y="18"/>
                    </a:cubicBezTo>
                    <a:cubicBezTo>
                      <a:pt x="106" y="20"/>
                      <a:pt x="106" y="20"/>
                      <a:pt x="106" y="20"/>
                    </a:cubicBezTo>
                    <a:cubicBezTo>
                      <a:pt x="108" y="20"/>
                      <a:pt x="109" y="18"/>
                      <a:pt x="110" y="16"/>
                    </a:cubicBezTo>
                    <a:cubicBezTo>
                      <a:pt x="112" y="19"/>
                      <a:pt x="112" y="16"/>
                      <a:pt x="113" y="17"/>
                    </a:cubicBezTo>
                    <a:cubicBezTo>
                      <a:pt x="113" y="15"/>
                      <a:pt x="115" y="17"/>
                      <a:pt x="114" y="14"/>
                    </a:cubicBezTo>
                    <a:cubicBezTo>
                      <a:pt x="115" y="15"/>
                      <a:pt x="115" y="15"/>
                      <a:pt x="115" y="15"/>
                    </a:cubicBezTo>
                    <a:cubicBezTo>
                      <a:pt x="115" y="15"/>
                      <a:pt x="116" y="15"/>
                      <a:pt x="117" y="15"/>
                    </a:cubicBezTo>
                    <a:cubicBezTo>
                      <a:pt x="118" y="16"/>
                      <a:pt x="118" y="14"/>
                      <a:pt x="118" y="13"/>
                    </a:cubicBezTo>
                    <a:cubicBezTo>
                      <a:pt x="118" y="14"/>
                      <a:pt x="118" y="14"/>
                      <a:pt x="118" y="14"/>
                    </a:cubicBezTo>
                    <a:cubicBezTo>
                      <a:pt x="118" y="13"/>
                      <a:pt x="118" y="11"/>
                      <a:pt x="118" y="9"/>
                    </a:cubicBezTo>
                    <a:cubicBezTo>
                      <a:pt x="119" y="10"/>
                      <a:pt x="118" y="9"/>
                      <a:pt x="119" y="10"/>
                    </a:cubicBezTo>
                    <a:cubicBezTo>
                      <a:pt x="119" y="11"/>
                      <a:pt x="119" y="13"/>
                      <a:pt x="119" y="14"/>
                    </a:cubicBezTo>
                    <a:cubicBezTo>
                      <a:pt x="120" y="15"/>
                      <a:pt x="119" y="11"/>
                      <a:pt x="120" y="13"/>
                    </a:cubicBezTo>
                    <a:cubicBezTo>
                      <a:pt x="121" y="14"/>
                      <a:pt x="121" y="13"/>
                      <a:pt x="121" y="11"/>
                    </a:cubicBezTo>
                    <a:cubicBezTo>
                      <a:pt x="121" y="12"/>
                      <a:pt x="121" y="12"/>
                      <a:pt x="121" y="13"/>
                    </a:cubicBezTo>
                    <a:cubicBezTo>
                      <a:pt x="122" y="13"/>
                      <a:pt x="122" y="13"/>
                      <a:pt x="122" y="12"/>
                    </a:cubicBezTo>
                    <a:cubicBezTo>
                      <a:pt x="122" y="12"/>
                      <a:pt x="122" y="12"/>
                      <a:pt x="122" y="12"/>
                    </a:cubicBezTo>
                    <a:cubicBezTo>
                      <a:pt x="122" y="10"/>
                      <a:pt x="122" y="10"/>
                      <a:pt x="121" y="8"/>
                    </a:cubicBezTo>
                    <a:cubicBezTo>
                      <a:pt x="121" y="9"/>
                      <a:pt x="121" y="9"/>
                      <a:pt x="121" y="9"/>
                    </a:cubicBezTo>
                    <a:cubicBezTo>
                      <a:pt x="121" y="7"/>
                      <a:pt x="121" y="7"/>
                      <a:pt x="122" y="8"/>
                    </a:cubicBezTo>
                    <a:cubicBezTo>
                      <a:pt x="122" y="10"/>
                      <a:pt x="122" y="11"/>
                      <a:pt x="122" y="11"/>
                    </a:cubicBezTo>
                    <a:cubicBezTo>
                      <a:pt x="123" y="7"/>
                      <a:pt x="123" y="7"/>
                      <a:pt x="123" y="7"/>
                    </a:cubicBezTo>
                    <a:cubicBezTo>
                      <a:pt x="123" y="9"/>
                      <a:pt x="122" y="8"/>
                      <a:pt x="122" y="6"/>
                    </a:cubicBezTo>
                    <a:cubicBezTo>
                      <a:pt x="122" y="7"/>
                      <a:pt x="122" y="7"/>
                      <a:pt x="122" y="7"/>
                    </a:cubicBezTo>
                    <a:cubicBezTo>
                      <a:pt x="122" y="6"/>
                      <a:pt x="122" y="6"/>
                      <a:pt x="122" y="6"/>
                    </a:cubicBezTo>
                    <a:cubicBezTo>
                      <a:pt x="121" y="7"/>
                      <a:pt x="120" y="5"/>
                      <a:pt x="120" y="7"/>
                    </a:cubicBezTo>
                    <a:cubicBezTo>
                      <a:pt x="120" y="8"/>
                      <a:pt x="120" y="8"/>
                      <a:pt x="120" y="8"/>
                    </a:cubicBezTo>
                    <a:cubicBezTo>
                      <a:pt x="120" y="8"/>
                      <a:pt x="120" y="11"/>
                      <a:pt x="119" y="9"/>
                    </a:cubicBezTo>
                    <a:cubicBezTo>
                      <a:pt x="119" y="7"/>
                      <a:pt x="119" y="7"/>
                      <a:pt x="119" y="7"/>
                    </a:cubicBezTo>
                    <a:cubicBezTo>
                      <a:pt x="119" y="7"/>
                      <a:pt x="119" y="8"/>
                      <a:pt x="118" y="7"/>
                    </a:cubicBezTo>
                    <a:cubicBezTo>
                      <a:pt x="118" y="5"/>
                      <a:pt x="118" y="5"/>
                      <a:pt x="118" y="5"/>
                    </a:cubicBezTo>
                    <a:cubicBezTo>
                      <a:pt x="119" y="8"/>
                      <a:pt x="117" y="6"/>
                      <a:pt x="117" y="7"/>
                    </a:cubicBezTo>
                    <a:cubicBezTo>
                      <a:pt x="117" y="6"/>
                      <a:pt x="117" y="6"/>
                      <a:pt x="117" y="6"/>
                    </a:cubicBezTo>
                    <a:cubicBezTo>
                      <a:pt x="116" y="6"/>
                      <a:pt x="117" y="8"/>
                      <a:pt x="117" y="8"/>
                    </a:cubicBezTo>
                    <a:cubicBezTo>
                      <a:pt x="117" y="8"/>
                      <a:pt x="116" y="5"/>
                      <a:pt x="115" y="4"/>
                    </a:cubicBezTo>
                    <a:cubicBezTo>
                      <a:pt x="115" y="5"/>
                      <a:pt x="114" y="7"/>
                      <a:pt x="113" y="5"/>
                    </a:cubicBezTo>
                    <a:cubicBezTo>
                      <a:pt x="112" y="6"/>
                      <a:pt x="112" y="7"/>
                      <a:pt x="112" y="8"/>
                    </a:cubicBezTo>
                    <a:cubicBezTo>
                      <a:pt x="111" y="8"/>
                      <a:pt x="111" y="6"/>
                      <a:pt x="111" y="7"/>
                    </a:cubicBezTo>
                    <a:cubicBezTo>
                      <a:pt x="111" y="6"/>
                      <a:pt x="110" y="5"/>
                      <a:pt x="110" y="4"/>
                    </a:cubicBezTo>
                    <a:cubicBezTo>
                      <a:pt x="110" y="5"/>
                      <a:pt x="109" y="4"/>
                      <a:pt x="110" y="7"/>
                    </a:cubicBezTo>
                    <a:cubicBezTo>
                      <a:pt x="109" y="6"/>
                      <a:pt x="108" y="6"/>
                      <a:pt x="107" y="7"/>
                    </a:cubicBezTo>
                    <a:cubicBezTo>
                      <a:pt x="108" y="7"/>
                      <a:pt x="107" y="5"/>
                      <a:pt x="107" y="4"/>
                    </a:cubicBezTo>
                    <a:cubicBezTo>
                      <a:pt x="107" y="6"/>
                      <a:pt x="106" y="7"/>
                      <a:pt x="106" y="7"/>
                    </a:cubicBezTo>
                    <a:cubicBezTo>
                      <a:pt x="106" y="9"/>
                      <a:pt x="106" y="9"/>
                      <a:pt x="107" y="10"/>
                    </a:cubicBezTo>
                    <a:cubicBezTo>
                      <a:pt x="107" y="10"/>
                      <a:pt x="107" y="11"/>
                      <a:pt x="107" y="11"/>
                    </a:cubicBezTo>
                    <a:cubicBezTo>
                      <a:pt x="106" y="9"/>
                      <a:pt x="105" y="7"/>
                      <a:pt x="104" y="7"/>
                    </a:cubicBezTo>
                    <a:cubicBezTo>
                      <a:pt x="104" y="4"/>
                      <a:pt x="106" y="7"/>
                      <a:pt x="104" y="4"/>
                    </a:cubicBezTo>
                    <a:cubicBezTo>
                      <a:pt x="104" y="2"/>
                      <a:pt x="105" y="2"/>
                      <a:pt x="106" y="3"/>
                    </a:cubicBezTo>
                    <a:cubicBezTo>
                      <a:pt x="105" y="1"/>
                      <a:pt x="105" y="3"/>
                      <a:pt x="104" y="1"/>
                    </a:cubicBezTo>
                    <a:cubicBezTo>
                      <a:pt x="104" y="1"/>
                      <a:pt x="104" y="2"/>
                      <a:pt x="103" y="3"/>
                    </a:cubicBezTo>
                    <a:cubicBezTo>
                      <a:pt x="104" y="4"/>
                      <a:pt x="104" y="4"/>
                      <a:pt x="104" y="5"/>
                    </a:cubicBezTo>
                    <a:cubicBezTo>
                      <a:pt x="105" y="8"/>
                      <a:pt x="103" y="4"/>
                      <a:pt x="103" y="4"/>
                    </a:cubicBezTo>
                    <a:cubicBezTo>
                      <a:pt x="103" y="3"/>
                      <a:pt x="103" y="3"/>
                      <a:pt x="103" y="3"/>
                    </a:cubicBezTo>
                    <a:cubicBezTo>
                      <a:pt x="102" y="2"/>
                      <a:pt x="102" y="4"/>
                      <a:pt x="102" y="4"/>
                    </a:cubicBezTo>
                    <a:cubicBezTo>
                      <a:pt x="100" y="1"/>
                      <a:pt x="102" y="3"/>
                      <a:pt x="102" y="1"/>
                    </a:cubicBezTo>
                    <a:cubicBezTo>
                      <a:pt x="101" y="0"/>
                      <a:pt x="101" y="0"/>
                      <a:pt x="101" y="0"/>
                    </a:cubicBezTo>
                    <a:cubicBezTo>
                      <a:pt x="100" y="0"/>
                      <a:pt x="101" y="2"/>
                      <a:pt x="100" y="2"/>
                    </a:cubicBezTo>
                    <a:cubicBezTo>
                      <a:pt x="100" y="1"/>
                      <a:pt x="100" y="1"/>
                      <a:pt x="100" y="1"/>
                    </a:cubicBezTo>
                    <a:cubicBezTo>
                      <a:pt x="100" y="1"/>
                      <a:pt x="100" y="1"/>
                      <a:pt x="100" y="1"/>
                    </a:cubicBezTo>
                    <a:cubicBezTo>
                      <a:pt x="100" y="3"/>
                      <a:pt x="101" y="4"/>
                      <a:pt x="101" y="4"/>
                    </a:cubicBezTo>
                    <a:cubicBezTo>
                      <a:pt x="102" y="7"/>
                      <a:pt x="101" y="4"/>
                      <a:pt x="101" y="5"/>
                    </a:cubicBezTo>
                    <a:cubicBezTo>
                      <a:pt x="101" y="7"/>
                      <a:pt x="101" y="5"/>
                      <a:pt x="102" y="7"/>
                    </a:cubicBezTo>
                    <a:cubicBezTo>
                      <a:pt x="102" y="8"/>
                      <a:pt x="102" y="8"/>
                      <a:pt x="102" y="9"/>
                    </a:cubicBezTo>
                    <a:cubicBezTo>
                      <a:pt x="101" y="9"/>
                      <a:pt x="101" y="7"/>
                      <a:pt x="100" y="6"/>
                    </a:cubicBezTo>
                    <a:cubicBezTo>
                      <a:pt x="100" y="6"/>
                      <a:pt x="100" y="5"/>
                      <a:pt x="101" y="6"/>
                    </a:cubicBezTo>
                    <a:cubicBezTo>
                      <a:pt x="101" y="4"/>
                      <a:pt x="99" y="3"/>
                      <a:pt x="99" y="2"/>
                    </a:cubicBezTo>
                    <a:cubicBezTo>
                      <a:pt x="98" y="1"/>
                      <a:pt x="99" y="4"/>
                      <a:pt x="99" y="4"/>
                    </a:cubicBezTo>
                    <a:cubicBezTo>
                      <a:pt x="99" y="3"/>
                      <a:pt x="99" y="5"/>
                      <a:pt x="100" y="6"/>
                    </a:cubicBezTo>
                    <a:cubicBezTo>
                      <a:pt x="101" y="11"/>
                      <a:pt x="98" y="3"/>
                      <a:pt x="97" y="4"/>
                    </a:cubicBezTo>
                    <a:cubicBezTo>
                      <a:pt x="99" y="7"/>
                      <a:pt x="98" y="8"/>
                      <a:pt x="100" y="11"/>
                    </a:cubicBezTo>
                    <a:cubicBezTo>
                      <a:pt x="100" y="12"/>
                      <a:pt x="100" y="13"/>
                      <a:pt x="100" y="12"/>
                    </a:cubicBezTo>
                    <a:cubicBezTo>
                      <a:pt x="99" y="10"/>
                      <a:pt x="99" y="11"/>
                      <a:pt x="98" y="9"/>
                    </a:cubicBezTo>
                    <a:cubicBezTo>
                      <a:pt x="98" y="9"/>
                      <a:pt x="98" y="9"/>
                      <a:pt x="98" y="9"/>
                    </a:cubicBezTo>
                    <a:cubicBezTo>
                      <a:pt x="98" y="7"/>
                      <a:pt x="98" y="7"/>
                      <a:pt x="98" y="7"/>
                    </a:cubicBezTo>
                    <a:cubicBezTo>
                      <a:pt x="97" y="5"/>
                      <a:pt x="95" y="4"/>
                      <a:pt x="95" y="4"/>
                    </a:cubicBezTo>
                    <a:cubicBezTo>
                      <a:pt x="95" y="5"/>
                      <a:pt x="96" y="5"/>
                      <a:pt x="96" y="6"/>
                    </a:cubicBezTo>
                    <a:cubicBezTo>
                      <a:pt x="95" y="5"/>
                      <a:pt x="95" y="4"/>
                      <a:pt x="94" y="4"/>
                    </a:cubicBezTo>
                    <a:cubicBezTo>
                      <a:pt x="95" y="5"/>
                      <a:pt x="96" y="7"/>
                      <a:pt x="96" y="8"/>
                    </a:cubicBezTo>
                    <a:cubicBezTo>
                      <a:pt x="95" y="8"/>
                      <a:pt x="94" y="6"/>
                      <a:pt x="94" y="6"/>
                    </a:cubicBezTo>
                    <a:cubicBezTo>
                      <a:pt x="94" y="4"/>
                      <a:pt x="94" y="4"/>
                      <a:pt x="94" y="4"/>
                    </a:cubicBezTo>
                    <a:cubicBezTo>
                      <a:pt x="94" y="6"/>
                      <a:pt x="93" y="3"/>
                      <a:pt x="93" y="4"/>
                    </a:cubicBezTo>
                    <a:cubicBezTo>
                      <a:pt x="93" y="5"/>
                      <a:pt x="94" y="7"/>
                      <a:pt x="94" y="8"/>
                    </a:cubicBezTo>
                    <a:cubicBezTo>
                      <a:pt x="94" y="9"/>
                      <a:pt x="94" y="8"/>
                      <a:pt x="94" y="8"/>
                    </a:cubicBezTo>
                    <a:cubicBezTo>
                      <a:pt x="93" y="7"/>
                      <a:pt x="93" y="7"/>
                      <a:pt x="93" y="7"/>
                    </a:cubicBezTo>
                    <a:cubicBezTo>
                      <a:pt x="93" y="7"/>
                      <a:pt x="92" y="4"/>
                      <a:pt x="92" y="5"/>
                    </a:cubicBezTo>
                    <a:cubicBezTo>
                      <a:pt x="92" y="6"/>
                      <a:pt x="92" y="6"/>
                      <a:pt x="92" y="6"/>
                    </a:cubicBezTo>
                    <a:cubicBezTo>
                      <a:pt x="92" y="6"/>
                      <a:pt x="92" y="6"/>
                      <a:pt x="91" y="5"/>
                    </a:cubicBezTo>
                    <a:cubicBezTo>
                      <a:pt x="92" y="6"/>
                      <a:pt x="91" y="6"/>
                      <a:pt x="92" y="6"/>
                    </a:cubicBezTo>
                    <a:cubicBezTo>
                      <a:pt x="91" y="5"/>
                      <a:pt x="91" y="5"/>
                      <a:pt x="91" y="5"/>
                    </a:cubicBezTo>
                    <a:cubicBezTo>
                      <a:pt x="91" y="6"/>
                      <a:pt x="92" y="9"/>
                      <a:pt x="91" y="7"/>
                    </a:cubicBezTo>
                    <a:cubicBezTo>
                      <a:pt x="92" y="9"/>
                      <a:pt x="91" y="7"/>
                      <a:pt x="92" y="8"/>
                    </a:cubicBezTo>
                    <a:cubicBezTo>
                      <a:pt x="93" y="9"/>
                      <a:pt x="92" y="9"/>
                      <a:pt x="92" y="10"/>
                    </a:cubicBezTo>
                    <a:cubicBezTo>
                      <a:pt x="91" y="7"/>
                      <a:pt x="91" y="10"/>
                      <a:pt x="91" y="10"/>
                    </a:cubicBezTo>
                    <a:cubicBezTo>
                      <a:pt x="91" y="9"/>
                      <a:pt x="90" y="9"/>
                      <a:pt x="90" y="8"/>
                    </a:cubicBezTo>
                    <a:cubicBezTo>
                      <a:pt x="91" y="10"/>
                      <a:pt x="91" y="10"/>
                      <a:pt x="91" y="10"/>
                    </a:cubicBezTo>
                    <a:cubicBezTo>
                      <a:pt x="89" y="7"/>
                      <a:pt x="90" y="11"/>
                      <a:pt x="89" y="10"/>
                    </a:cubicBezTo>
                    <a:cubicBezTo>
                      <a:pt x="89" y="9"/>
                      <a:pt x="88" y="8"/>
                      <a:pt x="88" y="7"/>
                    </a:cubicBezTo>
                    <a:cubicBezTo>
                      <a:pt x="90" y="10"/>
                      <a:pt x="89" y="11"/>
                      <a:pt x="90" y="12"/>
                    </a:cubicBezTo>
                    <a:cubicBezTo>
                      <a:pt x="89" y="12"/>
                      <a:pt x="88" y="9"/>
                      <a:pt x="87" y="8"/>
                    </a:cubicBezTo>
                    <a:cubicBezTo>
                      <a:pt x="88" y="10"/>
                      <a:pt x="86" y="7"/>
                      <a:pt x="87" y="9"/>
                    </a:cubicBezTo>
                    <a:cubicBezTo>
                      <a:pt x="88" y="10"/>
                      <a:pt x="88" y="11"/>
                      <a:pt x="88" y="12"/>
                    </a:cubicBezTo>
                    <a:cubicBezTo>
                      <a:pt x="88" y="12"/>
                      <a:pt x="88" y="11"/>
                      <a:pt x="87" y="10"/>
                    </a:cubicBezTo>
                    <a:cubicBezTo>
                      <a:pt x="87" y="10"/>
                      <a:pt x="88" y="12"/>
                      <a:pt x="88" y="13"/>
                    </a:cubicBezTo>
                    <a:cubicBezTo>
                      <a:pt x="88" y="13"/>
                      <a:pt x="89" y="15"/>
                      <a:pt x="88" y="14"/>
                    </a:cubicBezTo>
                    <a:cubicBezTo>
                      <a:pt x="87" y="12"/>
                      <a:pt x="88" y="13"/>
                      <a:pt x="87" y="12"/>
                    </a:cubicBezTo>
                    <a:cubicBezTo>
                      <a:pt x="86" y="12"/>
                      <a:pt x="89" y="16"/>
                      <a:pt x="88" y="16"/>
                    </a:cubicBezTo>
                    <a:cubicBezTo>
                      <a:pt x="89" y="17"/>
                      <a:pt x="90" y="20"/>
                      <a:pt x="90" y="21"/>
                    </a:cubicBezTo>
                    <a:cubicBezTo>
                      <a:pt x="89" y="21"/>
                      <a:pt x="90" y="20"/>
                      <a:pt x="89" y="18"/>
                    </a:cubicBezTo>
                    <a:cubicBezTo>
                      <a:pt x="89" y="18"/>
                      <a:pt x="89" y="18"/>
                      <a:pt x="89" y="18"/>
                    </a:cubicBezTo>
                    <a:cubicBezTo>
                      <a:pt x="87" y="16"/>
                      <a:pt x="87" y="14"/>
                      <a:pt x="86" y="12"/>
                    </a:cubicBezTo>
                    <a:cubicBezTo>
                      <a:pt x="86" y="13"/>
                      <a:pt x="86" y="13"/>
                      <a:pt x="86" y="13"/>
                    </a:cubicBezTo>
                    <a:cubicBezTo>
                      <a:pt x="85" y="12"/>
                      <a:pt x="85" y="11"/>
                      <a:pt x="84" y="10"/>
                    </a:cubicBezTo>
                    <a:cubicBezTo>
                      <a:pt x="85" y="12"/>
                      <a:pt x="84" y="11"/>
                      <a:pt x="84" y="11"/>
                    </a:cubicBezTo>
                    <a:cubicBezTo>
                      <a:pt x="85" y="13"/>
                      <a:pt x="84" y="11"/>
                      <a:pt x="85" y="12"/>
                    </a:cubicBezTo>
                    <a:cubicBezTo>
                      <a:pt x="84" y="13"/>
                      <a:pt x="86" y="15"/>
                      <a:pt x="85" y="15"/>
                    </a:cubicBezTo>
                    <a:cubicBezTo>
                      <a:pt x="83" y="12"/>
                      <a:pt x="83" y="12"/>
                      <a:pt x="83" y="12"/>
                    </a:cubicBezTo>
                    <a:cubicBezTo>
                      <a:pt x="82" y="11"/>
                      <a:pt x="84" y="14"/>
                      <a:pt x="83" y="13"/>
                    </a:cubicBezTo>
                    <a:cubicBezTo>
                      <a:pt x="83" y="12"/>
                      <a:pt x="83" y="12"/>
                      <a:pt x="83" y="12"/>
                    </a:cubicBezTo>
                    <a:cubicBezTo>
                      <a:pt x="81" y="13"/>
                      <a:pt x="80" y="14"/>
                      <a:pt x="81" y="18"/>
                    </a:cubicBezTo>
                    <a:cubicBezTo>
                      <a:pt x="80" y="17"/>
                      <a:pt x="79" y="17"/>
                      <a:pt x="78" y="16"/>
                    </a:cubicBezTo>
                    <a:cubicBezTo>
                      <a:pt x="78" y="17"/>
                      <a:pt x="79" y="18"/>
                      <a:pt x="79" y="18"/>
                    </a:cubicBezTo>
                    <a:cubicBezTo>
                      <a:pt x="77" y="17"/>
                      <a:pt x="77" y="17"/>
                      <a:pt x="77" y="17"/>
                    </a:cubicBezTo>
                    <a:cubicBezTo>
                      <a:pt x="76" y="16"/>
                      <a:pt x="77" y="18"/>
                      <a:pt x="77" y="19"/>
                    </a:cubicBezTo>
                    <a:cubicBezTo>
                      <a:pt x="76" y="18"/>
                      <a:pt x="76" y="18"/>
                      <a:pt x="76" y="18"/>
                    </a:cubicBezTo>
                    <a:cubicBezTo>
                      <a:pt x="75" y="17"/>
                      <a:pt x="76" y="19"/>
                      <a:pt x="76" y="19"/>
                    </a:cubicBezTo>
                    <a:cubicBezTo>
                      <a:pt x="75" y="18"/>
                      <a:pt x="75" y="18"/>
                      <a:pt x="75" y="18"/>
                    </a:cubicBezTo>
                    <a:cubicBezTo>
                      <a:pt x="76" y="20"/>
                      <a:pt x="76" y="20"/>
                      <a:pt x="76" y="20"/>
                    </a:cubicBezTo>
                    <a:cubicBezTo>
                      <a:pt x="76" y="20"/>
                      <a:pt x="76" y="20"/>
                      <a:pt x="74" y="19"/>
                    </a:cubicBezTo>
                    <a:cubicBezTo>
                      <a:pt x="75" y="19"/>
                      <a:pt x="75" y="19"/>
                      <a:pt x="75" y="20"/>
                    </a:cubicBezTo>
                    <a:cubicBezTo>
                      <a:pt x="74" y="19"/>
                      <a:pt x="73" y="20"/>
                      <a:pt x="73" y="21"/>
                    </a:cubicBezTo>
                    <a:cubicBezTo>
                      <a:pt x="74" y="21"/>
                      <a:pt x="74" y="21"/>
                      <a:pt x="75" y="23"/>
                    </a:cubicBezTo>
                    <a:cubicBezTo>
                      <a:pt x="76" y="25"/>
                      <a:pt x="74" y="22"/>
                      <a:pt x="75" y="24"/>
                    </a:cubicBezTo>
                    <a:cubicBezTo>
                      <a:pt x="74" y="23"/>
                      <a:pt x="74" y="22"/>
                      <a:pt x="73" y="22"/>
                    </a:cubicBezTo>
                    <a:cubicBezTo>
                      <a:pt x="71" y="20"/>
                      <a:pt x="71" y="22"/>
                      <a:pt x="70" y="23"/>
                    </a:cubicBezTo>
                    <a:cubicBezTo>
                      <a:pt x="70" y="24"/>
                      <a:pt x="70" y="24"/>
                      <a:pt x="70" y="24"/>
                    </a:cubicBezTo>
                    <a:cubicBezTo>
                      <a:pt x="68" y="22"/>
                      <a:pt x="69" y="25"/>
                      <a:pt x="68" y="24"/>
                    </a:cubicBezTo>
                    <a:cubicBezTo>
                      <a:pt x="68" y="25"/>
                      <a:pt x="70" y="28"/>
                      <a:pt x="69" y="28"/>
                    </a:cubicBezTo>
                    <a:cubicBezTo>
                      <a:pt x="70" y="30"/>
                      <a:pt x="68" y="26"/>
                      <a:pt x="67" y="25"/>
                    </a:cubicBezTo>
                    <a:cubicBezTo>
                      <a:pt x="67" y="26"/>
                      <a:pt x="67" y="26"/>
                      <a:pt x="67" y="26"/>
                    </a:cubicBezTo>
                    <a:cubicBezTo>
                      <a:pt x="66" y="26"/>
                      <a:pt x="66" y="26"/>
                      <a:pt x="66" y="26"/>
                    </a:cubicBezTo>
                    <a:cubicBezTo>
                      <a:pt x="67" y="27"/>
                      <a:pt x="67" y="28"/>
                      <a:pt x="66" y="27"/>
                    </a:cubicBezTo>
                    <a:cubicBezTo>
                      <a:pt x="66" y="27"/>
                      <a:pt x="66" y="27"/>
                      <a:pt x="66" y="27"/>
                    </a:cubicBezTo>
                    <a:cubicBezTo>
                      <a:pt x="66" y="27"/>
                      <a:pt x="65" y="26"/>
                      <a:pt x="64" y="27"/>
                    </a:cubicBezTo>
                    <a:cubicBezTo>
                      <a:pt x="65" y="28"/>
                      <a:pt x="64" y="28"/>
                      <a:pt x="65" y="29"/>
                    </a:cubicBezTo>
                    <a:cubicBezTo>
                      <a:pt x="65" y="28"/>
                      <a:pt x="65" y="28"/>
                      <a:pt x="65" y="28"/>
                    </a:cubicBezTo>
                    <a:cubicBezTo>
                      <a:pt x="65" y="30"/>
                      <a:pt x="65" y="30"/>
                      <a:pt x="65" y="30"/>
                    </a:cubicBezTo>
                    <a:cubicBezTo>
                      <a:pt x="65" y="29"/>
                      <a:pt x="65" y="29"/>
                      <a:pt x="65" y="29"/>
                    </a:cubicBezTo>
                    <a:cubicBezTo>
                      <a:pt x="64" y="28"/>
                      <a:pt x="64" y="28"/>
                      <a:pt x="64" y="28"/>
                    </a:cubicBezTo>
                    <a:cubicBezTo>
                      <a:pt x="63" y="27"/>
                      <a:pt x="64" y="29"/>
                      <a:pt x="65" y="30"/>
                    </a:cubicBezTo>
                    <a:cubicBezTo>
                      <a:pt x="65" y="31"/>
                      <a:pt x="64" y="30"/>
                      <a:pt x="64" y="29"/>
                    </a:cubicBezTo>
                    <a:cubicBezTo>
                      <a:pt x="63" y="29"/>
                      <a:pt x="64" y="30"/>
                      <a:pt x="64" y="29"/>
                    </a:cubicBezTo>
                    <a:cubicBezTo>
                      <a:pt x="63" y="28"/>
                      <a:pt x="63" y="29"/>
                      <a:pt x="63" y="28"/>
                    </a:cubicBezTo>
                    <a:cubicBezTo>
                      <a:pt x="63" y="28"/>
                      <a:pt x="64" y="30"/>
                      <a:pt x="63" y="30"/>
                    </a:cubicBezTo>
                    <a:cubicBezTo>
                      <a:pt x="63" y="30"/>
                      <a:pt x="63" y="31"/>
                      <a:pt x="62" y="29"/>
                    </a:cubicBezTo>
                    <a:cubicBezTo>
                      <a:pt x="62" y="30"/>
                      <a:pt x="62" y="30"/>
                      <a:pt x="62" y="31"/>
                    </a:cubicBezTo>
                    <a:cubicBezTo>
                      <a:pt x="63" y="31"/>
                      <a:pt x="63" y="31"/>
                      <a:pt x="64" y="32"/>
                    </a:cubicBezTo>
                    <a:cubicBezTo>
                      <a:pt x="64" y="32"/>
                      <a:pt x="64" y="33"/>
                      <a:pt x="63" y="32"/>
                    </a:cubicBezTo>
                    <a:cubicBezTo>
                      <a:pt x="63" y="32"/>
                      <a:pt x="63" y="32"/>
                      <a:pt x="63" y="32"/>
                    </a:cubicBezTo>
                    <a:cubicBezTo>
                      <a:pt x="63" y="32"/>
                      <a:pt x="63" y="32"/>
                      <a:pt x="64" y="33"/>
                    </a:cubicBezTo>
                    <a:cubicBezTo>
                      <a:pt x="62" y="32"/>
                      <a:pt x="62" y="32"/>
                      <a:pt x="62" y="32"/>
                    </a:cubicBezTo>
                    <a:cubicBezTo>
                      <a:pt x="63" y="33"/>
                      <a:pt x="62" y="33"/>
                      <a:pt x="62" y="33"/>
                    </a:cubicBezTo>
                    <a:cubicBezTo>
                      <a:pt x="61" y="32"/>
                      <a:pt x="60" y="30"/>
                      <a:pt x="60" y="30"/>
                    </a:cubicBezTo>
                    <a:cubicBezTo>
                      <a:pt x="60" y="32"/>
                      <a:pt x="60" y="32"/>
                      <a:pt x="60" y="32"/>
                    </a:cubicBezTo>
                    <a:cubicBezTo>
                      <a:pt x="60" y="32"/>
                      <a:pt x="60" y="32"/>
                      <a:pt x="59" y="31"/>
                    </a:cubicBezTo>
                    <a:cubicBezTo>
                      <a:pt x="58" y="31"/>
                      <a:pt x="61" y="36"/>
                      <a:pt x="60" y="35"/>
                    </a:cubicBezTo>
                    <a:cubicBezTo>
                      <a:pt x="59" y="33"/>
                      <a:pt x="59" y="33"/>
                      <a:pt x="58" y="33"/>
                    </a:cubicBezTo>
                    <a:cubicBezTo>
                      <a:pt x="58" y="34"/>
                      <a:pt x="58" y="34"/>
                      <a:pt x="58" y="34"/>
                    </a:cubicBezTo>
                    <a:cubicBezTo>
                      <a:pt x="59" y="35"/>
                      <a:pt x="58" y="33"/>
                      <a:pt x="59" y="34"/>
                    </a:cubicBezTo>
                    <a:cubicBezTo>
                      <a:pt x="60" y="34"/>
                      <a:pt x="59" y="34"/>
                      <a:pt x="59" y="35"/>
                    </a:cubicBezTo>
                    <a:cubicBezTo>
                      <a:pt x="56" y="32"/>
                      <a:pt x="57" y="35"/>
                      <a:pt x="55" y="34"/>
                    </a:cubicBezTo>
                    <a:cubicBezTo>
                      <a:pt x="56" y="36"/>
                      <a:pt x="55" y="35"/>
                      <a:pt x="55" y="36"/>
                    </a:cubicBezTo>
                    <a:cubicBezTo>
                      <a:pt x="54" y="34"/>
                      <a:pt x="55" y="37"/>
                      <a:pt x="54" y="36"/>
                    </a:cubicBezTo>
                    <a:cubicBezTo>
                      <a:pt x="55" y="38"/>
                      <a:pt x="55" y="38"/>
                      <a:pt x="55" y="38"/>
                    </a:cubicBezTo>
                    <a:cubicBezTo>
                      <a:pt x="54" y="37"/>
                      <a:pt x="57" y="41"/>
                      <a:pt x="55" y="39"/>
                    </a:cubicBezTo>
                    <a:cubicBezTo>
                      <a:pt x="54" y="39"/>
                      <a:pt x="54" y="38"/>
                      <a:pt x="53" y="37"/>
                    </a:cubicBezTo>
                    <a:cubicBezTo>
                      <a:pt x="51" y="35"/>
                      <a:pt x="54" y="40"/>
                      <a:pt x="52" y="38"/>
                    </a:cubicBezTo>
                    <a:cubicBezTo>
                      <a:pt x="52" y="38"/>
                      <a:pt x="53" y="40"/>
                      <a:pt x="54" y="41"/>
                    </a:cubicBezTo>
                    <a:cubicBezTo>
                      <a:pt x="53" y="40"/>
                      <a:pt x="51" y="39"/>
                      <a:pt x="51" y="39"/>
                    </a:cubicBezTo>
                    <a:cubicBezTo>
                      <a:pt x="51" y="40"/>
                      <a:pt x="51" y="40"/>
                      <a:pt x="51" y="40"/>
                    </a:cubicBezTo>
                    <a:cubicBezTo>
                      <a:pt x="50" y="39"/>
                      <a:pt x="50" y="39"/>
                      <a:pt x="50" y="39"/>
                    </a:cubicBezTo>
                    <a:cubicBezTo>
                      <a:pt x="49" y="39"/>
                      <a:pt x="50" y="40"/>
                      <a:pt x="50" y="41"/>
                    </a:cubicBezTo>
                    <a:cubicBezTo>
                      <a:pt x="49" y="39"/>
                      <a:pt x="48" y="41"/>
                      <a:pt x="47" y="40"/>
                    </a:cubicBezTo>
                    <a:cubicBezTo>
                      <a:pt x="49" y="42"/>
                      <a:pt x="46" y="40"/>
                      <a:pt x="48" y="43"/>
                    </a:cubicBezTo>
                    <a:cubicBezTo>
                      <a:pt x="47" y="42"/>
                      <a:pt x="47" y="42"/>
                      <a:pt x="47" y="42"/>
                    </a:cubicBezTo>
                    <a:cubicBezTo>
                      <a:pt x="48" y="43"/>
                      <a:pt x="49" y="44"/>
                      <a:pt x="49" y="45"/>
                    </a:cubicBezTo>
                    <a:cubicBezTo>
                      <a:pt x="47" y="43"/>
                      <a:pt x="47" y="43"/>
                      <a:pt x="47" y="43"/>
                    </a:cubicBezTo>
                    <a:cubicBezTo>
                      <a:pt x="46" y="41"/>
                      <a:pt x="47" y="43"/>
                      <a:pt x="46" y="42"/>
                    </a:cubicBezTo>
                    <a:cubicBezTo>
                      <a:pt x="47" y="43"/>
                      <a:pt x="45" y="42"/>
                      <a:pt x="46" y="44"/>
                    </a:cubicBezTo>
                    <a:cubicBezTo>
                      <a:pt x="47" y="44"/>
                      <a:pt x="47" y="44"/>
                      <a:pt x="47" y="44"/>
                    </a:cubicBezTo>
                    <a:cubicBezTo>
                      <a:pt x="47" y="45"/>
                      <a:pt x="47" y="45"/>
                      <a:pt x="47" y="46"/>
                    </a:cubicBezTo>
                    <a:cubicBezTo>
                      <a:pt x="47" y="46"/>
                      <a:pt x="45" y="44"/>
                      <a:pt x="45" y="44"/>
                    </a:cubicBezTo>
                    <a:cubicBezTo>
                      <a:pt x="45" y="44"/>
                      <a:pt x="45" y="44"/>
                      <a:pt x="45" y="45"/>
                    </a:cubicBezTo>
                    <a:cubicBezTo>
                      <a:pt x="45" y="45"/>
                      <a:pt x="45" y="45"/>
                      <a:pt x="45" y="45"/>
                    </a:cubicBezTo>
                    <a:cubicBezTo>
                      <a:pt x="45" y="45"/>
                      <a:pt x="45" y="45"/>
                      <a:pt x="45" y="45"/>
                    </a:cubicBezTo>
                    <a:cubicBezTo>
                      <a:pt x="45" y="45"/>
                      <a:pt x="45" y="45"/>
                      <a:pt x="45" y="45"/>
                    </a:cubicBezTo>
                    <a:cubicBezTo>
                      <a:pt x="45" y="45"/>
                      <a:pt x="45" y="45"/>
                      <a:pt x="45" y="45"/>
                    </a:cubicBezTo>
                    <a:cubicBezTo>
                      <a:pt x="45" y="45"/>
                      <a:pt x="45" y="45"/>
                      <a:pt x="45" y="45"/>
                    </a:cubicBezTo>
                    <a:cubicBezTo>
                      <a:pt x="45" y="45"/>
                      <a:pt x="44" y="45"/>
                      <a:pt x="44" y="45"/>
                    </a:cubicBezTo>
                    <a:cubicBezTo>
                      <a:pt x="44" y="45"/>
                      <a:pt x="44" y="45"/>
                      <a:pt x="44" y="45"/>
                    </a:cubicBezTo>
                    <a:cubicBezTo>
                      <a:pt x="44" y="45"/>
                      <a:pt x="44" y="45"/>
                      <a:pt x="44" y="45"/>
                    </a:cubicBezTo>
                    <a:cubicBezTo>
                      <a:pt x="43" y="44"/>
                      <a:pt x="43" y="44"/>
                      <a:pt x="43" y="44"/>
                    </a:cubicBezTo>
                    <a:cubicBezTo>
                      <a:pt x="43" y="44"/>
                      <a:pt x="43" y="45"/>
                      <a:pt x="44" y="46"/>
                    </a:cubicBezTo>
                    <a:cubicBezTo>
                      <a:pt x="42" y="46"/>
                      <a:pt x="42" y="48"/>
                      <a:pt x="42" y="49"/>
                    </a:cubicBezTo>
                    <a:cubicBezTo>
                      <a:pt x="42" y="49"/>
                      <a:pt x="41" y="48"/>
                      <a:pt x="42" y="48"/>
                    </a:cubicBezTo>
                    <a:cubicBezTo>
                      <a:pt x="42" y="49"/>
                      <a:pt x="42" y="50"/>
                      <a:pt x="42" y="49"/>
                    </a:cubicBezTo>
                    <a:cubicBezTo>
                      <a:pt x="42" y="50"/>
                      <a:pt x="41" y="48"/>
                      <a:pt x="40" y="49"/>
                    </a:cubicBezTo>
                    <a:cubicBezTo>
                      <a:pt x="40" y="48"/>
                      <a:pt x="41" y="50"/>
                      <a:pt x="41" y="50"/>
                    </a:cubicBezTo>
                    <a:cubicBezTo>
                      <a:pt x="39" y="48"/>
                      <a:pt x="41" y="52"/>
                      <a:pt x="39" y="51"/>
                    </a:cubicBezTo>
                    <a:cubicBezTo>
                      <a:pt x="40" y="52"/>
                      <a:pt x="39" y="51"/>
                      <a:pt x="39" y="50"/>
                    </a:cubicBezTo>
                    <a:cubicBezTo>
                      <a:pt x="39" y="51"/>
                      <a:pt x="38" y="52"/>
                      <a:pt x="39" y="54"/>
                    </a:cubicBezTo>
                    <a:cubicBezTo>
                      <a:pt x="38" y="53"/>
                      <a:pt x="38" y="53"/>
                      <a:pt x="38" y="53"/>
                    </a:cubicBezTo>
                    <a:cubicBezTo>
                      <a:pt x="38" y="53"/>
                      <a:pt x="38" y="53"/>
                      <a:pt x="38" y="54"/>
                    </a:cubicBezTo>
                    <a:cubicBezTo>
                      <a:pt x="39" y="55"/>
                      <a:pt x="40" y="56"/>
                      <a:pt x="39" y="56"/>
                    </a:cubicBezTo>
                    <a:cubicBezTo>
                      <a:pt x="39" y="56"/>
                      <a:pt x="39" y="56"/>
                      <a:pt x="39" y="56"/>
                    </a:cubicBezTo>
                    <a:cubicBezTo>
                      <a:pt x="39" y="56"/>
                      <a:pt x="39" y="57"/>
                      <a:pt x="39" y="57"/>
                    </a:cubicBezTo>
                    <a:cubicBezTo>
                      <a:pt x="38" y="57"/>
                      <a:pt x="39" y="57"/>
                      <a:pt x="38" y="56"/>
                    </a:cubicBezTo>
                    <a:cubicBezTo>
                      <a:pt x="36" y="54"/>
                      <a:pt x="36" y="56"/>
                      <a:pt x="36" y="56"/>
                    </a:cubicBezTo>
                    <a:cubicBezTo>
                      <a:pt x="37" y="57"/>
                      <a:pt x="37" y="57"/>
                      <a:pt x="37" y="57"/>
                    </a:cubicBezTo>
                    <a:cubicBezTo>
                      <a:pt x="37" y="58"/>
                      <a:pt x="36" y="56"/>
                      <a:pt x="36" y="56"/>
                    </a:cubicBezTo>
                    <a:cubicBezTo>
                      <a:pt x="38" y="61"/>
                      <a:pt x="38" y="61"/>
                      <a:pt x="38" y="61"/>
                    </a:cubicBezTo>
                    <a:cubicBezTo>
                      <a:pt x="38" y="60"/>
                      <a:pt x="37" y="59"/>
                      <a:pt x="36" y="58"/>
                    </a:cubicBezTo>
                    <a:cubicBezTo>
                      <a:pt x="36" y="59"/>
                      <a:pt x="37" y="61"/>
                      <a:pt x="38" y="63"/>
                    </a:cubicBezTo>
                    <a:cubicBezTo>
                      <a:pt x="38" y="63"/>
                      <a:pt x="38" y="64"/>
                      <a:pt x="38" y="64"/>
                    </a:cubicBezTo>
                    <a:cubicBezTo>
                      <a:pt x="37" y="63"/>
                      <a:pt x="38" y="64"/>
                      <a:pt x="37" y="63"/>
                    </a:cubicBezTo>
                    <a:cubicBezTo>
                      <a:pt x="36" y="63"/>
                      <a:pt x="36" y="63"/>
                      <a:pt x="36" y="63"/>
                    </a:cubicBezTo>
                    <a:cubicBezTo>
                      <a:pt x="36" y="62"/>
                      <a:pt x="34" y="61"/>
                      <a:pt x="34" y="60"/>
                    </a:cubicBezTo>
                    <a:cubicBezTo>
                      <a:pt x="34" y="61"/>
                      <a:pt x="33" y="61"/>
                      <a:pt x="32" y="61"/>
                    </a:cubicBezTo>
                    <a:cubicBezTo>
                      <a:pt x="34" y="63"/>
                      <a:pt x="32" y="63"/>
                      <a:pt x="34" y="65"/>
                    </a:cubicBezTo>
                    <a:cubicBezTo>
                      <a:pt x="34" y="65"/>
                      <a:pt x="32" y="63"/>
                      <a:pt x="32" y="63"/>
                    </a:cubicBezTo>
                    <a:cubicBezTo>
                      <a:pt x="32" y="64"/>
                      <a:pt x="31" y="64"/>
                      <a:pt x="31" y="65"/>
                    </a:cubicBezTo>
                    <a:cubicBezTo>
                      <a:pt x="30" y="65"/>
                      <a:pt x="30" y="65"/>
                      <a:pt x="30" y="65"/>
                    </a:cubicBezTo>
                    <a:cubicBezTo>
                      <a:pt x="30" y="66"/>
                      <a:pt x="29" y="66"/>
                      <a:pt x="30" y="68"/>
                    </a:cubicBezTo>
                    <a:cubicBezTo>
                      <a:pt x="30" y="67"/>
                      <a:pt x="30" y="67"/>
                      <a:pt x="30" y="67"/>
                    </a:cubicBezTo>
                    <a:cubicBezTo>
                      <a:pt x="28" y="67"/>
                      <a:pt x="32" y="69"/>
                      <a:pt x="30" y="69"/>
                    </a:cubicBezTo>
                    <a:cubicBezTo>
                      <a:pt x="29" y="68"/>
                      <a:pt x="29" y="68"/>
                      <a:pt x="29" y="68"/>
                    </a:cubicBezTo>
                    <a:cubicBezTo>
                      <a:pt x="30" y="69"/>
                      <a:pt x="28" y="68"/>
                      <a:pt x="29" y="70"/>
                    </a:cubicBezTo>
                    <a:cubicBezTo>
                      <a:pt x="28" y="68"/>
                      <a:pt x="28" y="68"/>
                      <a:pt x="28" y="68"/>
                    </a:cubicBezTo>
                    <a:cubicBezTo>
                      <a:pt x="28" y="69"/>
                      <a:pt x="28" y="69"/>
                      <a:pt x="28" y="71"/>
                    </a:cubicBezTo>
                    <a:cubicBezTo>
                      <a:pt x="27" y="69"/>
                      <a:pt x="27" y="69"/>
                      <a:pt x="27" y="69"/>
                    </a:cubicBezTo>
                    <a:cubicBezTo>
                      <a:pt x="26" y="69"/>
                      <a:pt x="28" y="71"/>
                      <a:pt x="27" y="71"/>
                    </a:cubicBezTo>
                    <a:cubicBezTo>
                      <a:pt x="27" y="71"/>
                      <a:pt x="26" y="71"/>
                      <a:pt x="26" y="70"/>
                    </a:cubicBezTo>
                    <a:cubicBezTo>
                      <a:pt x="27" y="71"/>
                      <a:pt x="26" y="72"/>
                      <a:pt x="27" y="72"/>
                    </a:cubicBezTo>
                    <a:cubicBezTo>
                      <a:pt x="25" y="71"/>
                      <a:pt x="25" y="71"/>
                      <a:pt x="25" y="71"/>
                    </a:cubicBezTo>
                    <a:cubicBezTo>
                      <a:pt x="23" y="73"/>
                      <a:pt x="21" y="75"/>
                      <a:pt x="21" y="78"/>
                    </a:cubicBezTo>
                    <a:cubicBezTo>
                      <a:pt x="19" y="77"/>
                      <a:pt x="20" y="77"/>
                      <a:pt x="19" y="76"/>
                    </a:cubicBezTo>
                    <a:cubicBezTo>
                      <a:pt x="20" y="77"/>
                      <a:pt x="19" y="77"/>
                      <a:pt x="19" y="78"/>
                    </a:cubicBezTo>
                    <a:cubicBezTo>
                      <a:pt x="19" y="77"/>
                      <a:pt x="19" y="77"/>
                      <a:pt x="19" y="77"/>
                    </a:cubicBezTo>
                    <a:cubicBezTo>
                      <a:pt x="19" y="78"/>
                      <a:pt x="18" y="77"/>
                      <a:pt x="18" y="78"/>
                    </a:cubicBezTo>
                    <a:cubicBezTo>
                      <a:pt x="18" y="78"/>
                      <a:pt x="18" y="78"/>
                      <a:pt x="18" y="78"/>
                    </a:cubicBezTo>
                    <a:cubicBezTo>
                      <a:pt x="19" y="80"/>
                      <a:pt x="16" y="77"/>
                      <a:pt x="18" y="79"/>
                    </a:cubicBezTo>
                    <a:cubicBezTo>
                      <a:pt x="16" y="78"/>
                      <a:pt x="16" y="78"/>
                      <a:pt x="16" y="78"/>
                    </a:cubicBezTo>
                    <a:cubicBezTo>
                      <a:pt x="18" y="80"/>
                      <a:pt x="15" y="78"/>
                      <a:pt x="17" y="80"/>
                    </a:cubicBezTo>
                    <a:cubicBezTo>
                      <a:pt x="16" y="80"/>
                      <a:pt x="16" y="80"/>
                      <a:pt x="16" y="80"/>
                    </a:cubicBezTo>
                    <a:cubicBezTo>
                      <a:pt x="15" y="79"/>
                      <a:pt x="18" y="82"/>
                      <a:pt x="16" y="81"/>
                    </a:cubicBezTo>
                    <a:cubicBezTo>
                      <a:pt x="16" y="82"/>
                      <a:pt x="16" y="83"/>
                      <a:pt x="17" y="84"/>
                    </a:cubicBezTo>
                    <a:cubicBezTo>
                      <a:pt x="15" y="82"/>
                      <a:pt x="15" y="82"/>
                      <a:pt x="15" y="82"/>
                    </a:cubicBezTo>
                    <a:cubicBezTo>
                      <a:pt x="15" y="85"/>
                      <a:pt x="13" y="86"/>
                      <a:pt x="14" y="89"/>
                    </a:cubicBezTo>
                    <a:cubicBezTo>
                      <a:pt x="13" y="88"/>
                      <a:pt x="13" y="88"/>
                      <a:pt x="13" y="88"/>
                    </a:cubicBezTo>
                    <a:cubicBezTo>
                      <a:pt x="14" y="90"/>
                      <a:pt x="10" y="89"/>
                      <a:pt x="13" y="92"/>
                    </a:cubicBezTo>
                    <a:cubicBezTo>
                      <a:pt x="14" y="93"/>
                      <a:pt x="14" y="93"/>
                      <a:pt x="14" y="93"/>
                    </a:cubicBezTo>
                    <a:cubicBezTo>
                      <a:pt x="12" y="92"/>
                      <a:pt x="12" y="92"/>
                      <a:pt x="12" y="92"/>
                    </a:cubicBezTo>
                    <a:cubicBezTo>
                      <a:pt x="13" y="93"/>
                      <a:pt x="11" y="93"/>
                      <a:pt x="13" y="94"/>
                    </a:cubicBezTo>
                    <a:cubicBezTo>
                      <a:pt x="12" y="94"/>
                      <a:pt x="12" y="93"/>
                      <a:pt x="12" y="93"/>
                    </a:cubicBezTo>
                    <a:cubicBezTo>
                      <a:pt x="11" y="93"/>
                      <a:pt x="13" y="95"/>
                      <a:pt x="12" y="95"/>
                    </a:cubicBezTo>
                    <a:cubicBezTo>
                      <a:pt x="11" y="95"/>
                      <a:pt x="11" y="95"/>
                      <a:pt x="11" y="95"/>
                    </a:cubicBezTo>
                    <a:cubicBezTo>
                      <a:pt x="8" y="95"/>
                      <a:pt x="4" y="96"/>
                      <a:pt x="6" y="100"/>
                    </a:cubicBezTo>
                    <a:cubicBezTo>
                      <a:pt x="6" y="101"/>
                      <a:pt x="4" y="99"/>
                      <a:pt x="4" y="99"/>
                    </a:cubicBezTo>
                    <a:cubicBezTo>
                      <a:pt x="6" y="103"/>
                      <a:pt x="0" y="102"/>
                      <a:pt x="3" y="107"/>
                    </a:cubicBezTo>
                    <a:cubicBezTo>
                      <a:pt x="4" y="109"/>
                      <a:pt x="9" y="112"/>
                      <a:pt x="9"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chenying0907 163"/>
              <p:cNvSpPr/>
              <p:nvPr/>
            </p:nvSpPr>
            <p:spPr bwMode="auto">
              <a:xfrm>
                <a:off x="4499" y="1925"/>
                <a:ext cx="3" cy="4"/>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2"/>
                      <a:pt x="1" y="2"/>
                      <a:pt x="1" y="2"/>
                    </a:cubicBezTo>
                    <a:cubicBezTo>
                      <a:pt x="1" y="2"/>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2" name="chenying0907 164"/>
              <p:cNvSpPr/>
              <p:nvPr/>
            </p:nvSpPr>
            <p:spPr bwMode="auto">
              <a:xfrm>
                <a:off x="3914" y="1322"/>
                <a:ext cx="2"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3" name="chenying0907 165"/>
              <p:cNvSpPr/>
              <p:nvPr/>
            </p:nvSpPr>
            <p:spPr bwMode="auto">
              <a:xfrm>
                <a:off x="3122" y="2198"/>
                <a:ext cx="2" cy="4"/>
              </a:xfrm>
              <a:custGeom>
                <a:avLst/>
                <a:gdLst>
                  <a:gd name="T0" fmla="*/ 0 w 2"/>
                  <a:gd name="T1" fmla="*/ 0 h 4"/>
                  <a:gd name="T2" fmla="*/ 0 w 2"/>
                  <a:gd name="T3" fmla="*/ 0 h 4"/>
                  <a:gd name="T4" fmla="*/ 2 w 2"/>
                  <a:gd name="T5" fmla="*/ 4 h 4"/>
                  <a:gd name="T6" fmla="*/ 0 w 2"/>
                  <a:gd name="T7" fmla="*/ 0 h 4"/>
                </a:gdLst>
                <a:ahLst/>
                <a:cxnLst>
                  <a:cxn ang="0">
                    <a:pos x="T0" y="T1"/>
                  </a:cxn>
                  <a:cxn ang="0">
                    <a:pos x="T2" y="T3"/>
                  </a:cxn>
                  <a:cxn ang="0">
                    <a:pos x="T4" y="T5"/>
                  </a:cxn>
                  <a:cxn ang="0">
                    <a:pos x="T6" y="T7"/>
                  </a:cxn>
                </a:cxnLst>
                <a:rect l="0" t="0" r="r" b="b"/>
                <a:pathLst>
                  <a:path w="2" h="4">
                    <a:moveTo>
                      <a:pt x="0" y="0"/>
                    </a:moveTo>
                    <a:lnTo>
                      <a:pt x="0" y="0"/>
                    </a:lnTo>
                    <a:lnTo>
                      <a:pt x="2" y="4"/>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4" name="chenying0907 166"/>
              <p:cNvSpPr/>
              <p:nvPr/>
            </p:nvSpPr>
            <p:spPr bwMode="auto">
              <a:xfrm>
                <a:off x="3126" y="2183"/>
                <a:ext cx="3" cy="3"/>
              </a:xfrm>
              <a:custGeom>
                <a:avLst/>
                <a:gdLst>
                  <a:gd name="T0" fmla="*/ 0 w 1"/>
                  <a:gd name="T1" fmla="*/ 1 h 1"/>
                  <a:gd name="T2" fmla="*/ 0 w 1"/>
                  <a:gd name="T3" fmla="*/ 0 h 1"/>
                  <a:gd name="T4" fmla="*/ 0 w 1"/>
                  <a:gd name="T5" fmla="*/ 1 h 1"/>
                </a:gdLst>
                <a:ahLst/>
                <a:cxnLst>
                  <a:cxn ang="0">
                    <a:pos x="T0" y="T1"/>
                  </a:cxn>
                  <a:cxn ang="0">
                    <a:pos x="T2" y="T3"/>
                  </a:cxn>
                  <a:cxn ang="0">
                    <a:pos x="T4" y="T5"/>
                  </a:cxn>
                </a:cxnLst>
                <a:rect l="0" t="0" r="r" b="b"/>
                <a:pathLst>
                  <a:path w="1" h="1">
                    <a:moveTo>
                      <a:pt x="0" y="1"/>
                    </a:moveTo>
                    <a:cubicBezTo>
                      <a:pt x="0" y="1"/>
                      <a:pt x="0" y="0"/>
                      <a:pt x="0" y="0"/>
                    </a:cubicBezTo>
                    <a:cubicBezTo>
                      <a:pt x="0"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5" name="chenying0907 167"/>
              <p:cNvSpPr/>
              <p:nvPr/>
            </p:nvSpPr>
            <p:spPr bwMode="auto">
              <a:xfrm>
                <a:off x="3540" y="1543"/>
                <a:ext cx="2" cy="2"/>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0"/>
                      <a:pt x="0" y="0"/>
                      <a:pt x="1"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6" name="chenying0907 168"/>
              <p:cNvSpPr/>
              <p:nvPr/>
            </p:nvSpPr>
            <p:spPr bwMode="auto">
              <a:xfrm>
                <a:off x="3156" y="221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7" name="chenying0907 169"/>
              <p:cNvSpPr/>
              <p:nvPr/>
            </p:nvSpPr>
            <p:spPr bwMode="auto">
              <a:xfrm>
                <a:off x="3129" y="2183"/>
                <a:ext cx="0" cy="3"/>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1"/>
                      <a:pt x="0" y="1"/>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8" name="chenying0907 170"/>
              <p:cNvSpPr/>
              <p:nvPr/>
            </p:nvSpPr>
            <p:spPr bwMode="auto">
              <a:xfrm>
                <a:off x="3129" y="219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9" name="chenying0907 171"/>
              <p:cNvSpPr/>
              <p:nvPr/>
            </p:nvSpPr>
            <p:spPr bwMode="auto">
              <a:xfrm>
                <a:off x="3129" y="2192"/>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0" name="chenying0907 172"/>
              <p:cNvSpPr/>
              <p:nvPr/>
            </p:nvSpPr>
            <p:spPr bwMode="auto">
              <a:xfrm>
                <a:off x="3205" y="2162"/>
                <a:ext cx="2" cy="9"/>
              </a:xfrm>
              <a:custGeom>
                <a:avLst/>
                <a:gdLst>
                  <a:gd name="T0" fmla="*/ 1 w 1"/>
                  <a:gd name="T1" fmla="*/ 2 h 4"/>
                  <a:gd name="T2" fmla="*/ 1 w 1"/>
                  <a:gd name="T3" fmla="*/ 0 h 4"/>
                  <a:gd name="T4" fmla="*/ 1 w 1"/>
                  <a:gd name="T5" fmla="*/ 4 h 4"/>
                  <a:gd name="T6" fmla="*/ 1 w 1"/>
                  <a:gd name="T7" fmla="*/ 4 h 4"/>
                  <a:gd name="T8" fmla="*/ 1 w 1"/>
                  <a:gd name="T9" fmla="*/ 3 h 4"/>
                  <a:gd name="T10" fmla="*/ 1 w 1"/>
                  <a:gd name="T11" fmla="*/ 2 h 4"/>
                </a:gdLst>
                <a:ahLst/>
                <a:cxnLst>
                  <a:cxn ang="0">
                    <a:pos x="T0" y="T1"/>
                  </a:cxn>
                  <a:cxn ang="0">
                    <a:pos x="T2" y="T3"/>
                  </a:cxn>
                  <a:cxn ang="0">
                    <a:pos x="T4" y="T5"/>
                  </a:cxn>
                  <a:cxn ang="0">
                    <a:pos x="T6" y="T7"/>
                  </a:cxn>
                  <a:cxn ang="0">
                    <a:pos x="T8" y="T9"/>
                  </a:cxn>
                  <a:cxn ang="0">
                    <a:pos x="T10" y="T11"/>
                  </a:cxn>
                </a:cxnLst>
                <a:rect l="0" t="0" r="r" b="b"/>
                <a:pathLst>
                  <a:path w="1" h="4">
                    <a:moveTo>
                      <a:pt x="1" y="2"/>
                    </a:moveTo>
                    <a:cubicBezTo>
                      <a:pt x="1" y="1"/>
                      <a:pt x="1" y="0"/>
                      <a:pt x="1" y="0"/>
                    </a:cubicBezTo>
                    <a:cubicBezTo>
                      <a:pt x="1" y="1"/>
                      <a:pt x="0" y="3"/>
                      <a:pt x="1" y="4"/>
                    </a:cubicBezTo>
                    <a:cubicBezTo>
                      <a:pt x="1" y="4"/>
                      <a:pt x="1" y="4"/>
                      <a:pt x="1" y="4"/>
                    </a:cubicBezTo>
                    <a:cubicBezTo>
                      <a:pt x="1" y="4"/>
                      <a:pt x="1" y="3"/>
                      <a:pt x="1" y="3"/>
                    </a:cubicBezTo>
                    <a:cubicBezTo>
                      <a:pt x="1" y="3"/>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1" name="chenying0907 173"/>
              <p:cNvSpPr/>
              <p:nvPr/>
            </p:nvSpPr>
            <p:spPr bwMode="auto">
              <a:xfrm>
                <a:off x="3207" y="2166"/>
                <a:ext cx="0" cy="3"/>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2" name="chenying0907 174"/>
              <p:cNvSpPr/>
              <p:nvPr/>
            </p:nvSpPr>
            <p:spPr bwMode="auto">
              <a:xfrm>
                <a:off x="3207" y="2169"/>
                <a:ext cx="0" cy="4"/>
              </a:xfrm>
              <a:custGeom>
                <a:avLst/>
                <a:gdLst>
                  <a:gd name="T0" fmla="*/ 2 h 2"/>
                  <a:gd name="T1" fmla="*/ 1 h 2"/>
                  <a:gd name="T2" fmla="*/ 1 h 2"/>
                  <a:gd name="T3" fmla="*/ 2 h 2"/>
                </a:gdLst>
                <a:ahLst/>
                <a:cxnLst>
                  <a:cxn ang="0">
                    <a:pos x="0" y="T0"/>
                  </a:cxn>
                  <a:cxn ang="0">
                    <a:pos x="0" y="T1"/>
                  </a:cxn>
                  <a:cxn ang="0">
                    <a:pos x="0" y="T2"/>
                  </a:cxn>
                  <a:cxn ang="0">
                    <a:pos x="0" y="T3"/>
                  </a:cxn>
                </a:cxnLst>
                <a:rect l="0" t="0" r="r" b="b"/>
                <a:pathLst>
                  <a:path h="2">
                    <a:moveTo>
                      <a:pt x="0" y="2"/>
                    </a:moveTo>
                    <a:cubicBezTo>
                      <a:pt x="0" y="1"/>
                      <a:pt x="0" y="1"/>
                      <a:pt x="0" y="1"/>
                    </a:cubicBezTo>
                    <a:cubicBezTo>
                      <a:pt x="0" y="0"/>
                      <a:pt x="0" y="1"/>
                      <a:pt x="0"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3" name="chenying0907 175"/>
              <p:cNvSpPr/>
              <p:nvPr/>
            </p:nvSpPr>
            <p:spPr bwMode="auto">
              <a:xfrm>
                <a:off x="3194" y="2156"/>
                <a:ext cx="0" cy="6"/>
              </a:xfrm>
              <a:custGeom>
                <a:avLst/>
                <a:gdLst>
                  <a:gd name="T0" fmla="*/ 2 h 3"/>
                  <a:gd name="T1" fmla="*/ 2 h 3"/>
                  <a:gd name="T2" fmla="*/ 2 h 3"/>
                </a:gdLst>
                <a:ahLst/>
                <a:cxnLst>
                  <a:cxn ang="0">
                    <a:pos x="0" y="T0"/>
                  </a:cxn>
                  <a:cxn ang="0">
                    <a:pos x="0" y="T1"/>
                  </a:cxn>
                  <a:cxn ang="0">
                    <a:pos x="0" y="T2"/>
                  </a:cxn>
                </a:cxnLst>
                <a:rect l="0" t="0" r="r" b="b"/>
                <a:pathLst>
                  <a:path h="3">
                    <a:moveTo>
                      <a:pt x="0" y="2"/>
                    </a:moveTo>
                    <a:cubicBezTo>
                      <a:pt x="0" y="0"/>
                      <a:pt x="0" y="2"/>
                      <a:pt x="0" y="2"/>
                    </a:cubicBezTo>
                    <a:cubicBezTo>
                      <a:pt x="0" y="3"/>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4" name="chenying0907 176"/>
              <p:cNvSpPr/>
              <p:nvPr/>
            </p:nvSpPr>
            <p:spPr bwMode="auto">
              <a:xfrm>
                <a:off x="3209" y="2196"/>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5" name="chenying0907 177"/>
              <p:cNvSpPr/>
              <p:nvPr/>
            </p:nvSpPr>
            <p:spPr bwMode="auto">
              <a:xfrm>
                <a:off x="3472" y="207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 name="chenying0907 178"/>
              <p:cNvSpPr/>
              <p:nvPr/>
            </p:nvSpPr>
            <p:spPr bwMode="auto">
              <a:xfrm>
                <a:off x="3201" y="2158"/>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7" name="chenying0907 179"/>
              <p:cNvSpPr/>
              <p:nvPr/>
            </p:nvSpPr>
            <p:spPr bwMode="auto">
              <a:xfrm>
                <a:off x="3211" y="2194"/>
                <a:ext cx="2" cy="4"/>
              </a:xfrm>
              <a:custGeom>
                <a:avLst/>
                <a:gdLst>
                  <a:gd name="T0" fmla="*/ 1 w 1"/>
                  <a:gd name="T1" fmla="*/ 1 h 2"/>
                  <a:gd name="T2" fmla="*/ 0 w 1"/>
                  <a:gd name="T3" fmla="*/ 2 h 2"/>
                  <a:gd name="T4" fmla="*/ 1 w 1"/>
                  <a:gd name="T5" fmla="*/ 1 h 2"/>
                </a:gdLst>
                <a:ahLst/>
                <a:cxnLst>
                  <a:cxn ang="0">
                    <a:pos x="T0" y="T1"/>
                  </a:cxn>
                  <a:cxn ang="0">
                    <a:pos x="T2" y="T3"/>
                  </a:cxn>
                  <a:cxn ang="0">
                    <a:pos x="T4" y="T5"/>
                  </a:cxn>
                </a:cxnLst>
                <a:rect l="0" t="0" r="r" b="b"/>
                <a:pathLst>
                  <a:path w="1" h="2">
                    <a:moveTo>
                      <a:pt x="1" y="1"/>
                    </a:moveTo>
                    <a:cubicBezTo>
                      <a:pt x="1" y="0"/>
                      <a:pt x="1" y="1"/>
                      <a:pt x="0" y="2"/>
                    </a:cubicBezTo>
                    <a:cubicBezTo>
                      <a:pt x="0" y="2"/>
                      <a:pt x="0"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8" name="chenying0907 180"/>
              <p:cNvSpPr/>
              <p:nvPr/>
            </p:nvSpPr>
            <p:spPr bwMode="auto">
              <a:xfrm>
                <a:off x="3317" y="2561"/>
                <a:ext cx="0" cy="2"/>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cubicBezTo>
                      <a:pt x="0" y="0"/>
                      <a:pt x="0" y="0"/>
                      <a:pt x="0" y="0"/>
                    </a:cubicBezTo>
                    <a:cubicBezTo>
                      <a:pt x="0" y="0"/>
                      <a:pt x="0" y="0"/>
                      <a:pt x="0"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9" name="chenying0907 181"/>
              <p:cNvSpPr/>
              <p:nvPr/>
            </p:nvSpPr>
            <p:spPr bwMode="auto">
              <a:xfrm>
                <a:off x="3345" y="2535"/>
                <a:ext cx="2"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0" name="chenying0907 182"/>
              <p:cNvSpPr/>
              <p:nvPr/>
            </p:nvSpPr>
            <p:spPr bwMode="auto">
              <a:xfrm>
                <a:off x="3211" y="2192"/>
                <a:ext cx="2" cy="6"/>
              </a:xfrm>
              <a:custGeom>
                <a:avLst/>
                <a:gdLst>
                  <a:gd name="T0" fmla="*/ 0 w 1"/>
                  <a:gd name="T1" fmla="*/ 3 h 3"/>
                  <a:gd name="T2" fmla="*/ 1 w 1"/>
                  <a:gd name="T3" fmla="*/ 0 h 3"/>
                  <a:gd name="T4" fmla="*/ 0 w 1"/>
                  <a:gd name="T5" fmla="*/ 3 h 3"/>
                </a:gdLst>
                <a:ahLst/>
                <a:cxnLst>
                  <a:cxn ang="0">
                    <a:pos x="T0" y="T1"/>
                  </a:cxn>
                  <a:cxn ang="0">
                    <a:pos x="T2" y="T3"/>
                  </a:cxn>
                  <a:cxn ang="0">
                    <a:pos x="T4" y="T5"/>
                  </a:cxn>
                </a:cxnLst>
                <a:rect l="0" t="0" r="r" b="b"/>
                <a:pathLst>
                  <a:path w="1" h="3">
                    <a:moveTo>
                      <a:pt x="0" y="3"/>
                    </a:moveTo>
                    <a:cubicBezTo>
                      <a:pt x="1" y="0"/>
                      <a:pt x="1" y="0"/>
                      <a:pt x="1" y="0"/>
                    </a:cubicBezTo>
                    <a:cubicBezTo>
                      <a:pt x="0" y="1"/>
                      <a:pt x="0"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1" name="chenying0907 183"/>
              <p:cNvSpPr/>
              <p:nvPr/>
            </p:nvSpPr>
            <p:spPr bwMode="auto">
              <a:xfrm>
                <a:off x="3266" y="2548"/>
                <a:ext cx="3" cy="2"/>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1"/>
                      <a:pt x="1" y="1"/>
                    </a:cubicBezTo>
                    <a:cubicBezTo>
                      <a:pt x="1"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2" name="chenying0907 184"/>
              <p:cNvSpPr/>
              <p:nvPr/>
            </p:nvSpPr>
            <p:spPr bwMode="auto">
              <a:xfrm>
                <a:off x="3271" y="254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3" name="chenying0907 185"/>
              <p:cNvSpPr/>
              <p:nvPr/>
            </p:nvSpPr>
            <p:spPr bwMode="auto">
              <a:xfrm>
                <a:off x="3273" y="2557"/>
                <a:ext cx="0" cy="2"/>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 name="chenying0907 186"/>
              <p:cNvSpPr/>
              <p:nvPr/>
            </p:nvSpPr>
            <p:spPr bwMode="auto">
              <a:xfrm>
                <a:off x="3271" y="2557"/>
                <a:ext cx="2"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1"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 name="chenying0907 187"/>
              <p:cNvSpPr/>
              <p:nvPr/>
            </p:nvSpPr>
            <p:spPr bwMode="auto">
              <a:xfrm>
                <a:off x="4616" y="188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6" name="chenying0907 188"/>
              <p:cNvSpPr/>
              <p:nvPr/>
            </p:nvSpPr>
            <p:spPr bwMode="auto">
              <a:xfrm>
                <a:off x="3175" y="2211"/>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7" name="chenying0907 189"/>
              <p:cNvSpPr/>
              <p:nvPr/>
            </p:nvSpPr>
            <p:spPr bwMode="auto">
              <a:xfrm>
                <a:off x="3137" y="218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8" name="chenying0907 190"/>
              <p:cNvSpPr/>
              <p:nvPr/>
            </p:nvSpPr>
            <p:spPr bwMode="auto">
              <a:xfrm>
                <a:off x="3203" y="2166"/>
                <a:ext cx="2" cy="5"/>
              </a:xfrm>
              <a:custGeom>
                <a:avLst/>
                <a:gdLst>
                  <a:gd name="T0" fmla="*/ 1 w 1"/>
                  <a:gd name="T1" fmla="*/ 0 h 2"/>
                  <a:gd name="T2" fmla="*/ 0 w 1"/>
                  <a:gd name="T3" fmla="*/ 2 h 2"/>
                  <a:gd name="T4" fmla="*/ 1 w 1"/>
                  <a:gd name="T5" fmla="*/ 0 h 2"/>
                </a:gdLst>
                <a:ahLst/>
                <a:cxnLst>
                  <a:cxn ang="0">
                    <a:pos x="T0" y="T1"/>
                  </a:cxn>
                  <a:cxn ang="0">
                    <a:pos x="T2" y="T3"/>
                  </a:cxn>
                  <a:cxn ang="0">
                    <a:pos x="T4" y="T5"/>
                  </a:cxn>
                </a:cxnLst>
                <a:rect l="0" t="0" r="r" b="b"/>
                <a:pathLst>
                  <a:path w="1" h="2">
                    <a:moveTo>
                      <a:pt x="1" y="0"/>
                    </a:moveTo>
                    <a:cubicBezTo>
                      <a:pt x="1" y="0"/>
                      <a:pt x="1" y="1"/>
                      <a:pt x="0" y="2"/>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 name="chenying0907 191"/>
              <p:cNvSpPr/>
              <p:nvPr/>
            </p:nvSpPr>
            <p:spPr bwMode="auto">
              <a:xfrm>
                <a:off x="4497" y="1929"/>
                <a:ext cx="2" cy="2"/>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0" y="0"/>
                    </a:cubicBezTo>
                    <a:cubicBezTo>
                      <a:pt x="0"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0" name="chenying0907 192"/>
              <p:cNvSpPr/>
              <p:nvPr/>
            </p:nvSpPr>
            <p:spPr bwMode="auto">
              <a:xfrm>
                <a:off x="3082" y="2156"/>
                <a:ext cx="131" cy="91"/>
              </a:xfrm>
              <a:custGeom>
                <a:avLst/>
                <a:gdLst>
                  <a:gd name="T0" fmla="*/ 46 w 62"/>
                  <a:gd name="T1" fmla="*/ 23 h 43"/>
                  <a:gd name="T2" fmla="*/ 51 w 62"/>
                  <a:gd name="T3" fmla="*/ 20 h 43"/>
                  <a:gd name="T4" fmla="*/ 54 w 62"/>
                  <a:gd name="T5" fmla="*/ 19 h 43"/>
                  <a:gd name="T6" fmla="*/ 58 w 62"/>
                  <a:gd name="T7" fmla="*/ 21 h 43"/>
                  <a:gd name="T8" fmla="*/ 60 w 62"/>
                  <a:gd name="T9" fmla="*/ 20 h 43"/>
                  <a:gd name="T10" fmla="*/ 61 w 62"/>
                  <a:gd name="T11" fmla="*/ 16 h 43"/>
                  <a:gd name="T12" fmla="*/ 62 w 62"/>
                  <a:gd name="T13" fmla="*/ 13 h 43"/>
                  <a:gd name="T14" fmla="*/ 62 w 62"/>
                  <a:gd name="T15" fmla="*/ 11 h 43"/>
                  <a:gd name="T16" fmla="*/ 58 w 62"/>
                  <a:gd name="T17" fmla="*/ 12 h 43"/>
                  <a:gd name="T18" fmla="*/ 56 w 62"/>
                  <a:gd name="T19" fmla="*/ 9 h 43"/>
                  <a:gd name="T20" fmla="*/ 57 w 62"/>
                  <a:gd name="T21" fmla="*/ 2 h 43"/>
                  <a:gd name="T22" fmla="*/ 56 w 62"/>
                  <a:gd name="T23" fmla="*/ 2 h 43"/>
                  <a:gd name="T24" fmla="*/ 55 w 62"/>
                  <a:gd name="T25" fmla="*/ 5 h 43"/>
                  <a:gd name="T26" fmla="*/ 54 w 62"/>
                  <a:gd name="T27" fmla="*/ 3 h 43"/>
                  <a:gd name="T28" fmla="*/ 53 w 62"/>
                  <a:gd name="T29" fmla="*/ 8 h 43"/>
                  <a:gd name="T30" fmla="*/ 51 w 62"/>
                  <a:gd name="T31" fmla="*/ 3 h 43"/>
                  <a:gd name="T32" fmla="*/ 51 w 62"/>
                  <a:gd name="T33" fmla="*/ 1 h 43"/>
                  <a:gd name="T34" fmla="*/ 50 w 62"/>
                  <a:gd name="T35" fmla="*/ 4 h 43"/>
                  <a:gd name="T36" fmla="*/ 49 w 62"/>
                  <a:gd name="T37" fmla="*/ 2 h 43"/>
                  <a:gd name="T38" fmla="*/ 48 w 62"/>
                  <a:gd name="T39" fmla="*/ 7 h 43"/>
                  <a:gd name="T40" fmla="*/ 47 w 62"/>
                  <a:gd name="T41" fmla="*/ 12 h 43"/>
                  <a:gd name="T42" fmla="*/ 46 w 62"/>
                  <a:gd name="T43" fmla="*/ 7 h 43"/>
                  <a:gd name="T44" fmla="*/ 43 w 62"/>
                  <a:gd name="T45" fmla="*/ 7 h 43"/>
                  <a:gd name="T46" fmla="*/ 42 w 62"/>
                  <a:gd name="T47" fmla="*/ 7 h 43"/>
                  <a:gd name="T48" fmla="*/ 40 w 62"/>
                  <a:gd name="T49" fmla="*/ 8 h 43"/>
                  <a:gd name="T50" fmla="*/ 37 w 62"/>
                  <a:gd name="T51" fmla="*/ 9 h 43"/>
                  <a:gd name="T52" fmla="*/ 36 w 62"/>
                  <a:gd name="T53" fmla="*/ 10 h 43"/>
                  <a:gd name="T54" fmla="*/ 36 w 62"/>
                  <a:gd name="T55" fmla="*/ 10 h 43"/>
                  <a:gd name="T56" fmla="*/ 35 w 62"/>
                  <a:gd name="T57" fmla="*/ 12 h 43"/>
                  <a:gd name="T58" fmla="*/ 34 w 62"/>
                  <a:gd name="T59" fmla="*/ 10 h 43"/>
                  <a:gd name="T60" fmla="*/ 33 w 62"/>
                  <a:gd name="T61" fmla="*/ 12 h 43"/>
                  <a:gd name="T62" fmla="*/ 30 w 62"/>
                  <a:gd name="T63" fmla="*/ 11 h 43"/>
                  <a:gd name="T64" fmla="*/ 28 w 62"/>
                  <a:gd name="T65" fmla="*/ 12 h 43"/>
                  <a:gd name="T66" fmla="*/ 26 w 62"/>
                  <a:gd name="T67" fmla="*/ 12 h 43"/>
                  <a:gd name="T68" fmla="*/ 26 w 62"/>
                  <a:gd name="T69" fmla="*/ 14 h 43"/>
                  <a:gd name="T70" fmla="*/ 25 w 62"/>
                  <a:gd name="T71" fmla="*/ 13 h 43"/>
                  <a:gd name="T72" fmla="*/ 24 w 62"/>
                  <a:gd name="T73" fmla="*/ 15 h 43"/>
                  <a:gd name="T74" fmla="*/ 22 w 62"/>
                  <a:gd name="T75" fmla="*/ 16 h 43"/>
                  <a:gd name="T76" fmla="*/ 21 w 62"/>
                  <a:gd name="T77" fmla="*/ 17 h 43"/>
                  <a:gd name="T78" fmla="*/ 22 w 62"/>
                  <a:gd name="T79" fmla="*/ 25 h 43"/>
                  <a:gd name="T80" fmla="*/ 19 w 62"/>
                  <a:gd name="T81" fmla="*/ 21 h 43"/>
                  <a:gd name="T82" fmla="*/ 17 w 62"/>
                  <a:gd name="T83" fmla="*/ 23 h 43"/>
                  <a:gd name="T84" fmla="*/ 16 w 62"/>
                  <a:gd name="T85" fmla="*/ 23 h 43"/>
                  <a:gd name="T86" fmla="*/ 11 w 62"/>
                  <a:gd name="T87" fmla="*/ 24 h 43"/>
                  <a:gd name="T88" fmla="*/ 10 w 62"/>
                  <a:gd name="T89" fmla="*/ 24 h 43"/>
                  <a:gd name="T90" fmla="*/ 8 w 62"/>
                  <a:gd name="T91" fmla="*/ 31 h 43"/>
                  <a:gd name="T92" fmla="*/ 7 w 62"/>
                  <a:gd name="T93" fmla="*/ 32 h 43"/>
                  <a:gd name="T94" fmla="*/ 12 w 62"/>
                  <a:gd name="T95" fmla="*/ 41 h 43"/>
                  <a:gd name="T96" fmla="*/ 18 w 62"/>
                  <a:gd name="T97" fmla="*/ 38 h 43"/>
                  <a:gd name="T98" fmla="*/ 28 w 62"/>
                  <a:gd name="T99" fmla="*/ 27 h 43"/>
                  <a:gd name="T100" fmla="*/ 31 w 62"/>
                  <a:gd name="T101" fmla="*/ 31 h 43"/>
                  <a:gd name="T102" fmla="*/ 36 w 62"/>
                  <a:gd name="T103" fmla="*/ 29 h 43"/>
                  <a:gd name="T104" fmla="*/ 41 w 62"/>
                  <a:gd name="T105" fmla="*/ 2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 h="43">
                    <a:moveTo>
                      <a:pt x="44" y="25"/>
                    </a:moveTo>
                    <a:cubicBezTo>
                      <a:pt x="44" y="25"/>
                      <a:pt x="44" y="26"/>
                      <a:pt x="44" y="26"/>
                    </a:cubicBezTo>
                    <a:cubicBezTo>
                      <a:pt x="44" y="26"/>
                      <a:pt x="44" y="26"/>
                      <a:pt x="45" y="27"/>
                    </a:cubicBezTo>
                    <a:cubicBezTo>
                      <a:pt x="45" y="26"/>
                      <a:pt x="45" y="25"/>
                      <a:pt x="45" y="25"/>
                    </a:cubicBezTo>
                    <a:cubicBezTo>
                      <a:pt x="46" y="27"/>
                      <a:pt x="46" y="25"/>
                      <a:pt x="46" y="26"/>
                    </a:cubicBezTo>
                    <a:cubicBezTo>
                      <a:pt x="46" y="24"/>
                      <a:pt x="46" y="22"/>
                      <a:pt x="46" y="23"/>
                    </a:cubicBezTo>
                    <a:cubicBezTo>
                      <a:pt x="46" y="26"/>
                      <a:pt x="46" y="26"/>
                      <a:pt x="46" y="26"/>
                    </a:cubicBezTo>
                    <a:cubicBezTo>
                      <a:pt x="47" y="24"/>
                      <a:pt x="48" y="27"/>
                      <a:pt x="48" y="23"/>
                    </a:cubicBezTo>
                    <a:cubicBezTo>
                      <a:pt x="48" y="25"/>
                      <a:pt x="48" y="25"/>
                      <a:pt x="48" y="25"/>
                    </a:cubicBezTo>
                    <a:cubicBezTo>
                      <a:pt x="49" y="23"/>
                      <a:pt x="50" y="25"/>
                      <a:pt x="50" y="22"/>
                    </a:cubicBezTo>
                    <a:cubicBezTo>
                      <a:pt x="50" y="23"/>
                      <a:pt x="51" y="23"/>
                      <a:pt x="51" y="23"/>
                    </a:cubicBezTo>
                    <a:cubicBezTo>
                      <a:pt x="51" y="22"/>
                      <a:pt x="51" y="22"/>
                      <a:pt x="51" y="20"/>
                    </a:cubicBezTo>
                    <a:cubicBezTo>
                      <a:pt x="51" y="20"/>
                      <a:pt x="52" y="21"/>
                      <a:pt x="52" y="21"/>
                    </a:cubicBezTo>
                    <a:cubicBezTo>
                      <a:pt x="52" y="22"/>
                      <a:pt x="52" y="24"/>
                      <a:pt x="52" y="22"/>
                    </a:cubicBezTo>
                    <a:cubicBezTo>
                      <a:pt x="52" y="23"/>
                      <a:pt x="52" y="23"/>
                      <a:pt x="52" y="23"/>
                    </a:cubicBezTo>
                    <a:cubicBezTo>
                      <a:pt x="53" y="22"/>
                      <a:pt x="53" y="20"/>
                      <a:pt x="53" y="21"/>
                    </a:cubicBezTo>
                    <a:cubicBezTo>
                      <a:pt x="54" y="20"/>
                      <a:pt x="54" y="20"/>
                      <a:pt x="54" y="18"/>
                    </a:cubicBezTo>
                    <a:cubicBezTo>
                      <a:pt x="54" y="18"/>
                      <a:pt x="54" y="20"/>
                      <a:pt x="54" y="19"/>
                    </a:cubicBezTo>
                    <a:cubicBezTo>
                      <a:pt x="54" y="21"/>
                      <a:pt x="54" y="21"/>
                      <a:pt x="54" y="21"/>
                    </a:cubicBezTo>
                    <a:cubicBezTo>
                      <a:pt x="54" y="21"/>
                      <a:pt x="55" y="20"/>
                      <a:pt x="56" y="19"/>
                    </a:cubicBezTo>
                    <a:cubicBezTo>
                      <a:pt x="56" y="22"/>
                      <a:pt x="56" y="19"/>
                      <a:pt x="57" y="21"/>
                    </a:cubicBezTo>
                    <a:cubicBezTo>
                      <a:pt x="57" y="19"/>
                      <a:pt x="57" y="21"/>
                      <a:pt x="58" y="18"/>
                    </a:cubicBezTo>
                    <a:cubicBezTo>
                      <a:pt x="57" y="20"/>
                      <a:pt x="57" y="20"/>
                      <a:pt x="57" y="20"/>
                    </a:cubicBezTo>
                    <a:cubicBezTo>
                      <a:pt x="58" y="20"/>
                      <a:pt x="58" y="20"/>
                      <a:pt x="58" y="21"/>
                    </a:cubicBezTo>
                    <a:cubicBezTo>
                      <a:pt x="58" y="21"/>
                      <a:pt x="59" y="19"/>
                      <a:pt x="59" y="18"/>
                    </a:cubicBezTo>
                    <a:cubicBezTo>
                      <a:pt x="59" y="20"/>
                      <a:pt x="59" y="20"/>
                      <a:pt x="59" y="20"/>
                    </a:cubicBezTo>
                    <a:cubicBezTo>
                      <a:pt x="59" y="19"/>
                      <a:pt x="60" y="17"/>
                      <a:pt x="60" y="15"/>
                    </a:cubicBezTo>
                    <a:cubicBezTo>
                      <a:pt x="60" y="16"/>
                      <a:pt x="60" y="15"/>
                      <a:pt x="60" y="16"/>
                    </a:cubicBezTo>
                    <a:cubicBezTo>
                      <a:pt x="60" y="17"/>
                      <a:pt x="59" y="19"/>
                      <a:pt x="59" y="20"/>
                    </a:cubicBezTo>
                    <a:cubicBezTo>
                      <a:pt x="59" y="21"/>
                      <a:pt x="60" y="18"/>
                      <a:pt x="60" y="20"/>
                    </a:cubicBezTo>
                    <a:cubicBezTo>
                      <a:pt x="60" y="20"/>
                      <a:pt x="60" y="20"/>
                      <a:pt x="60" y="18"/>
                    </a:cubicBezTo>
                    <a:cubicBezTo>
                      <a:pt x="60" y="20"/>
                      <a:pt x="60" y="20"/>
                      <a:pt x="60" y="20"/>
                    </a:cubicBezTo>
                    <a:cubicBezTo>
                      <a:pt x="60" y="20"/>
                      <a:pt x="60" y="20"/>
                      <a:pt x="60" y="19"/>
                    </a:cubicBezTo>
                    <a:cubicBezTo>
                      <a:pt x="60" y="19"/>
                      <a:pt x="60" y="19"/>
                      <a:pt x="60" y="19"/>
                    </a:cubicBezTo>
                    <a:cubicBezTo>
                      <a:pt x="61" y="17"/>
                      <a:pt x="61" y="17"/>
                      <a:pt x="62" y="15"/>
                    </a:cubicBezTo>
                    <a:cubicBezTo>
                      <a:pt x="61" y="16"/>
                      <a:pt x="61" y="16"/>
                      <a:pt x="61" y="16"/>
                    </a:cubicBezTo>
                    <a:cubicBezTo>
                      <a:pt x="62" y="15"/>
                      <a:pt x="62" y="14"/>
                      <a:pt x="62" y="16"/>
                    </a:cubicBezTo>
                    <a:cubicBezTo>
                      <a:pt x="61" y="17"/>
                      <a:pt x="61" y="18"/>
                      <a:pt x="61" y="19"/>
                    </a:cubicBezTo>
                    <a:cubicBezTo>
                      <a:pt x="62" y="15"/>
                      <a:pt x="62" y="15"/>
                      <a:pt x="62" y="15"/>
                    </a:cubicBezTo>
                    <a:cubicBezTo>
                      <a:pt x="62" y="16"/>
                      <a:pt x="62" y="16"/>
                      <a:pt x="62" y="14"/>
                    </a:cubicBezTo>
                    <a:cubicBezTo>
                      <a:pt x="62" y="15"/>
                      <a:pt x="62" y="15"/>
                      <a:pt x="62" y="15"/>
                    </a:cubicBezTo>
                    <a:cubicBezTo>
                      <a:pt x="62" y="13"/>
                      <a:pt x="62" y="13"/>
                      <a:pt x="62" y="13"/>
                    </a:cubicBezTo>
                    <a:cubicBezTo>
                      <a:pt x="62" y="14"/>
                      <a:pt x="62" y="12"/>
                      <a:pt x="61" y="14"/>
                    </a:cubicBezTo>
                    <a:cubicBezTo>
                      <a:pt x="61" y="15"/>
                      <a:pt x="61" y="15"/>
                      <a:pt x="61" y="15"/>
                    </a:cubicBezTo>
                    <a:cubicBezTo>
                      <a:pt x="61" y="15"/>
                      <a:pt x="60" y="17"/>
                      <a:pt x="61" y="15"/>
                    </a:cubicBezTo>
                    <a:cubicBezTo>
                      <a:pt x="61" y="13"/>
                      <a:pt x="61" y="13"/>
                      <a:pt x="61" y="13"/>
                    </a:cubicBezTo>
                    <a:cubicBezTo>
                      <a:pt x="61" y="13"/>
                      <a:pt x="61" y="14"/>
                      <a:pt x="61" y="14"/>
                    </a:cubicBezTo>
                    <a:cubicBezTo>
                      <a:pt x="62" y="11"/>
                      <a:pt x="62" y="11"/>
                      <a:pt x="62" y="11"/>
                    </a:cubicBezTo>
                    <a:cubicBezTo>
                      <a:pt x="61" y="15"/>
                      <a:pt x="61" y="12"/>
                      <a:pt x="60" y="13"/>
                    </a:cubicBezTo>
                    <a:cubicBezTo>
                      <a:pt x="61" y="12"/>
                      <a:pt x="61" y="12"/>
                      <a:pt x="61" y="12"/>
                    </a:cubicBezTo>
                    <a:cubicBezTo>
                      <a:pt x="61" y="11"/>
                      <a:pt x="60" y="14"/>
                      <a:pt x="60" y="14"/>
                    </a:cubicBezTo>
                    <a:cubicBezTo>
                      <a:pt x="60" y="13"/>
                      <a:pt x="61" y="11"/>
                      <a:pt x="61" y="10"/>
                    </a:cubicBezTo>
                    <a:cubicBezTo>
                      <a:pt x="60" y="10"/>
                      <a:pt x="59" y="12"/>
                      <a:pt x="59" y="10"/>
                    </a:cubicBezTo>
                    <a:cubicBezTo>
                      <a:pt x="59" y="10"/>
                      <a:pt x="59" y="11"/>
                      <a:pt x="58" y="12"/>
                    </a:cubicBezTo>
                    <a:cubicBezTo>
                      <a:pt x="58" y="12"/>
                      <a:pt x="59" y="9"/>
                      <a:pt x="58" y="11"/>
                    </a:cubicBezTo>
                    <a:cubicBezTo>
                      <a:pt x="58" y="10"/>
                      <a:pt x="58" y="9"/>
                      <a:pt x="59" y="8"/>
                    </a:cubicBezTo>
                    <a:cubicBezTo>
                      <a:pt x="58" y="9"/>
                      <a:pt x="58" y="8"/>
                      <a:pt x="58" y="10"/>
                    </a:cubicBezTo>
                    <a:cubicBezTo>
                      <a:pt x="58" y="9"/>
                      <a:pt x="57" y="9"/>
                      <a:pt x="57" y="9"/>
                    </a:cubicBezTo>
                    <a:cubicBezTo>
                      <a:pt x="57" y="9"/>
                      <a:pt x="57" y="8"/>
                      <a:pt x="57" y="7"/>
                    </a:cubicBezTo>
                    <a:cubicBezTo>
                      <a:pt x="57" y="8"/>
                      <a:pt x="56" y="9"/>
                      <a:pt x="56" y="9"/>
                    </a:cubicBezTo>
                    <a:cubicBezTo>
                      <a:pt x="56" y="11"/>
                      <a:pt x="56" y="11"/>
                      <a:pt x="56" y="12"/>
                    </a:cubicBezTo>
                    <a:cubicBezTo>
                      <a:pt x="56" y="13"/>
                      <a:pt x="56" y="13"/>
                      <a:pt x="56" y="13"/>
                    </a:cubicBezTo>
                    <a:cubicBezTo>
                      <a:pt x="56" y="11"/>
                      <a:pt x="56" y="9"/>
                      <a:pt x="56" y="9"/>
                    </a:cubicBezTo>
                    <a:cubicBezTo>
                      <a:pt x="56" y="6"/>
                      <a:pt x="56" y="9"/>
                      <a:pt x="56" y="6"/>
                    </a:cubicBezTo>
                    <a:cubicBezTo>
                      <a:pt x="56" y="4"/>
                      <a:pt x="57" y="4"/>
                      <a:pt x="57" y="5"/>
                    </a:cubicBezTo>
                    <a:cubicBezTo>
                      <a:pt x="58" y="3"/>
                      <a:pt x="57" y="5"/>
                      <a:pt x="57" y="2"/>
                    </a:cubicBezTo>
                    <a:cubicBezTo>
                      <a:pt x="57" y="3"/>
                      <a:pt x="57" y="4"/>
                      <a:pt x="56" y="4"/>
                    </a:cubicBezTo>
                    <a:cubicBezTo>
                      <a:pt x="56" y="5"/>
                      <a:pt x="56" y="6"/>
                      <a:pt x="56" y="7"/>
                    </a:cubicBezTo>
                    <a:cubicBezTo>
                      <a:pt x="56" y="9"/>
                      <a:pt x="56" y="5"/>
                      <a:pt x="56" y="5"/>
                    </a:cubicBezTo>
                    <a:cubicBezTo>
                      <a:pt x="56" y="4"/>
                      <a:pt x="56" y="4"/>
                      <a:pt x="56" y="4"/>
                    </a:cubicBezTo>
                    <a:cubicBezTo>
                      <a:pt x="56" y="3"/>
                      <a:pt x="55" y="5"/>
                      <a:pt x="55" y="5"/>
                    </a:cubicBezTo>
                    <a:cubicBezTo>
                      <a:pt x="55" y="1"/>
                      <a:pt x="56" y="4"/>
                      <a:pt x="56" y="2"/>
                    </a:cubicBezTo>
                    <a:cubicBezTo>
                      <a:pt x="56" y="0"/>
                      <a:pt x="56" y="0"/>
                      <a:pt x="56" y="0"/>
                    </a:cubicBezTo>
                    <a:cubicBezTo>
                      <a:pt x="55" y="0"/>
                      <a:pt x="56" y="3"/>
                      <a:pt x="55" y="2"/>
                    </a:cubicBezTo>
                    <a:cubicBezTo>
                      <a:pt x="55" y="1"/>
                      <a:pt x="55" y="1"/>
                      <a:pt x="55" y="1"/>
                    </a:cubicBezTo>
                    <a:cubicBezTo>
                      <a:pt x="55" y="1"/>
                      <a:pt x="55" y="1"/>
                      <a:pt x="55" y="1"/>
                    </a:cubicBezTo>
                    <a:cubicBezTo>
                      <a:pt x="55" y="3"/>
                      <a:pt x="55" y="4"/>
                      <a:pt x="55" y="4"/>
                    </a:cubicBezTo>
                    <a:cubicBezTo>
                      <a:pt x="55" y="7"/>
                      <a:pt x="55" y="5"/>
                      <a:pt x="55" y="5"/>
                    </a:cubicBezTo>
                    <a:cubicBezTo>
                      <a:pt x="54" y="7"/>
                      <a:pt x="55" y="5"/>
                      <a:pt x="55" y="7"/>
                    </a:cubicBezTo>
                    <a:cubicBezTo>
                      <a:pt x="55" y="8"/>
                      <a:pt x="54" y="9"/>
                      <a:pt x="54" y="9"/>
                    </a:cubicBezTo>
                    <a:cubicBezTo>
                      <a:pt x="54" y="9"/>
                      <a:pt x="54" y="7"/>
                      <a:pt x="54" y="6"/>
                    </a:cubicBezTo>
                    <a:cubicBezTo>
                      <a:pt x="54" y="5"/>
                      <a:pt x="54" y="5"/>
                      <a:pt x="54" y="6"/>
                    </a:cubicBezTo>
                    <a:cubicBezTo>
                      <a:pt x="55" y="4"/>
                      <a:pt x="54" y="3"/>
                      <a:pt x="55" y="1"/>
                    </a:cubicBezTo>
                    <a:cubicBezTo>
                      <a:pt x="54" y="0"/>
                      <a:pt x="54" y="2"/>
                      <a:pt x="54" y="3"/>
                    </a:cubicBezTo>
                    <a:cubicBezTo>
                      <a:pt x="54" y="3"/>
                      <a:pt x="54" y="5"/>
                      <a:pt x="54" y="5"/>
                    </a:cubicBezTo>
                    <a:cubicBezTo>
                      <a:pt x="54" y="10"/>
                      <a:pt x="54" y="2"/>
                      <a:pt x="53" y="3"/>
                    </a:cubicBezTo>
                    <a:cubicBezTo>
                      <a:pt x="53" y="6"/>
                      <a:pt x="53" y="7"/>
                      <a:pt x="53" y="10"/>
                    </a:cubicBezTo>
                    <a:cubicBezTo>
                      <a:pt x="53" y="11"/>
                      <a:pt x="53" y="12"/>
                      <a:pt x="53" y="11"/>
                    </a:cubicBezTo>
                    <a:cubicBezTo>
                      <a:pt x="53" y="9"/>
                      <a:pt x="53" y="10"/>
                      <a:pt x="53" y="8"/>
                    </a:cubicBezTo>
                    <a:cubicBezTo>
                      <a:pt x="53" y="8"/>
                      <a:pt x="53" y="8"/>
                      <a:pt x="53" y="8"/>
                    </a:cubicBezTo>
                    <a:cubicBezTo>
                      <a:pt x="53" y="5"/>
                      <a:pt x="53" y="5"/>
                      <a:pt x="53" y="5"/>
                    </a:cubicBezTo>
                    <a:cubicBezTo>
                      <a:pt x="53" y="4"/>
                      <a:pt x="52" y="2"/>
                      <a:pt x="52" y="1"/>
                    </a:cubicBezTo>
                    <a:cubicBezTo>
                      <a:pt x="52" y="2"/>
                      <a:pt x="52" y="3"/>
                      <a:pt x="52" y="4"/>
                    </a:cubicBezTo>
                    <a:cubicBezTo>
                      <a:pt x="52" y="3"/>
                      <a:pt x="52" y="2"/>
                      <a:pt x="52" y="2"/>
                    </a:cubicBezTo>
                    <a:cubicBezTo>
                      <a:pt x="52" y="3"/>
                      <a:pt x="52" y="5"/>
                      <a:pt x="52" y="5"/>
                    </a:cubicBezTo>
                    <a:cubicBezTo>
                      <a:pt x="52" y="5"/>
                      <a:pt x="51" y="3"/>
                      <a:pt x="51" y="3"/>
                    </a:cubicBezTo>
                    <a:cubicBezTo>
                      <a:pt x="52" y="1"/>
                      <a:pt x="52" y="1"/>
                      <a:pt x="52" y="1"/>
                    </a:cubicBezTo>
                    <a:cubicBezTo>
                      <a:pt x="52" y="3"/>
                      <a:pt x="52" y="0"/>
                      <a:pt x="51" y="1"/>
                    </a:cubicBezTo>
                    <a:cubicBezTo>
                      <a:pt x="51" y="2"/>
                      <a:pt x="51" y="4"/>
                      <a:pt x="51" y="5"/>
                    </a:cubicBezTo>
                    <a:cubicBezTo>
                      <a:pt x="51" y="6"/>
                      <a:pt x="51" y="4"/>
                      <a:pt x="51" y="5"/>
                    </a:cubicBezTo>
                    <a:cubicBezTo>
                      <a:pt x="51" y="3"/>
                      <a:pt x="51" y="3"/>
                      <a:pt x="51" y="3"/>
                    </a:cubicBezTo>
                    <a:cubicBezTo>
                      <a:pt x="51" y="4"/>
                      <a:pt x="51" y="0"/>
                      <a:pt x="51" y="1"/>
                    </a:cubicBezTo>
                    <a:cubicBezTo>
                      <a:pt x="51" y="3"/>
                      <a:pt x="51" y="3"/>
                      <a:pt x="51" y="3"/>
                    </a:cubicBezTo>
                    <a:cubicBezTo>
                      <a:pt x="51" y="2"/>
                      <a:pt x="51" y="2"/>
                      <a:pt x="51" y="1"/>
                    </a:cubicBezTo>
                    <a:cubicBezTo>
                      <a:pt x="51" y="2"/>
                      <a:pt x="50" y="2"/>
                      <a:pt x="50" y="2"/>
                    </a:cubicBezTo>
                    <a:cubicBezTo>
                      <a:pt x="50" y="1"/>
                      <a:pt x="50" y="1"/>
                      <a:pt x="50" y="1"/>
                    </a:cubicBezTo>
                    <a:cubicBezTo>
                      <a:pt x="50" y="2"/>
                      <a:pt x="50" y="4"/>
                      <a:pt x="50" y="2"/>
                    </a:cubicBezTo>
                    <a:cubicBezTo>
                      <a:pt x="50" y="5"/>
                      <a:pt x="50" y="2"/>
                      <a:pt x="50" y="4"/>
                    </a:cubicBezTo>
                    <a:cubicBezTo>
                      <a:pt x="51" y="5"/>
                      <a:pt x="50" y="5"/>
                      <a:pt x="50" y="6"/>
                    </a:cubicBezTo>
                    <a:cubicBezTo>
                      <a:pt x="50" y="3"/>
                      <a:pt x="50" y="5"/>
                      <a:pt x="50" y="5"/>
                    </a:cubicBezTo>
                    <a:cubicBezTo>
                      <a:pt x="50" y="4"/>
                      <a:pt x="49" y="4"/>
                      <a:pt x="49" y="3"/>
                    </a:cubicBezTo>
                    <a:cubicBezTo>
                      <a:pt x="49" y="5"/>
                      <a:pt x="49" y="5"/>
                      <a:pt x="49" y="5"/>
                    </a:cubicBezTo>
                    <a:cubicBezTo>
                      <a:pt x="49" y="2"/>
                      <a:pt x="49" y="6"/>
                      <a:pt x="49" y="5"/>
                    </a:cubicBezTo>
                    <a:cubicBezTo>
                      <a:pt x="49" y="4"/>
                      <a:pt x="49" y="2"/>
                      <a:pt x="49" y="2"/>
                    </a:cubicBezTo>
                    <a:cubicBezTo>
                      <a:pt x="49" y="4"/>
                      <a:pt x="49" y="5"/>
                      <a:pt x="49" y="7"/>
                    </a:cubicBezTo>
                    <a:cubicBezTo>
                      <a:pt x="48" y="6"/>
                      <a:pt x="49" y="4"/>
                      <a:pt x="48" y="2"/>
                    </a:cubicBezTo>
                    <a:cubicBezTo>
                      <a:pt x="48" y="4"/>
                      <a:pt x="48" y="0"/>
                      <a:pt x="48" y="3"/>
                    </a:cubicBezTo>
                    <a:cubicBezTo>
                      <a:pt x="48" y="6"/>
                      <a:pt x="48" y="6"/>
                      <a:pt x="48" y="6"/>
                    </a:cubicBezTo>
                    <a:cubicBezTo>
                      <a:pt x="48" y="6"/>
                      <a:pt x="48" y="5"/>
                      <a:pt x="48" y="4"/>
                    </a:cubicBezTo>
                    <a:cubicBezTo>
                      <a:pt x="48" y="4"/>
                      <a:pt x="48" y="6"/>
                      <a:pt x="48" y="7"/>
                    </a:cubicBezTo>
                    <a:cubicBezTo>
                      <a:pt x="48" y="6"/>
                      <a:pt x="48" y="9"/>
                      <a:pt x="47" y="7"/>
                    </a:cubicBezTo>
                    <a:cubicBezTo>
                      <a:pt x="47" y="6"/>
                      <a:pt x="48" y="7"/>
                      <a:pt x="48" y="5"/>
                    </a:cubicBezTo>
                    <a:cubicBezTo>
                      <a:pt x="47" y="5"/>
                      <a:pt x="48" y="9"/>
                      <a:pt x="47" y="10"/>
                    </a:cubicBezTo>
                    <a:cubicBezTo>
                      <a:pt x="48" y="11"/>
                      <a:pt x="48" y="14"/>
                      <a:pt x="48" y="15"/>
                    </a:cubicBezTo>
                    <a:cubicBezTo>
                      <a:pt x="47" y="14"/>
                      <a:pt x="48" y="14"/>
                      <a:pt x="47" y="12"/>
                    </a:cubicBezTo>
                    <a:cubicBezTo>
                      <a:pt x="47" y="12"/>
                      <a:pt x="47" y="12"/>
                      <a:pt x="47" y="12"/>
                    </a:cubicBezTo>
                    <a:cubicBezTo>
                      <a:pt x="47" y="9"/>
                      <a:pt x="47" y="7"/>
                      <a:pt x="47" y="5"/>
                    </a:cubicBezTo>
                    <a:cubicBezTo>
                      <a:pt x="47" y="6"/>
                      <a:pt x="47" y="6"/>
                      <a:pt x="47" y="6"/>
                    </a:cubicBezTo>
                    <a:cubicBezTo>
                      <a:pt x="47" y="3"/>
                      <a:pt x="47" y="3"/>
                      <a:pt x="47" y="3"/>
                    </a:cubicBezTo>
                    <a:cubicBezTo>
                      <a:pt x="47" y="5"/>
                      <a:pt x="46" y="3"/>
                      <a:pt x="46" y="4"/>
                    </a:cubicBezTo>
                    <a:cubicBezTo>
                      <a:pt x="46" y="6"/>
                      <a:pt x="46" y="3"/>
                      <a:pt x="46" y="5"/>
                    </a:cubicBezTo>
                    <a:cubicBezTo>
                      <a:pt x="46" y="5"/>
                      <a:pt x="47" y="8"/>
                      <a:pt x="46" y="7"/>
                    </a:cubicBezTo>
                    <a:cubicBezTo>
                      <a:pt x="46" y="4"/>
                      <a:pt x="46" y="4"/>
                      <a:pt x="46" y="4"/>
                    </a:cubicBezTo>
                    <a:cubicBezTo>
                      <a:pt x="46" y="3"/>
                      <a:pt x="46" y="6"/>
                      <a:pt x="46" y="5"/>
                    </a:cubicBezTo>
                    <a:cubicBezTo>
                      <a:pt x="46" y="4"/>
                      <a:pt x="46" y="4"/>
                      <a:pt x="46" y="4"/>
                    </a:cubicBezTo>
                    <a:cubicBezTo>
                      <a:pt x="45" y="4"/>
                      <a:pt x="44" y="4"/>
                      <a:pt x="44" y="8"/>
                    </a:cubicBezTo>
                    <a:cubicBezTo>
                      <a:pt x="44" y="6"/>
                      <a:pt x="43" y="6"/>
                      <a:pt x="43" y="5"/>
                    </a:cubicBezTo>
                    <a:cubicBezTo>
                      <a:pt x="43" y="6"/>
                      <a:pt x="43" y="7"/>
                      <a:pt x="43" y="7"/>
                    </a:cubicBezTo>
                    <a:cubicBezTo>
                      <a:pt x="43" y="5"/>
                      <a:pt x="43" y="5"/>
                      <a:pt x="43" y="5"/>
                    </a:cubicBezTo>
                    <a:cubicBezTo>
                      <a:pt x="42" y="4"/>
                      <a:pt x="42" y="6"/>
                      <a:pt x="42" y="7"/>
                    </a:cubicBezTo>
                    <a:cubicBezTo>
                      <a:pt x="42" y="6"/>
                      <a:pt x="42" y="6"/>
                      <a:pt x="42" y="6"/>
                    </a:cubicBezTo>
                    <a:cubicBezTo>
                      <a:pt x="42" y="4"/>
                      <a:pt x="42" y="7"/>
                      <a:pt x="42" y="7"/>
                    </a:cubicBezTo>
                    <a:cubicBezTo>
                      <a:pt x="42" y="6"/>
                      <a:pt x="42" y="6"/>
                      <a:pt x="42" y="6"/>
                    </a:cubicBezTo>
                    <a:cubicBezTo>
                      <a:pt x="42" y="7"/>
                      <a:pt x="42" y="7"/>
                      <a:pt x="42" y="7"/>
                    </a:cubicBezTo>
                    <a:cubicBezTo>
                      <a:pt x="42" y="8"/>
                      <a:pt x="42" y="8"/>
                      <a:pt x="41" y="6"/>
                    </a:cubicBezTo>
                    <a:cubicBezTo>
                      <a:pt x="41" y="7"/>
                      <a:pt x="41" y="7"/>
                      <a:pt x="41" y="7"/>
                    </a:cubicBezTo>
                    <a:cubicBezTo>
                      <a:pt x="41" y="6"/>
                      <a:pt x="41" y="6"/>
                      <a:pt x="40" y="7"/>
                    </a:cubicBezTo>
                    <a:cubicBezTo>
                      <a:pt x="41" y="7"/>
                      <a:pt x="41" y="8"/>
                      <a:pt x="41" y="9"/>
                    </a:cubicBezTo>
                    <a:cubicBezTo>
                      <a:pt x="41" y="12"/>
                      <a:pt x="41" y="9"/>
                      <a:pt x="41" y="10"/>
                    </a:cubicBezTo>
                    <a:cubicBezTo>
                      <a:pt x="40" y="8"/>
                      <a:pt x="40" y="8"/>
                      <a:pt x="40" y="8"/>
                    </a:cubicBezTo>
                    <a:cubicBezTo>
                      <a:pt x="40" y="5"/>
                      <a:pt x="39" y="7"/>
                      <a:pt x="39" y="7"/>
                    </a:cubicBezTo>
                    <a:cubicBezTo>
                      <a:pt x="39" y="8"/>
                      <a:pt x="39" y="8"/>
                      <a:pt x="39" y="8"/>
                    </a:cubicBezTo>
                    <a:cubicBezTo>
                      <a:pt x="38" y="6"/>
                      <a:pt x="38" y="8"/>
                      <a:pt x="38" y="8"/>
                    </a:cubicBezTo>
                    <a:cubicBezTo>
                      <a:pt x="38" y="9"/>
                      <a:pt x="38" y="11"/>
                      <a:pt x="38" y="11"/>
                    </a:cubicBezTo>
                    <a:cubicBezTo>
                      <a:pt x="38" y="13"/>
                      <a:pt x="38" y="9"/>
                      <a:pt x="37" y="8"/>
                    </a:cubicBezTo>
                    <a:cubicBezTo>
                      <a:pt x="37" y="9"/>
                      <a:pt x="37" y="9"/>
                      <a:pt x="37" y="9"/>
                    </a:cubicBezTo>
                    <a:cubicBezTo>
                      <a:pt x="37" y="8"/>
                      <a:pt x="37" y="8"/>
                      <a:pt x="37" y="8"/>
                    </a:cubicBezTo>
                    <a:cubicBezTo>
                      <a:pt x="37" y="9"/>
                      <a:pt x="37" y="10"/>
                      <a:pt x="37" y="9"/>
                    </a:cubicBezTo>
                    <a:cubicBezTo>
                      <a:pt x="37" y="9"/>
                      <a:pt x="37" y="9"/>
                      <a:pt x="37" y="9"/>
                    </a:cubicBezTo>
                    <a:cubicBezTo>
                      <a:pt x="36" y="9"/>
                      <a:pt x="36" y="8"/>
                      <a:pt x="36" y="8"/>
                    </a:cubicBezTo>
                    <a:cubicBezTo>
                      <a:pt x="36" y="10"/>
                      <a:pt x="36" y="9"/>
                      <a:pt x="36" y="10"/>
                    </a:cubicBezTo>
                    <a:cubicBezTo>
                      <a:pt x="36" y="10"/>
                      <a:pt x="36" y="10"/>
                      <a:pt x="36" y="10"/>
                    </a:cubicBezTo>
                    <a:cubicBezTo>
                      <a:pt x="36" y="11"/>
                      <a:pt x="36" y="11"/>
                      <a:pt x="36" y="11"/>
                    </a:cubicBezTo>
                    <a:cubicBezTo>
                      <a:pt x="36" y="10"/>
                      <a:pt x="36" y="10"/>
                      <a:pt x="36" y="10"/>
                    </a:cubicBezTo>
                    <a:cubicBezTo>
                      <a:pt x="36" y="9"/>
                      <a:pt x="36" y="9"/>
                      <a:pt x="36" y="9"/>
                    </a:cubicBezTo>
                    <a:cubicBezTo>
                      <a:pt x="35" y="8"/>
                      <a:pt x="36" y="10"/>
                      <a:pt x="36" y="11"/>
                    </a:cubicBezTo>
                    <a:cubicBezTo>
                      <a:pt x="36" y="12"/>
                      <a:pt x="36" y="11"/>
                      <a:pt x="35" y="10"/>
                    </a:cubicBezTo>
                    <a:cubicBezTo>
                      <a:pt x="35" y="9"/>
                      <a:pt x="36" y="10"/>
                      <a:pt x="36" y="10"/>
                    </a:cubicBezTo>
                    <a:cubicBezTo>
                      <a:pt x="35" y="9"/>
                      <a:pt x="35" y="9"/>
                      <a:pt x="35" y="9"/>
                    </a:cubicBezTo>
                    <a:cubicBezTo>
                      <a:pt x="35" y="9"/>
                      <a:pt x="36" y="10"/>
                      <a:pt x="35" y="10"/>
                    </a:cubicBezTo>
                    <a:cubicBezTo>
                      <a:pt x="35" y="10"/>
                      <a:pt x="35" y="10"/>
                      <a:pt x="35" y="9"/>
                    </a:cubicBezTo>
                    <a:cubicBezTo>
                      <a:pt x="35" y="10"/>
                      <a:pt x="35" y="10"/>
                      <a:pt x="35" y="10"/>
                    </a:cubicBezTo>
                    <a:cubicBezTo>
                      <a:pt x="35" y="11"/>
                      <a:pt x="35" y="11"/>
                      <a:pt x="35" y="12"/>
                    </a:cubicBezTo>
                    <a:cubicBezTo>
                      <a:pt x="35" y="12"/>
                      <a:pt x="35" y="13"/>
                      <a:pt x="35" y="12"/>
                    </a:cubicBezTo>
                    <a:cubicBezTo>
                      <a:pt x="35" y="12"/>
                      <a:pt x="35" y="12"/>
                      <a:pt x="35" y="12"/>
                    </a:cubicBezTo>
                    <a:cubicBezTo>
                      <a:pt x="35" y="12"/>
                      <a:pt x="35" y="12"/>
                      <a:pt x="35" y="13"/>
                    </a:cubicBezTo>
                    <a:cubicBezTo>
                      <a:pt x="35" y="11"/>
                      <a:pt x="35" y="11"/>
                      <a:pt x="35" y="11"/>
                    </a:cubicBezTo>
                    <a:cubicBezTo>
                      <a:pt x="35" y="12"/>
                      <a:pt x="35" y="12"/>
                      <a:pt x="35" y="13"/>
                    </a:cubicBezTo>
                    <a:cubicBezTo>
                      <a:pt x="34" y="11"/>
                      <a:pt x="34" y="9"/>
                      <a:pt x="33" y="9"/>
                    </a:cubicBezTo>
                    <a:cubicBezTo>
                      <a:pt x="34" y="10"/>
                      <a:pt x="34" y="10"/>
                      <a:pt x="34" y="10"/>
                    </a:cubicBezTo>
                    <a:cubicBezTo>
                      <a:pt x="34" y="11"/>
                      <a:pt x="33" y="10"/>
                      <a:pt x="33" y="9"/>
                    </a:cubicBezTo>
                    <a:cubicBezTo>
                      <a:pt x="33" y="8"/>
                      <a:pt x="34" y="14"/>
                      <a:pt x="33" y="13"/>
                    </a:cubicBezTo>
                    <a:cubicBezTo>
                      <a:pt x="33" y="11"/>
                      <a:pt x="33" y="10"/>
                      <a:pt x="32" y="10"/>
                    </a:cubicBezTo>
                    <a:cubicBezTo>
                      <a:pt x="33" y="10"/>
                      <a:pt x="33" y="11"/>
                      <a:pt x="33" y="11"/>
                    </a:cubicBezTo>
                    <a:cubicBezTo>
                      <a:pt x="33" y="12"/>
                      <a:pt x="32" y="10"/>
                      <a:pt x="33" y="11"/>
                    </a:cubicBezTo>
                    <a:cubicBezTo>
                      <a:pt x="33" y="12"/>
                      <a:pt x="33" y="12"/>
                      <a:pt x="33" y="12"/>
                    </a:cubicBezTo>
                    <a:cubicBezTo>
                      <a:pt x="32" y="8"/>
                      <a:pt x="32" y="11"/>
                      <a:pt x="31" y="9"/>
                    </a:cubicBezTo>
                    <a:cubicBezTo>
                      <a:pt x="31" y="12"/>
                      <a:pt x="31" y="10"/>
                      <a:pt x="31" y="11"/>
                    </a:cubicBezTo>
                    <a:cubicBezTo>
                      <a:pt x="30" y="9"/>
                      <a:pt x="31" y="12"/>
                      <a:pt x="30" y="10"/>
                    </a:cubicBezTo>
                    <a:cubicBezTo>
                      <a:pt x="31" y="13"/>
                      <a:pt x="31" y="13"/>
                      <a:pt x="31" y="13"/>
                    </a:cubicBezTo>
                    <a:cubicBezTo>
                      <a:pt x="30" y="11"/>
                      <a:pt x="32" y="16"/>
                      <a:pt x="31" y="13"/>
                    </a:cubicBezTo>
                    <a:cubicBezTo>
                      <a:pt x="30" y="13"/>
                      <a:pt x="30" y="12"/>
                      <a:pt x="30" y="11"/>
                    </a:cubicBezTo>
                    <a:cubicBezTo>
                      <a:pt x="29" y="9"/>
                      <a:pt x="30" y="14"/>
                      <a:pt x="29" y="11"/>
                    </a:cubicBezTo>
                    <a:cubicBezTo>
                      <a:pt x="30" y="14"/>
                      <a:pt x="30" y="14"/>
                      <a:pt x="30" y="14"/>
                    </a:cubicBezTo>
                    <a:cubicBezTo>
                      <a:pt x="30" y="13"/>
                      <a:pt x="29" y="12"/>
                      <a:pt x="29" y="11"/>
                    </a:cubicBezTo>
                    <a:cubicBezTo>
                      <a:pt x="29" y="12"/>
                      <a:pt x="29" y="13"/>
                      <a:pt x="29" y="12"/>
                    </a:cubicBezTo>
                    <a:cubicBezTo>
                      <a:pt x="28" y="11"/>
                      <a:pt x="28" y="11"/>
                      <a:pt x="28" y="11"/>
                    </a:cubicBezTo>
                    <a:cubicBezTo>
                      <a:pt x="28" y="10"/>
                      <a:pt x="28" y="11"/>
                      <a:pt x="28" y="12"/>
                    </a:cubicBezTo>
                    <a:cubicBezTo>
                      <a:pt x="28" y="11"/>
                      <a:pt x="28" y="12"/>
                      <a:pt x="27" y="11"/>
                    </a:cubicBezTo>
                    <a:cubicBezTo>
                      <a:pt x="28" y="13"/>
                      <a:pt x="26" y="10"/>
                      <a:pt x="27" y="13"/>
                    </a:cubicBezTo>
                    <a:cubicBezTo>
                      <a:pt x="27" y="12"/>
                      <a:pt x="27" y="12"/>
                      <a:pt x="27" y="12"/>
                    </a:cubicBezTo>
                    <a:cubicBezTo>
                      <a:pt x="27" y="13"/>
                      <a:pt x="28" y="15"/>
                      <a:pt x="28" y="15"/>
                    </a:cubicBezTo>
                    <a:cubicBezTo>
                      <a:pt x="27" y="13"/>
                      <a:pt x="27" y="13"/>
                      <a:pt x="27" y="13"/>
                    </a:cubicBezTo>
                    <a:cubicBezTo>
                      <a:pt x="26" y="11"/>
                      <a:pt x="27" y="13"/>
                      <a:pt x="26" y="12"/>
                    </a:cubicBezTo>
                    <a:cubicBezTo>
                      <a:pt x="27" y="13"/>
                      <a:pt x="26" y="12"/>
                      <a:pt x="26" y="13"/>
                    </a:cubicBezTo>
                    <a:cubicBezTo>
                      <a:pt x="26" y="14"/>
                      <a:pt x="26" y="14"/>
                      <a:pt x="26" y="14"/>
                    </a:cubicBezTo>
                    <a:cubicBezTo>
                      <a:pt x="27" y="15"/>
                      <a:pt x="27" y="15"/>
                      <a:pt x="27" y="15"/>
                    </a:cubicBezTo>
                    <a:cubicBezTo>
                      <a:pt x="26" y="15"/>
                      <a:pt x="26" y="13"/>
                      <a:pt x="26" y="13"/>
                    </a:cubicBezTo>
                    <a:cubicBezTo>
                      <a:pt x="25" y="12"/>
                      <a:pt x="26" y="13"/>
                      <a:pt x="26" y="13"/>
                    </a:cubicBezTo>
                    <a:cubicBezTo>
                      <a:pt x="26" y="13"/>
                      <a:pt x="26" y="13"/>
                      <a:pt x="26" y="14"/>
                    </a:cubicBezTo>
                    <a:cubicBezTo>
                      <a:pt x="26" y="13"/>
                      <a:pt x="26" y="13"/>
                      <a:pt x="26" y="13"/>
                    </a:cubicBezTo>
                    <a:cubicBezTo>
                      <a:pt x="26" y="13"/>
                      <a:pt x="26" y="13"/>
                      <a:pt x="26" y="14"/>
                    </a:cubicBezTo>
                    <a:cubicBezTo>
                      <a:pt x="26" y="13"/>
                      <a:pt x="26" y="13"/>
                      <a:pt x="25" y="13"/>
                    </a:cubicBezTo>
                    <a:cubicBezTo>
                      <a:pt x="26" y="13"/>
                      <a:pt x="26" y="13"/>
                      <a:pt x="26" y="13"/>
                    </a:cubicBezTo>
                    <a:cubicBezTo>
                      <a:pt x="25" y="13"/>
                      <a:pt x="25" y="13"/>
                      <a:pt x="25" y="13"/>
                    </a:cubicBezTo>
                    <a:cubicBezTo>
                      <a:pt x="25" y="13"/>
                      <a:pt x="25" y="13"/>
                      <a:pt x="25" y="13"/>
                    </a:cubicBezTo>
                    <a:cubicBezTo>
                      <a:pt x="25" y="13"/>
                      <a:pt x="25" y="13"/>
                      <a:pt x="25" y="13"/>
                    </a:cubicBezTo>
                    <a:cubicBezTo>
                      <a:pt x="25" y="11"/>
                      <a:pt x="25" y="11"/>
                      <a:pt x="25" y="11"/>
                    </a:cubicBezTo>
                    <a:cubicBezTo>
                      <a:pt x="24" y="11"/>
                      <a:pt x="25" y="13"/>
                      <a:pt x="25" y="13"/>
                    </a:cubicBezTo>
                    <a:cubicBezTo>
                      <a:pt x="24" y="12"/>
                      <a:pt x="24" y="14"/>
                      <a:pt x="24" y="15"/>
                    </a:cubicBezTo>
                    <a:cubicBezTo>
                      <a:pt x="24" y="15"/>
                      <a:pt x="24" y="14"/>
                      <a:pt x="24" y="14"/>
                    </a:cubicBezTo>
                    <a:cubicBezTo>
                      <a:pt x="24" y="15"/>
                      <a:pt x="24" y="16"/>
                      <a:pt x="24" y="15"/>
                    </a:cubicBezTo>
                    <a:cubicBezTo>
                      <a:pt x="24" y="16"/>
                      <a:pt x="23" y="14"/>
                      <a:pt x="23" y="14"/>
                    </a:cubicBezTo>
                    <a:cubicBezTo>
                      <a:pt x="23" y="14"/>
                      <a:pt x="24" y="15"/>
                      <a:pt x="24" y="15"/>
                    </a:cubicBezTo>
                    <a:cubicBezTo>
                      <a:pt x="23" y="13"/>
                      <a:pt x="23" y="17"/>
                      <a:pt x="23" y="15"/>
                    </a:cubicBezTo>
                    <a:cubicBezTo>
                      <a:pt x="23" y="15"/>
                      <a:pt x="22" y="14"/>
                      <a:pt x="22" y="14"/>
                    </a:cubicBezTo>
                    <a:cubicBezTo>
                      <a:pt x="22" y="15"/>
                      <a:pt x="22" y="16"/>
                      <a:pt x="23" y="17"/>
                    </a:cubicBezTo>
                    <a:cubicBezTo>
                      <a:pt x="22" y="16"/>
                      <a:pt x="22" y="16"/>
                      <a:pt x="22" y="16"/>
                    </a:cubicBezTo>
                    <a:cubicBezTo>
                      <a:pt x="22" y="16"/>
                      <a:pt x="22" y="16"/>
                      <a:pt x="22" y="17"/>
                    </a:cubicBezTo>
                    <a:cubicBezTo>
                      <a:pt x="23" y="18"/>
                      <a:pt x="23" y="20"/>
                      <a:pt x="23" y="19"/>
                    </a:cubicBezTo>
                    <a:cubicBezTo>
                      <a:pt x="23" y="19"/>
                      <a:pt x="23" y="19"/>
                      <a:pt x="23" y="19"/>
                    </a:cubicBezTo>
                    <a:cubicBezTo>
                      <a:pt x="22" y="20"/>
                      <a:pt x="22" y="20"/>
                      <a:pt x="22" y="20"/>
                    </a:cubicBezTo>
                    <a:cubicBezTo>
                      <a:pt x="22" y="19"/>
                      <a:pt x="22" y="20"/>
                      <a:pt x="22" y="19"/>
                    </a:cubicBezTo>
                    <a:cubicBezTo>
                      <a:pt x="21" y="16"/>
                      <a:pt x="21" y="17"/>
                      <a:pt x="21" y="17"/>
                    </a:cubicBezTo>
                    <a:cubicBezTo>
                      <a:pt x="21" y="19"/>
                      <a:pt x="21" y="19"/>
                      <a:pt x="21" y="19"/>
                    </a:cubicBezTo>
                    <a:cubicBezTo>
                      <a:pt x="21" y="19"/>
                      <a:pt x="21" y="17"/>
                      <a:pt x="21" y="17"/>
                    </a:cubicBezTo>
                    <a:cubicBezTo>
                      <a:pt x="22" y="22"/>
                      <a:pt x="22" y="22"/>
                      <a:pt x="22" y="22"/>
                    </a:cubicBezTo>
                    <a:cubicBezTo>
                      <a:pt x="22" y="22"/>
                      <a:pt x="21" y="20"/>
                      <a:pt x="21" y="19"/>
                    </a:cubicBezTo>
                    <a:cubicBezTo>
                      <a:pt x="21" y="20"/>
                      <a:pt x="22" y="22"/>
                      <a:pt x="22" y="24"/>
                    </a:cubicBezTo>
                    <a:cubicBezTo>
                      <a:pt x="22" y="24"/>
                      <a:pt x="22" y="25"/>
                      <a:pt x="22" y="25"/>
                    </a:cubicBezTo>
                    <a:cubicBezTo>
                      <a:pt x="21" y="24"/>
                      <a:pt x="22" y="25"/>
                      <a:pt x="22" y="24"/>
                    </a:cubicBezTo>
                    <a:cubicBezTo>
                      <a:pt x="21" y="22"/>
                      <a:pt x="21" y="22"/>
                      <a:pt x="21" y="22"/>
                    </a:cubicBezTo>
                    <a:cubicBezTo>
                      <a:pt x="21" y="22"/>
                      <a:pt x="20" y="20"/>
                      <a:pt x="20" y="19"/>
                    </a:cubicBezTo>
                    <a:cubicBezTo>
                      <a:pt x="20" y="20"/>
                      <a:pt x="19" y="19"/>
                      <a:pt x="19" y="19"/>
                    </a:cubicBezTo>
                    <a:cubicBezTo>
                      <a:pt x="20" y="22"/>
                      <a:pt x="19" y="21"/>
                      <a:pt x="20" y="23"/>
                    </a:cubicBezTo>
                    <a:cubicBezTo>
                      <a:pt x="20" y="24"/>
                      <a:pt x="19" y="21"/>
                      <a:pt x="19" y="21"/>
                    </a:cubicBezTo>
                    <a:cubicBezTo>
                      <a:pt x="19" y="22"/>
                      <a:pt x="18" y="21"/>
                      <a:pt x="18" y="22"/>
                    </a:cubicBezTo>
                    <a:cubicBezTo>
                      <a:pt x="18" y="21"/>
                      <a:pt x="18" y="21"/>
                      <a:pt x="18" y="21"/>
                    </a:cubicBezTo>
                    <a:cubicBezTo>
                      <a:pt x="18" y="22"/>
                      <a:pt x="17" y="21"/>
                      <a:pt x="18" y="24"/>
                    </a:cubicBezTo>
                    <a:cubicBezTo>
                      <a:pt x="17" y="22"/>
                      <a:pt x="17" y="22"/>
                      <a:pt x="17" y="22"/>
                    </a:cubicBezTo>
                    <a:cubicBezTo>
                      <a:pt x="17" y="22"/>
                      <a:pt x="19" y="25"/>
                      <a:pt x="18" y="24"/>
                    </a:cubicBezTo>
                    <a:cubicBezTo>
                      <a:pt x="17" y="23"/>
                      <a:pt x="17" y="23"/>
                      <a:pt x="17" y="23"/>
                    </a:cubicBezTo>
                    <a:cubicBezTo>
                      <a:pt x="18" y="24"/>
                      <a:pt x="16" y="22"/>
                      <a:pt x="17" y="24"/>
                    </a:cubicBezTo>
                    <a:cubicBezTo>
                      <a:pt x="17" y="23"/>
                      <a:pt x="17" y="23"/>
                      <a:pt x="17" y="23"/>
                    </a:cubicBezTo>
                    <a:cubicBezTo>
                      <a:pt x="17" y="23"/>
                      <a:pt x="16" y="23"/>
                      <a:pt x="17" y="25"/>
                    </a:cubicBezTo>
                    <a:cubicBezTo>
                      <a:pt x="16" y="23"/>
                      <a:pt x="16" y="23"/>
                      <a:pt x="16" y="23"/>
                    </a:cubicBezTo>
                    <a:cubicBezTo>
                      <a:pt x="15" y="22"/>
                      <a:pt x="17" y="25"/>
                      <a:pt x="16" y="24"/>
                    </a:cubicBezTo>
                    <a:cubicBezTo>
                      <a:pt x="16" y="24"/>
                      <a:pt x="16" y="23"/>
                      <a:pt x="16" y="23"/>
                    </a:cubicBezTo>
                    <a:cubicBezTo>
                      <a:pt x="16" y="24"/>
                      <a:pt x="16" y="24"/>
                      <a:pt x="16" y="25"/>
                    </a:cubicBezTo>
                    <a:cubicBezTo>
                      <a:pt x="15" y="23"/>
                      <a:pt x="15" y="23"/>
                      <a:pt x="15" y="23"/>
                    </a:cubicBezTo>
                    <a:cubicBezTo>
                      <a:pt x="14" y="23"/>
                      <a:pt x="13" y="23"/>
                      <a:pt x="13" y="26"/>
                    </a:cubicBezTo>
                    <a:cubicBezTo>
                      <a:pt x="11" y="24"/>
                      <a:pt x="12" y="24"/>
                      <a:pt x="11" y="23"/>
                    </a:cubicBezTo>
                    <a:cubicBezTo>
                      <a:pt x="12" y="25"/>
                      <a:pt x="11" y="24"/>
                      <a:pt x="11" y="24"/>
                    </a:cubicBezTo>
                    <a:cubicBezTo>
                      <a:pt x="11" y="24"/>
                      <a:pt x="11" y="24"/>
                      <a:pt x="11" y="24"/>
                    </a:cubicBezTo>
                    <a:cubicBezTo>
                      <a:pt x="11" y="25"/>
                      <a:pt x="11" y="23"/>
                      <a:pt x="11" y="24"/>
                    </a:cubicBezTo>
                    <a:cubicBezTo>
                      <a:pt x="11" y="25"/>
                      <a:pt x="11" y="25"/>
                      <a:pt x="11" y="25"/>
                    </a:cubicBezTo>
                    <a:cubicBezTo>
                      <a:pt x="12" y="26"/>
                      <a:pt x="10" y="22"/>
                      <a:pt x="11" y="25"/>
                    </a:cubicBezTo>
                    <a:cubicBezTo>
                      <a:pt x="10" y="23"/>
                      <a:pt x="10" y="23"/>
                      <a:pt x="10" y="23"/>
                    </a:cubicBezTo>
                    <a:cubicBezTo>
                      <a:pt x="11" y="26"/>
                      <a:pt x="9" y="23"/>
                      <a:pt x="10" y="25"/>
                    </a:cubicBezTo>
                    <a:cubicBezTo>
                      <a:pt x="10" y="24"/>
                      <a:pt x="10" y="24"/>
                      <a:pt x="10" y="24"/>
                    </a:cubicBezTo>
                    <a:cubicBezTo>
                      <a:pt x="9" y="24"/>
                      <a:pt x="11" y="27"/>
                      <a:pt x="10" y="25"/>
                    </a:cubicBezTo>
                    <a:cubicBezTo>
                      <a:pt x="10" y="26"/>
                      <a:pt x="10" y="26"/>
                      <a:pt x="11" y="28"/>
                    </a:cubicBezTo>
                    <a:cubicBezTo>
                      <a:pt x="9" y="26"/>
                      <a:pt x="9" y="26"/>
                      <a:pt x="9" y="26"/>
                    </a:cubicBezTo>
                    <a:cubicBezTo>
                      <a:pt x="9" y="27"/>
                      <a:pt x="8" y="27"/>
                      <a:pt x="9" y="30"/>
                    </a:cubicBezTo>
                    <a:cubicBezTo>
                      <a:pt x="8" y="29"/>
                      <a:pt x="8" y="29"/>
                      <a:pt x="8" y="29"/>
                    </a:cubicBezTo>
                    <a:cubicBezTo>
                      <a:pt x="9" y="31"/>
                      <a:pt x="6" y="27"/>
                      <a:pt x="8" y="31"/>
                    </a:cubicBezTo>
                    <a:cubicBezTo>
                      <a:pt x="9" y="33"/>
                      <a:pt x="9" y="33"/>
                      <a:pt x="9" y="33"/>
                    </a:cubicBezTo>
                    <a:cubicBezTo>
                      <a:pt x="8" y="30"/>
                      <a:pt x="8" y="30"/>
                      <a:pt x="8" y="30"/>
                    </a:cubicBezTo>
                    <a:cubicBezTo>
                      <a:pt x="8" y="32"/>
                      <a:pt x="7" y="31"/>
                      <a:pt x="8" y="32"/>
                    </a:cubicBezTo>
                    <a:cubicBezTo>
                      <a:pt x="7" y="31"/>
                      <a:pt x="7" y="31"/>
                      <a:pt x="7" y="31"/>
                    </a:cubicBezTo>
                    <a:cubicBezTo>
                      <a:pt x="7" y="31"/>
                      <a:pt x="8" y="33"/>
                      <a:pt x="8" y="33"/>
                    </a:cubicBezTo>
                    <a:cubicBezTo>
                      <a:pt x="7" y="32"/>
                      <a:pt x="7" y="32"/>
                      <a:pt x="7" y="32"/>
                    </a:cubicBezTo>
                    <a:cubicBezTo>
                      <a:pt x="5" y="30"/>
                      <a:pt x="2" y="29"/>
                      <a:pt x="4" y="33"/>
                    </a:cubicBezTo>
                    <a:cubicBezTo>
                      <a:pt x="4" y="33"/>
                      <a:pt x="3" y="31"/>
                      <a:pt x="3" y="31"/>
                    </a:cubicBezTo>
                    <a:cubicBezTo>
                      <a:pt x="4" y="34"/>
                      <a:pt x="0" y="30"/>
                      <a:pt x="2" y="35"/>
                    </a:cubicBezTo>
                    <a:cubicBezTo>
                      <a:pt x="3" y="36"/>
                      <a:pt x="6" y="41"/>
                      <a:pt x="6" y="41"/>
                    </a:cubicBezTo>
                    <a:cubicBezTo>
                      <a:pt x="6" y="39"/>
                      <a:pt x="9" y="40"/>
                      <a:pt x="11" y="42"/>
                    </a:cubicBezTo>
                    <a:cubicBezTo>
                      <a:pt x="11" y="41"/>
                      <a:pt x="11" y="40"/>
                      <a:pt x="12" y="41"/>
                    </a:cubicBezTo>
                    <a:cubicBezTo>
                      <a:pt x="13" y="40"/>
                      <a:pt x="17" y="43"/>
                      <a:pt x="17" y="40"/>
                    </a:cubicBezTo>
                    <a:cubicBezTo>
                      <a:pt x="17" y="40"/>
                      <a:pt x="16" y="39"/>
                      <a:pt x="16" y="38"/>
                    </a:cubicBezTo>
                    <a:cubicBezTo>
                      <a:pt x="17" y="39"/>
                      <a:pt x="17" y="39"/>
                      <a:pt x="17" y="39"/>
                    </a:cubicBezTo>
                    <a:cubicBezTo>
                      <a:pt x="16" y="38"/>
                      <a:pt x="16" y="38"/>
                      <a:pt x="16" y="38"/>
                    </a:cubicBezTo>
                    <a:cubicBezTo>
                      <a:pt x="16" y="37"/>
                      <a:pt x="17" y="39"/>
                      <a:pt x="17" y="39"/>
                    </a:cubicBezTo>
                    <a:cubicBezTo>
                      <a:pt x="17" y="39"/>
                      <a:pt x="18" y="38"/>
                      <a:pt x="18" y="38"/>
                    </a:cubicBezTo>
                    <a:cubicBezTo>
                      <a:pt x="18" y="36"/>
                      <a:pt x="19" y="38"/>
                      <a:pt x="18" y="36"/>
                    </a:cubicBezTo>
                    <a:cubicBezTo>
                      <a:pt x="18" y="37"/>
                      <a:pt x="18" y="37"/>
                      <a:pt x="18" y="37"/>
                    </a:cubicBezTo>
                    <a:cubicBezTo>
                      <a:pt x="18" y="36"/>
                      <a:pt x="18" y="35"/>
                      <a:pt x="20" y="38"/>
                    </a:cubicBezTo>
                    <a:cubicBezTo>
                      <a:pt x="22" y="39"/>
                      <a:pt x="23" y="37"/>
                      <a:pt x="25" y="37"/>
                    </a:cubicBezTo>
                    <a:cubicBezTo>
                      <a:pt x="26" y="35"/>
                      <a:pt x="27" y="33"/>
                      <a:pt x="29" y="32"/>
                    </a:cubicBezTo>
                    <a:cubicBezTo>
                      <a:pt x="28" y="28"/>
                      <a:pt x="29" y="30"/>
                      <a:pt x="28" y="27"/>
                    </a:cubicBezTo>
                    <a:cubicBezTo>
                      <a:pt x="29" y="28"/>
                      <a:pt x="29" y="28"/>
                      <a:pt x="29" y="28"/>
                    </a:cubicBezTo>
                    <a:cubicBezTo>
                      <a:pt x="28" y="26"/>
                      <a:pt x="29" y="28"/>
                      <a:pt x="30" y="29"/>
                    </a:cubicBezTo>
                    <a:cubicBezTo>
                      <a:pt x="29" y="28"/>
                      <a:pt x="30" y="29"/>
                      <a:pt x="29" y="27"/>
                    </a:cubicBezTo>
                    <a:cubicBezTo>
                      <a:pt x="29" y="25"/>
                      <a:pt x="30" y="30"/>
                      <a:pt x="30" y="29"/>
                    </a:cubicBezTo>
                    <a:cubicBezTo>
                      <a:pt x="30" y="29"/>
                      <a:pt x="30" y="27"/>
                      <a:pt x="30" y="28"/>
                    </a:cubicBezTo>
                    <a:cubicBezTo>
                      <a:pt x="30" y="26"/>
                      <a:pt x="30" y="29"/>
                      <a:pt x="31" y="31"/>
                    </a:cubicBezTo>
                    <a:cubicBezTo>
                      <a:pt x="32" y="30"/>
                      <a:pt x="32" y="28"/>
                      <a:pt x="33" y="29"/>
                    </a:cubicBezTo>
                    <a:cubicBezTo>
                      <a:pt x="33" y="29"/>
                      <a:pt x="33" y="27"/>
                      <a:pt x="33" y="27"/>
                    </a:cubicBezTo>
                    <a:cubicBezTo>
                      <a:pt x="34" y="30"/>
                      <a:pt x="33" y="26"/>
                      <a:pt x="33" y="27"/>
                    </a:cubicBezTo>
                    <a:cubicBezTo>
                      <a:pt x="34" y="28"/>
                      <a:pt x="34" y="28"/>
                      <a:pt x="34" y="28"/>
                    </a:cubicBezTo>
                    <a:cubicBezTo>
                      <a:pt x="34" y="30"/>
                      <a:pt x="34" y="28"/>
                      <a:pt x="35" y="29"/>
                    </a:cubicBezTo>
                    <a:cubicBezTo>
                      <a:pt x="35" y="28"/>
                      <a:pt x="36" y="30"/>
                      <a:pt x="36" y="29"/>
                    </a:cubicBezTo>
                    <a:cubicBezTo>
                      <a:pt x="36" y="30"/>
                      <a:pt x="36" y="29"/>
                      <a:pt x="36" y="30"/>
                    </a:cubicBezTo>
                    <a:cubicBezTo>
                      <a:pt x="36" y="26"/>
                      <a:pt x="37" y="31"/>
                      <a:pt x="37" y="29"/>
                    </a:cubicBezTo>
                    <a:cubicBezTo>
                      <a:pt x="37" y="29"/>
                      <a:pt x="37" y="29"/>
                      <a:pt x="37" y="29"/>
                    </a:cubicBezTo>
                    <a:cubicBezTo>
                      <a:pt x="38" y="29"/>
                      <a:pt x="39" y="29"/>
                      <a:pt x="40" y="27"/>
                    </a:cubicBezTo>
                    <a:cubicBezTo>
                      <a:pt x="40" y="27"/>
                      <a:pt x="41" y="30"/>
                      <a:pt x="41" y="28"/>
                    </a:cubicBezTo>
                    <a:cubicBezTo>
                      <a:pt x="41" y="27"/>
                      <a:pt x="41" y="27"/>
                      <a:pt x="41" y="27"/>
                    </a:cubicBezTo>
                    <a:cubicBezTo>
                      <a:pt x="41" y="27"/>
                      <a:pt x="41" y="28"/>
                      <a:pt x="42" y="28"/>
                    </a:cubicBezTo>
                    <a:cubicBezTo>
                      <a:pt x="42" y="27"/>
                      <a:pt x="42" y="28"/>
                      <a:pt x="43" y="28"/>
                    </a:cubicBezTo>
                    <a:cubicBezTo>
                      <a:pt x="43" y="28"/>
                      <a:pt x="43" y="27"/>
                      <a:pt x="42" y="27"/>
                    </a:cubicBezTo>
                    <a:cubicBezTo>
                      <a:pt x="43" y="29"/>
                      <a:pt x="43" y="26"/>
                      <a:pt x="44" y="27"/>
                    </a:cubicBezTo>
                    <a:cubicBezTo>
                      <a:pt x="43" y="24"/>
                      <a:pt x="44" y="26"/>
                      <a:pt x="44"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1" name="chenying0907 193"/>
              <p:cNvSpPr/>
              <p:nvPr/>
            </p:nvSpPr>
            <p:spPr bwMode="auto">
              <a:xfrm>
                <a:off x="3192" y="2160"/>
                <a:ext cx="0" cy="2"/>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0"/>
                      <a:pt x="0" y="0"/>
                      <a:pt x="0" y="0"/>
                    </a:cubicBezTo>
                    <a:cubicBezTo>
                      <a:pt x="0" y="0"/>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2" name="chenying0907 194"/>
              <p:cNvSpPr/>
              <p:nvPr/>
            </p:nvSpPr>
            <p:spPr bwMode="auto">
              <a:xfrm>
                <a:off x="3146" y="2177"/>
                <a:ext cx="2" cy="2"/>
              </a:xfrm>
              <a:custGeom>
                <a:avLst/>
                <a:gdLst>
                  <a:gd name="T0" fmla="*/ 0 w 2"/>
                  <a:gd name="T1" fmla="*/ 0 h 2"/>
                  <a:gd name="T2" fmla="*/ 0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0" y="2"/>
                    </a:lnTo>
                    <a:lnTo>
                      <a:pt x="2" y="2"/>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3" name="chenying0907 195"/>
              <p:cNvSpPr/>
              <p:nvPr/>
            </p:nvSpPr>
            <p:spPr bwMode="auto">
              <a:xfrm>
                <a:off x="3264" y="1853"/>
                <a:ext cx="2" cy="4"/>
              </a:xfrm>
              <a:custGeom>
                <a:avLst/>
                <a:gdLst>
                  <a:gd name="T0" fmla="*/ 0 w 1"/>
                  <a:gd name="T1" fmla="*/ 1 h 2"/>
                  <a:gd name="T2" fmla="*/ 0 w 1"/>
                  <a:gd name="T3" fmla="*/ 1 h 2"/>
                  <a:gd name="T4" fmla="*/ 0 w 1"/>
                  <a:gd name="T5" fmla="*/ 1 h 2"/>
                </a:gdLst>
                <a:ahLst/>
                <a:cxnLst>
                  <a:cxn ang="0">
                    <a:pos x="T0" y="T1"/>
                  </a:cxn>
                  <a:cxn ang="0">
                    <a:pos x="T2" y="T3"/>
                  </a:cxn>
                  <a:cxn ang="0">
                    <a:pos x="T4" y="T5"/>
                  </a:cxn>
                </a:cxnLst>
                <a:rect l="0" t="0" r="r" b="b"/>
                <a:pathLst>
                  <a:path w="1" h="2">
                    <a:moveTo>
                      <a:pt x="0" y="1"/>
                    </a:moveTo>
                    <a:cubicBezTo>
                      <a:pt x="1" y="0"/>
                      <a:pt x="0" y="2"/>
                      <a:pt x="0" y="1"/>
                    </a:cubicBezTo>
                    <a:cubicBezTo>
                      <a:pt x="0" y="2"/>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 name="chenying0907 196"/>
              <p:cNvSpPr/>
              <p:nvPr/>
            </p:nvSpPr>
            <p:spPr bwMode="auto">
              <a:xfrm>
                <a:off x="3209" y="1836"/>
                <a:ext cx="2" cy="2"/>
              </a:xfrm>
              <a:custGeom>
                <a:avLst/>
                <a:gdLst>
                  <a:gd name="T0" fmla="*/ 2 w 2"/>
                  <a:gd name="T1" fmla="*/ 0 h 2"/>
                  <a:gd name="T2" fmla="*/ 0 w 2"/>
                  <a:gd name="T3" fmla="*/ 0 h 2"/>
                  <a:gd name="T4" fmla="*/ 0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0" y="0"/>
                    </a:lnTo>
                    <a:lnTo>
                      <a:pt x="0" y="2"/>
                    </a:ln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5" name="chenying0907 197"/>
              <p:cNvSpPr/>
              <p:nvPr/>
            </p:nvSpPr>
            <p:spPr bwMode="auto">
              <a:xfrm>
                <a:off x="3343" y="2470"/>
                <a:ext cx="2" cy="4"/>
              </a:xfrm>
              <a:custGeom>
                <a:avLst/>
                <a:gdLst>
                  <a:gd name="T0" fmla="*/ 1 w 1"/>
                  <a:gd name="T1" fmla="*/ 1 h 2"/>
                  <a:gd name="T2" fmla="*/ 0 w 1"/>
                  <a:gd name="T3" fmla="*/ 1 h 2"/>
                  <a:gd name="T4" fmla="*/ 1 w 1"/>
                  <a:gd name="T5" fmla="*/ 1 h 2"/>
                </a:gdLst>
                <a:ahLst/>
                <a:cxnLst>
                  <a:cxn ang="0">
                    <a:pos x="T0" y="T1"/>
                  </a:cxn>
                  <a:cxn ang="0">
                    <a:pos x="T2" y="T3"/>
                  </a:cxn>
                  <a:cxn ang="0">
                    <a:pos x="T4" y="T5"/>
                  </a:cxn>
                </a:cxnLst>
                <a:rect l="0" t="0" r="r" b="b"/>
                <a:pathLst>
                  <a:path w="1" h="2">
                    <a:moveTo>
                      <a:pt x="1" y="1"/>
                    </a:moveTo>
                    <a:cubicBezTo>
                      <a:pt x="0" y="0"/>
                      <a:pt x="1" y="2"/>
                      <a:pt x="0" y="1"/>
                    </a:cubicBezTo>
                    <a:cubicBezTo>
                      <a:pt x="1" y="2"/>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6" name="chenying0907 198"/>
              <p:cNvSpPr/>
              <p:nvPr/>
            </p:nvSpPr>
            <p:spPr bwMode="auto">
              <a:xfrm>
                <a:off x="3186" y="183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 name="chenying0907 199"/>
              <p:cNvSpPr/>
              <p:nvPr/>
            </p:nvSpPr>
            <p:spPr bwMode="auto">
              <a:xfrm>
                <a:off x="3188" y="1825"/>
                <a:ext cx="2" cy="4"/>
              </a:xfrm>
              <a:custGeom>
                <a:avLst/>
                <a:gdLst>
                  <a:gd name="T0" fmla="*/ 1 w 1"/>
                  <a:gd name="T1" fmla="*/ 0 h 2"/>
                  <a:gd name="T2" fmla="*/ 1 w 1"/>
                  <a:gd name="T3" fmla="*/ 1 h 2"/>
                  <a:gd name="T4" fmla="*/ 1 w 1"/>
                  <a:gd name="T5" fmla="*/ 0 h 2"/>
                </a:gdLst>
                <a:ahLst/>
                <a:cxnLst>
                  <a:cxn ang="0">
                    <a:pos x="T0" y="T1"/>
                  </a:cxn>
                  <a:cxn ang="0">
                    <a:pos x="T2" y="T3"/>
                  </a:cxn>
                  <a:cxn ang="0">
                    <a:pos x="T4" y="T5"/>
                  </a:cxn>
                </a:cxnLst>
                <a:rect l="0" t="0" r="r" b="b"/>
                <a:pathLst>
                  <a:path w="1" h="2">
                    <a:moveTo>
                      <a:pt x="1" y="0"/>
                    </a:moveTo>
                    <a:cubicBezTo>
                      <a:pt x="1" y="0"/>
                      <a:pt x="0" y="2"/>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8" name="chenying0907 200"/>
              <p:cNvSpPr/>
              <p:nvPr/>
            </p:nvSpPr>
            <p:spPr bwMode="auto">
              <a:xfrm>
                <a:off x="3184" y="1833"/>
                <a:ext cx="2" cy="3"/>
              </a:xfrm>
              <a:custGeom>
                <a:avLst/>
                <a:gdLst>
                  <a:gd name="T0" fmla="*/ 1 w 1"/>
                  <a:gd name="T1" fmla="*/ 0 h 1"/>
                  <a:gd name="T2" fmla="*/ 0 w 1"/>
                  <a:gd name="T3" fmla="*/ 0 h 1"/>
                  <a:gd name="T4" fmla="*/ 1 w 1"/>
                  <a:gd name="T5" fmla="*/ 0 h 1"/>
                </a:gdLst>
                <a:ahLst/>
                <a:cxnLst>
                  <a:cxn ang="0">
                    <a:pos x="T0" y="T1"/>
                  </a:cxn>
                  <a:cxn ang="0">
                    <a:pos x="T2" y="T3"/>
                  </a:cxn>
                  <a:cxn ang="0">
                    <a:pos x="T4" y="T5"/>
                  </a:cxn>
                </a:cxnLst>
                <a:rect l="0" t="0" r="r" b="b"/>
                <a:pathLst>
                  <a:path w="1" h="1">
                    <a:moveTo>
                      <a:pt x="1" y="0"/>
                    </a:moveTo>
                    <a:cubicBezTo>
                      <a:pt x="1" y="0"/>
                      <a:pt x="1" y="0"/>
                      <a:pt x="0" y="0"/>
                    </a:cubicBezTo>
                    <a:cubicBezTo>
                      <a:pt x="0"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9" name="chenying0907 201"/>
              <p:cNvSpPr/>
              <p:nvPr/>
            </p:nvSpPr>
            <p:spPr bwMode="auto">
              <a:xfrm>
                <a:off x="3351" y="2465"/>
                <a:ext cx="2" cy="5"/>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0" y="0"/>
                      <a:pt x="0" y="1"/>
                      <a:pt x="1" y="2"/>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0" name="chenying0907 202"/>
              <p:cNvSpPr/>
              <p:nvPr/>
            </p:nvSpPr>
            <p:spPr bwMode="auto">
              <a:xfrm>
                <a:off x="3173" y="1831"/>
                <a:ext cx="2" cy="5"/>
              </a:xfrm>
              <a:custGeom>
                <a:avLst/>
                <a:gdLst>
                  <a:gd name="T0" fmla="*/ 2 w 2"/>
                  <a:gd name="T1" fmla="*/ 0 h 5"/>
                  <a:gd name="T2" fmla="*/ 2 w 2"/>
                  <a:gd name="T3" fmla="*/ 0 h 5"/>
                  <a:gd name="T4" fmla="*/ 0 w 2"/>
                  <a:gd name="T5" fmla="*/ 5 h 5"/>
                  <a:gd name="T6" fmla="*/ 2 w 2"/>
                  <a:gd name="T7" fmla="*/ 0 h 5"/>
                </a:gdLst>
                <a:ahLst/>
                <a:cxnLst>
                  <a:cxn ang="0">
                    <a:pos x="T0" y="T1"/>
                  </a:cxn>
                  <a:cxn ang="0">
                    <a:pos x="T2" y="T3"/>
                  </a:cxn>
                  <a:cxn ang="0">
                    <a:pos x="T4" y="T5"/>
                  </a:cxn>
                  <a:cxn ang="0">
                    <a:pos x="T6" y="T7"/>
                  </a:cxn>
                </a:cxnLst>
                <a:rect l="0" t="0" r="r" b="b"/>
                <a:pathLst>
                  <a:path w="2" h="5">
                    <a:moveTo>
                      <a:pt x="2" y="0"/>
                    </a:moveTo>
                    <a:lnTo>
                      <a:pt x="2" y="0"/>
                    </a:lnTo>
                    <a:lnTo>
                      <a:pt x="0" y="5"/>
                    </a:ln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1" name="chenying0907 203"/>
              <p:cNvSpPr/>
              <p:nvPr/>
            </p:nvSpPr>
            <p:spPr bwMode="auto">
              <a:xfrm>
                <a:off x="3536" y="1554"/>
                <a:ext cx="8" cy="2"/>
              </a:xfrm>
              <a:custGeom>
                <a:avLst/>
                <a:gdLst>
                  <a:gd name="T0" fmla="*/ 0 w 4"/>
                  <a:gd name="T1" fmla="*/ 1 h 1"/>
                  <a:gd name="T2" fmla="*/ 0 w 4"/>
                  <a:gd name="T3" fmla="*/ 1 h 1"/>
                  <a:gd name="T4" fmla="*/ 1 w 4"/>
                  <a:gd name="T5" fmla="*/ 1 h 1"/>
                  <a:gd name="T6" fmla="*/ 2 w 4"/>
                  <a:gd name="T7" fmla="*/ 0 h 1"/>
                  <a:gd name="T8" fmla="*/ 4 w 4"/>
                  <a:gd name="T9" fmla="*/ 0 h 1"/>
                  <a:gd name="T10" fmla="*/ 0 w 4"/>
                  <a:gd name="T11" fmla="*/ 1 h 1"/>
                </a:gdLst>
                <a:ahLst/>
                <a:cxnLst>
                  <a:cxn ang="0">
                    <a:pos x="T0" y="T1"/>
                  </a:cxn>
                  <a:cxn ang="0">
                    <a:pos x="T2" y="T3"/>
                  </a:cxn>
                  <a:cxn ang="0">
                    <a:pos x="T4" y="T5"/>
                  </a:cxn>
                  <a:cxn ang="0">
                    <a:pos x="T6" y="T7"/>
                  </a:cxn>
                  <a:cxn ang="0">
                    <a:pos x="T8" y="T9"/>
                  </a:cxn>
                  <a:cxn ang="0">
                    <a:pos x="T10" y="T11"/>
                  </a:cxn>
                </a:cxnLst>
                <a:rect l="0" t="0" r="r" b="b"/>
                <a:pathLst>
                  <a:path w="4" h="1">
                    <a:moveTo>
                      <a:pt x="0" y="1"/>
                    </a:moveTo>
                    <a:cubicBezTo>
                      <a:pt x="0" y="1"/>
                      <a:pt x="0" y="1"/>
                      <a:pt x="0" y="1"/>
                    </a:cubicBezTo>
                    <a:cubicBezTo>
                      <a:pt x="0" y="1"/>
                      <a:pt x="1" y="1"/>
                      <a:pt x="1" y="1"/>
                    </a:cubicBezTo>
                    <a:cubicBezTo>
                      <a:pt x="2" y="1"/>
                      <a:pt x="3" y="1"/>
                      <a:pt x="2" y="0"/>
                    </a:cubicBezTo>
                    <a:cubicBezTo>
                      <a:pt x="3" y="0"/>
                      <a:pt x="4" y="0"/>
                      <a:pt x="4" y="0"/>
                    </a:cubicBezTo>
                    <a:cubicBezTo>
                      <a:pt x="3"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2" name="chenying0907 204"/>
              <p:cNvSpPr/>
              <p:nvPr/>
            </p:nvSpPr>
            <p:spPr bwMode="auto">
              <a:xfrm>
                <a:off x="3538" y="1556"/>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 name="Group 406"/>
            <p:cNvGrpSpPr/>
            <p:nvPr/>
          </p:nvGrpSpPr>
          <p:grpSpPr bwMode="auto">
            <a:xfrm>
              <a:off x="3112" y="1551"/>
              <a:ext cx="1462" cy="1559"/>
              <a:chOff x="3112" y="1551"/>
              <a:chExt cx="1462" cy="1559"/>
            </a:xfrm>
            <a:grpFill/>
          </p:grpSpPr>
          <p:sp>
            <p:nvSpPr>
              <p:cNvPr id="53" name="chenying0907 206"/>
              <p:cNvSpPr/>
              <p:nvPr/>
            </p:nvSpPr>
            <p:spPr bwMode="auto">
              <a:xfrm>
                <a:off x="3534" y="1558"/>
                <a:ext cx="4" cy="0"/>
              </a:xfrm>
              <a:custGeom>
                <a:avLst/>
                <a:gdLst>
                  <a:gd name="T0" fmla="*/ 1 w 2"/>
                  <a:gd name="T1" fmla="*/ 2 w 2"/>
                  <a:gd name="T2" fmla="*/ 1 w 2"/>
                  <a:gd name="T3" fmla="*/ 1 w 2"/>
                </a:gdLst>
                <a:ahLst/>
                <a:cxnLst>
                  <a:cxn ang="0">
                    <a:pos x="T0" y="0"/>
                  </a:cxn>
                  <a:cxn ang="0">
                    <a:pos x="T1" y="0"/>
                  </a:cxn>
                  <a:cxn ang="0">
                    <a:pos x="T2" y="0"/>
                  </a:cxn>
                  <a:cxn ang="0">
                    <a:pos x="T3" y="0"/>
                  </a:cxn>
                </a:cxnLst>
                <a:rect l="0" t="0" r="r" b="b"/>
                <a:pathLst>
                  <a:path w="2">
                    <a:moveTo>
                      <a:pt x="1" y="0"/>
                    </a:moveTo>
                    <a:cubicBezTo>
                      <a:pt x="1" y="0"/>
                      <a:pt x="2" y="0"/>
                      <a:pt x="2" y="0"/>
                    </a:cubicBezTo>
                    <a:cubicBezTo>
                      <a:pt x="2"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chenying0907 207"/>
              <p:cNvSpPr/>
              <p:nvPr/>
            </p:nvSpPr>
            <p:spPr bwMode="auto">
              <a:xfrm>
                <a:off x="3513" y="1581"/>
                <a:ext cx="4" cy="2"/>
              </a:xfrm>
              <a:custGeom>
                <a:avLst/>
                <a:gdLst>
                  <a:gd name="T0" fmla="*/ 1 w 2"/>
                  <a:gd name="T1" fmla="*/ 1 h 1"/>
                  <a:gd name="T2" fmla="*/ 0 w 2"/>
                  <a:gd name="T3" fmla="*/ 0 h 1"/>
                  <a:gd name="T4" fmla="*/ 1 w 2"/>
                  <a:gd name="T5" fmla="*/ 1 h 1"/>
                </a:gdLst>
                <a:ahLst/>
                <a:cxnLst>
                  <a:cxn ang="0">
                    <a:pos x="T0" y="T1"/>
                  </a:cxn>
                  <a:cxn ang="0">
                    <a:pos x="T2" y="T3"/>
                  </a:cxn>
                  <a:cxn ang="0">
                    <a:pos x="T4" y="T5"/>
                  </a:cxn>
                </a:cxnLst>
                <a:rect l="0" t="0" r="r" b="b"/>
                <a:pathLst>
                  <a:path w="2" h="1">
                    <a:moveTo>
                      <a:pt x="1" y="1"/>
                    </a:moveTo>
                    <a:cubicBezTo>
                      <a:pt x="2" y="0"/>
                      <a:pt x="1" y="1"/>
                      <a:pt x="0" y="0"/>
                    </a:cubicBezTo>
                    <a:cubicBezTo>
                      <a:pt x="0" y="1"/>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chenying0907 208"/>
              <p:cNvSpPr/>
              <p:nvPr/>
            </p:nvSpPr>
            <p:spPr bwMode="auto">
              <a:xfrm>
                <a:off x="3513" y="1579"/>
                <a:ext cx="6" cy="2"/>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chenying0907 209"/>
              <p:cNvSpPr/>
              <p:nvPr/>
            </p:nvSpPr>
            <p:spPr bwMode="auto">
              <a:xfrm>
                <a:off x="3536" y="1551"/>
                <a:ext cx="4" cy="3"/>
              </a:xfrm>
              <a:custGeom>
                <a:avLst/>
                <a:gdLst>
                  <a:gd name="T0" fmla="*/ 2 w 2"/>
                  <a:gd name="T1" fmla="*/ 1 h 1"/>
                  <a:gd name="T2" fmla="*/ 0 w 2"/>
                  <a:gd name="T3" fmla="*/ 0 h 1"/>
                  <a:gd name="T4" fmla="*/ 2 w 2"/>
                  <a:gd name="T5" fmla="*/ 1 h 1"/>
                </a:gdLst>
                <a:ahLst/>
                <a:cxnLst>
                  <a:cxn ang="0">
                    <a:pos x="T0" y="T1"/>
                  </a:cxn>
                  <a:cxn ang="0">
                    <a:pos x="T2" y="T3"/>
                  </a:cxn>
                  <a:cxn ang="0">
                    <a:pos x="T4" y="T5"/>
                  </a:cxn>
                </a:cxnLst>
                <a:rect l="0" t="0" r="r" b="b"/>
                <a:pathLst>
                  <a:path w="2" h="1">
                    <a:moveTo>
                      <a:pt x="2" y="1"/>
                    </a:moveTo>
                    <a:cubicBezTo>
                      <a:pt x="2" y="0"/>
                      <a:pt x="1" y="0"/>
                      <a:pt x="0" y="0"/>
                    </a:cubicBezTo>
                    <a:lnTo>
                      <a:pt x="2"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chenying0907 210"/>
              <p:cNvSpPr/>
              <p:nvPr/>
            </p:nvSpPr>
            <p:spPr bwMode="auto">
              <a:xfrm>
                <a:off x="3112" y="1810"/>
                <a:ext cx="161" cy="87"/>
              </a:xfrm>
              <a:custGeom>
                <a:avLst/>
                <a:gdLst>
                  <a:gd name="T0" fmla="*/ 12 w 76"/>
                  <a:gd name="T1" fmla="*/ 18 h 41"/>
                  <a:gd name="T2" fmla="*/ 22 w 76"/>
                  <a:gd name="T3" fmla="*/ 26 h 41"/>
                  <a:gd name="T4" fmla="*/ 33 w 76"/>
                  <a:gd name="T5" fmla="*/ 25 h 41"/>
                  <a:gd name="T6" fmla="*/ 37 w 76"/>
                  <a:gd name="T7" fmla="*/ 28 h 41"/>
                  <a:gd name="T8" fmla="*/ 43 w 76"/>
                  <a:gd name="T9" fmla="*/ 32 h 41"/>
                  <a:gd name="T10" fmla="*/ 48 w 76"/>
                  <a:gd name="T11" fmla="*/ 35 h 41"/>
                  <a:gd name="T12" fmla="*/ 53 w 76"/>
                  <a:gd name="T13" fmla="*/ 33 h 41"/>
                  <a:gd name="T14" fmla="*/ 60 w 76"/>
                  <a:gd name="T15" fmla="*/ 35 h 41"/>
                  <a:gd name="T16" fmla="*/ 63 w 76"/>
                  <a:gd name="T17" fmla="*/ 36 h 41"/>
                  <a:gd name="T18" fmla="*/ 67 w 76"/>
                  <a:gd name="T19" fmla="*/ 40 h 41"/>
                  <a:gd name="T20" fmla="*/ 69 w 76"/>
                  <a:gd name="T21" fmla="*/ 40 h 41"/>
                  <a:gd name="T22" fmla="*/ 72 w 76"/>
                  <a:gd name="T23" fmla="*/ 38 h 41"/>
                  <a:gd name="T24" fmla="*/ 74 w 76"/>
                  <a:gd name="T25" fmla="*/ 36 h 41"/>
                  <a:gd name="T26" fmla="*/ 75 w 76"/>
                  <a:gd name="T27" fmla="*/ 34 h 41"/>
                  <a:gd name="T28" fmla="*/ 71 w 76"/>
                  <a:gd name="T29" fmla="*/ 33 h 41"/>
                  <a:gd name="T30" fmla="*/ 72 w 76"/>
                  <a:gd name="T31" fmla="*/ 31 h 41"/>
                  <a:gd name="T32" fmla="*/ 71 w 76"/>
                  <a:gd name="T33" fmla="*/ 29 h 41"/>
                  <a:gd name="T34" fmla="*/ 73 w 76"/>
                  <a:gd name="T35" fmla="*/ 25 h 41"/>
                  <a:gd name="T36" fmla="*/ 75 w 76"/>
                  <a:gd name="T37" fmla="*/ 22 h 41"/>
                  <a:gd name="T38" fmla="*/ 71 w 76"/>
                  <a:gd name="T39" fmla="*/ 25 h 41"/>
                  <a:gd name="T40" fmla="*/ 67 w 76"/>
                  <a:gd name="T41" fmla="*/ 28 h 41"/>
                  <a:gd name="T42" fmla="*/ 70 w 76"/>
                  <a:gd name="T43" fmla="*/ 22 h 41"/>
                  <a:gd name="T44" fmla="*/ 69 w 76"/>
                  <a:gd name="T45" fmla="*/ 23 h 41"/>
                  <a:gd name="T46" fmla="*/ 70 w 76"/>
                  <a:gd name="T47" fmla="*/ 20 h 41"/>
                  <a:gd name="T48" fmla="*/ 68 w 76"/>
                  <a:gd name="T49" fmla="*/ 20 h 41"/>
                  <a:gd name="T50" fmla="*/ 67 w 76"/>
                  <a:gd name="T51" fmla="*/ 19 h 41"/>
                  <a:gd name="T52" fmla="*/ 62 w 76"/>
                  <a:gd name="T53" fmla="*/ 24 h 41"/>
                  <a:gd name="T54" fmla="*/ 66 w 76"/>
                  <a:gd name="T55" fmla="*/ 18 h 41"/>
                  <a:gd name="T56" fmla="*/ 65 w 76"/>
                  <a:gd name="T57" fmla="*/ 18 h 41"/>
                  <a:gd name="T58" fmla="*/ 60 w 76"/>
                  <a:gd name="T59" fmla="*/ 17 h 41"/>
                  <a:gd name="T60" fmla="*/ 58 w 76"/>
                  <a:gd name="T61" fmla="*/ 17 h 41"/>
                  <a:gd name="T62" fmla="*/ 55 w 76"/>
                  <a:gd name="T63" fmla="*/ 15 h 41"/>
                  <a:gd name="T64" fmla="*/ 53 w 76"/>
                  <a:gd name="T65" fmla="*/ 16 h 41"/>
                  <a:gd name="T66" fmla="*/ 53 w 76"/>
                  <a:gd name="T67" fmla="*/ 15 h 41"/>
                  <a:gd name="T68" fmla="*/ 52 w 76"/>
                  <a:gd name="T69" fmla="*/ 14 h 41"/>
                  <a:gd name="T70" fmla="*/ 50 w 76"/>
                  <a:gd name="T71" fmla="*/ 16 h 41"/>
                  <a:gd name="T72" fmla="*/ 49 w 76"/>
                  <a:gd name="T73" fmla="*/ 13 h 41"/>
                  <a:gd name="T74" fmla="*/ 47 w 76"/>
                  <a:gd name="T75" fmla="*/ 12 h 41"/>
                  <a:gd name="T76" fmla="*/ 45 w 76"/>
                  <a:gd name="T77" fmla="*/ 12 h 41"/>
                  <a:gd name="T78" fmla="*/ 43 w 76"/>
                  <a:gd name="T79" fmla="*/ 11 h 41"/>
                  <a:gd name="T80" fmla="*/ 40 w 76"/>
                  <a:gd name="T81" fmla="*/ 13 h 41"/>
                  <a:gd name="T82" fmla="*/ 40 w 76"/>
                  <a:gd name="T83" fmla="*/ 11 h 41"/>
                  <a:gd name="T84" fmla="*/ 40 w 76"/>
                  <a:gd name="T85" fmla="*/ 11 h 41"/>
                  <a:gd name="T86" fmla="*/ 37 w 76"/>
                  <a:gd name="T87" fmla="*/ 10 h 41"/>
                  <a:gd name="T88" fmla="*/ 34 w 76"/>
                  <a:gd name="T89" fmla="*/ 13 h 41"/>
                  <a:gd name="T90" fmla="*/ 31 w 76"/>
                  <a:gd name="T91" fmla="*/ 14 h 41"/>
                  <a:gd name="T92" fmla="*/ 31 w 76"/>
                  <a:gd name="T93" fmla="*/ 10 h 41"/>
                  <a:gd name="T94" fmla="*/ 26 w 76"/>
                  <a:gd name="T95" fmla="*/ 12 h 41"/>
                  <a:gd name="T96" fmla="*/ 24 w 76"/>
                  <a:gd name="T97" fmla="*/ 12 h 41"/>
                  <a:gd name="T98" fmla="*/ 20 w 76"/>
                  <a:gd name="T99" fmla="*/ 9 h 41"/>
                  <a:gd name="T100" fmla="*/ 20 w 76"/>
                  <a:gd name="T101" fmla="*/ 7 h 41"/>
                  <a:gd name="T102" fmla="*/ 18 w 76"/>
                  <a:gd name="T103" fmla="*/ 6 h 41"/>
                  <a:gd name="T104" fmla="*/ 11 w 76"/>
                  <a:gd name="T105" fmla="*/ 8 h 41"/>
                  <a:gd name="T106" fmla="*/ 4 w 76"/>
                  <a:gd name="T107" fmla="*/ 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6" h="41">
                    <a:moveTo>
                      <a:pt x="3" y="15"/>
                    </a:moveTo>
                    <a:cubicBezTo>
                      <a:pt x="4" y="15"/>
                      <a:pt x="5" y="15"/>
                      <a:pt x="5" y="16"/>
                    </a:cubicBezTo>
                    <a:cubicBezTo>
                      <a:pt x="7" y="16"/>
                      <a:pt x="8" y="22"/>
                      <a:pt x="11" y="21"/>
                    </a:cubicBezTo>
                    <a:cubicBezTo>
                      <a:pt x="11" y="20"/>
                      <a:pt x="11" y="19"/>
                      <a:pt x="12" y="19"/>
                    </a:cubicBezTo>
                    <a:cubicBezTo>
                      <a:pt x="11" y="20"/>
                      <a:pt x="11" y="20"/>
                      <a:pt x="11" y="20"/>
                    </a:cubicBezTo>
                    <a:cubicBezTo>
                      <a:pt x="12" y="18"/>
                      <a:pt x="12" y="18"/>
                      <a:pt x="12" y="18"/>
                    </a:cubicBezTo>
                    <a:cubicBezTo>
                      <a:pt x="13" y="18"/>
                      <a:pt x="12" y="20"/>
                      <a:pt x="11" y="20"/>
                    </a:cubicBezTo>
                    <a:cubicBezTo>
                      <a:pt x="12" y="21"/>
                      <a:pt x="13" y="20"/>
                      <a:pt x="14" y="21"/>
                    </a:cubicBezTo>
                    <a:cubicBezTo>
                      <a:pt x="15" y="19"/>
                      <a:pt x="15" y="21"/>
                      <a:pt x="15" y="19"/>
                    </a:cubicBezTo>
                    <a:cubicBezTo>
                      <a:pt x="15" y="20"/>
                      <a:pt x="15" y="20"/>
                      <a:pt x="15" y="20"/>
                    </a:cubicBezTo>
                    <a:cubicBezTo>
                      <a:pt x="16" y="19"/>
                      <a:pt x="16" y="19"/>
                      <a:pt x="16" y="22"/>
                    </a:cubicBezTo>
                    <a:cubicBezTo>
                      <a:pt x="17" y="25"/>
                      <a:pt x="20" y="24"/>
                      <a:pt x="22" y="26"/>
                    </a:cubicBezTo>
                    <a:cubicBezTo>
                      <a:pt x="24" y="27"/>
                      <a:pt x="27" y="26"/>
                      <a:pt x="30" y="26"/>
                    </a:cubicBezTo>
                    <a:cubicBezTo>
                      <a:pt x="31" y="23"/>
                      <a:pt x="31" y="25"/>
                      <a:pt x="33" y="22"/>
                    </a:cubicBezTo>
                    <a:cubicBezTo>
                      <a:pt x="32" y="23"/>
                      <a:pt x="32" y="23"/>
                      <a:pt x="32" y="23"/>
                    </a:cubicBezTo>
                    <a:cubicBezTo>
                      <a:pt x="33" y="22"/>
                      <a:pt x="33" y="24"/>
                      <a:pt x="33" y="25"/>
                    </a:cubicBezTo>
                    <a:cubicBezTo>
                      <a:pt x="33" y="24"/>
                      <a:pt x="33" y="25"/>
                      <a:pt x="34" y="23"/>
                    </a:cubicBezTo>
                    <a:cubicBezTo>
                      <a:pt x="34" y="22"/>
                      <a:pt x="33" y="26"/>
                      <a:pt x="33" y="25"/>
                    </a:cubicBezTo>
                    <a:cubicBezTo>
                      <a:pt x="33" y="26"/>
                      <a:pt x="34" y="24"/>
                      <a:pt x="34" y="24"/>
                    </a:cubicBezTo>
                    <a:cubicBezTo>
                      <a:pt x="35" y="23"/>
                      <a:pt x="33" y="25"/>
                      <a:pt x="33" y="28"/>
                    </a:cubicBezTo>
                    <a:cubicBezTo>
                      <a:pt x="34" y="27"/>
                      <a:pt x="36" y="26"/>
                      <a:pt x="37" y="27"/>
                    </a:cubicBezTo>
                    <a:cubicBezTo>
                      <a:pt x="36" y="28"/>
                      <a:pt x="37" y="26"/>
                      <a:pt x="37" y="26"/>
                    </a:cubicBezTo>
                    <a:cubicBezTo>
                      <a:pt x="36" y="29"/>
                      <a:pt x="38" y="25"/>
                      <a:pt x="37" y="27"/>
                    </a:cubicBezTo>
                    <a:cubicBezTo>
                      <a:pt x="37" y="27"/>
                      <a:pt x="37" y="27"/>
                      <a:pt x="37" y="28"/>
                    </a:cubicBezTo>
                    <a:cubicBezTo>
                      <a:pt x="37" y="29"/>
                      <a:pt x="38" y="27"/>
                      <a:pt x="38" y="29"/>
                    </a:cubicBezTo>
                    <a:cubicBezTo>
                      <a:pt x="39" y="28"/>
                      <a:pt x="38" y="31"/>
                      <a:pt x="39" y="29"/>
                    </a:cubicBezTo>
                    <a:cubicBezTo>
                      <a:pt x="38" y="31"/>
                      <a:pt x="39" y="30"/>
                      <a:pt x="38" y="31"/>
                    </a:cubicBezTo>
                    <a:cubicBezTo>
                      <a:pt x="40" y="28"/>
                      <a:pt x="38" y="33"/>
                      <a:pt x="40" y="30"/>
                    </a:cubicBezTo>
                    <a:cubicBezTo>
                      <a:pt x="40" y="31"/>
                      <a:pt x="40" y="31"/>
                      <a:pt x="40" y="31"/>
                    </a:cubicBezTo>
                    <a:cubicBezTo>
                      <a:pt x="41" y="31"/>
                      <a:pt x="41" y="33"/>
                      <a:pt x="43" y="32"/>
                    </a:cubicBezTo>
                    <a:cubicBezTo>
                      <a:pt x="44" y="31"/>
                      <a:pt x="43" y="35"/>
                      <a:pt x="44" y="34"/>
                    </a:cubicBezTo>
                    <a:cubicBezTo>
                      <a:pt x="45" y="32"/>
                      <a:pt x="45" y="32"/>
                      <a:pt x="45" y="32"/>
                    </a:cubicBezTo>
                    <a:cubicBezTo>
                      <a:pt x="45" y="32"/>
                      <a:pt x="45" y="33"/>
                      <a:pt x="45" y="34"/>
                    </a:cubicBezTo>
                    <a:cubicBezTo>
                      <a:pt x="46" y="33"/>
                      <a:pt x="45" y="34"/>
                      <a:pt x="46" y="35"/>
                    </a:cubicBezTo>
                    <a:cubicBezTo>
                      <a:pt x="46" y="34"/>
                      <a:pt x="46" y="34"/>
                      <a:pt x="47" y="33"/>
                    </a:cubicBezTo>
                    <a:cubicBezTo>
                      <a:pt x="46" y="36"/>
                      <a:pt x="48" y="33"/>
                      <a:pt x="48" y="35"/>
                    </a:cubicBezTo>
                    <a:cubicBezTo>
                      <a:pt x="49" y="32"/>
                      <a:pt x="49" y="33"/>
                      <a:pt x="49" y="33"/>
                    </a:cubicBezTo>
                    <a:cubicBezTo>
                      <a:pt x="49" y="33"/>
                      <a:pt x="49" y="34"/>
                      <a:pt x="48" y="34"/>
                    </a:cubicBezTo>
                    <a:cubicBezTo>
                      <a:pt x="49" y="34"/>
                      <a:pt x="49" y="34"/>
                      <a:pt x="49" y="35"/>
                    </a:cubicBezTo>
                    <a:cubicBezTo>
                      <a:pt x="50" y="35"/>
                      <a:pt x="51" y="33"/>
                      <a:pt x="50" y="34"/>
                    </a:cubicBezTo>
                    <a:cubicBezTo>
                      <a:pt x="49" y="36"/>
                      <a:pt x="51" y="34"/>
                      <a:pt x="51" y="35"/>
                    </a:cubicBezTo>
                    <a:cubicBezTo>
                      <a:pt x="52" y="33"/>
                      <a:pt x="53" y="32"/>
                      <a:pt x="53" y="33"/>
                    </a:cubicBezTo>
                    <a:cubicBezTo>
                      <a:pt x="51" y="35"/>
                      <a:pt x="51" y="35"/>
                      <a:pt x="51" y="35"/>
                    </a:cubicBezTo>
                    <a:cubicBezTo>
                      <a:pt x="53" y="34"/>
                      <a:pt x="52" y="37"/>
                      <a:pt x="55" y="35"/>
                    </a:cubicBezTo>
                    <a:cubicBezTo>
                      <a:pt x="54" y="36"/>
                      <a:pt x="54" y="36"/>
                      <a:pt x="54" y="36"/>
                    </a:cubicBezTo>
                    <a:cubicBezTo>
                      <a:pt x="56" y="35"/>
                      <a:pt x="55" y="38"/>
                      <a:pt x="58" y="35"/>
                    </a:cubicBezTo>
                    <a:cubicBezTo>
                      <a:pt x="57" y="36"/>
                      <a:pt x="57" y="37"/>
                      <a:pt x="57" y="37"/>
                    </a:cubicBezTo>
                    <a:cubicBezTo>
                      <a:pt x="58" y="36"/>
                      <a:pt x="58" y="36"/>
                      <a:pt x="60" y="35"/>
                    </a:cubicBezTo>
                    <a:cubicBezTo>
                      <a:pt x="60" y="35"/>
                      <a:pt x="59" y="36"/>
                      <a:pt x="59" y="36"/>
                    </a:cubicBezTo>
                    <a:cubicBezTo>
                      <a:pt x="59" y="37"/>
                      <a:pt x="58" y="39"/>
                      <a:pt x="60" y="37"/>
                    </a:cubicBezTo>
                    <a:cubicBezTo>
                      <a:pt x="59" y="38"/>
                      <a:pt x="59" y="38"/>
                      <a:pt x="59" y="38"/>
                    </a:cubicBezTo>
                    <a:cubicBezTo>
                      <a:pt x="60" y="37"/>
                      <a:pt x="62" y="36"/>
                      <a:pt x="61" y="38"/>
                    </a:cubicBezTo>
                    <a:cubicBezTo>
                      <a:pt x="62" y="37"/>
                      <a:pt x="62" y="36"/>
                      <a:pt x="63" y="35"/>
                    </a:cubicBezTo>
                    <a:cubicBezTo>
                      <a:pt x="64" y="35"/>
                      <a:pt x="62" y="37"/>
                      <a:pt x="63" y="36"/>
                    </a:cubicBezTo>
                    <a:cubicBezTo>
                      <a:pt x="62" y="37"/>
                      <a:pt x="62" y="37"/>
                      <a:pt x="62" y="37"/>
                    </a:cubicBezTo>
                    <a:cubicBezTo>
                      <a:pt x="62" y="38"/>
                      <a:pt x="63" y="38"/>
                      <a:pt x="64" y="38"/>
                    </a:cubicBezTo>
                    <a:cubicBezTo>
                      <a:pt x="63" y="40"/>
                      <a:pt x="65" y="38"/>
                      <a:pt x="65" y="39"/>
                    </a:cubicBezTo>
                    <a:cubicBezTo>
                      <a:pt x="66" y="38"/>
                      <a:pt x="65" y="40"/>
                      <a:pt x="67" y="38"/>
                    </a:cubicBezTo>
                    <a:cubicBezTo>
                      <a:pt x="66" y="39"/>
                      <a:pt x="66" y="39"/>
                      <a:pt x="66" y="39"/>
                    </a:cubicBezTo>
                    <a:cubicBezTo>
                      <a:pt x="66" y="39"/>
                      <a:pt x="67" y="40"/>
                      <a:pt x="67" y="40"/>
                    </a:cubicBezTo>
                    <a:cubicBezTo>
                      <a:pt x="67" y="41"/>
                      <a:pt x="68" y="39"/>
                      <a:pt x="69" y="39"/>
                    </a:cubicBezTo>
                    <a:cubicBezTo>
                      <a:pt x="68" y="40"/>
                      <a:pt x="68" y="40"/>
                      <a:pt x="68" y="40"/>
                    </a:cubicBezTo>
                    <a:cubicBezTo>
                      <a:pt x="68" y="39"/>
                      <a:pt x="70" y="38"/>
                      <a:pt x="71" y="37"/>
                    </a:cubicBezTo>
                    <a:cubicBezTo>
                      <a:pt x="71" y="38"/>
                      <a:pt x="71" y="37"/>
                      <a:pt x="71" y="38"/>
                    </a:cubicBezTo>
                    <a:cubicBezTo>
                      <a:pt x="70" y="38"/>
                      <a:pt x="69" y="39"/>
                      <a:pt x="68" y="41"/>
                    </a:cubicBezTo>
                    <a:cubicBezTo>
                      <a:pt x="67" y="41"/>
                      <a:pt x="70" y="39"/>
                      <a:pt x="69" y="40"/>
                    </a:cubicBezTo>
                    <a:cubicBezTo>
                      <a:pt x="69" y="41"/>
                      <a:pt x="69" y="41"/>
                      <a:pt x="70" y="39"/>
                    </a:cubicBezTo>
                    <a:cubicBezTo>
                      <a:pt x="69" y="41"/>
                      <a:pt x="69" y="41"/>
                      <a:pt x="69" y="41"/>
                    </a:cubicBezTo>
                    <a:cubicBezTo>
                      <a:pt x="69" y="41"/>
                      <a:pt x="69" y="41"/>
                      <a:pt x="70" y="40"/>
                    </a:cubicBezTo>
                    <a:cubicBezTo>
                      <a:pt x="70" y="41"/>
                      <a:pt x="70" y="40"/>
                      <a:pt x="70" y="40"/>
                    </a:cubicBezTo>
                    <a:cubicBezTo>
                      <a:pt x="71" y="39"/>
                      <a:pt x="71" y="39"/>
                      <a:pt x="73" y="38"/>
                    </a:cubicBezTo>
                    <a:cubicBezTo>
                      <a:pt x="72" y="38"/>
                      <a:pt x="72" y="38"/>
                      <a:pt x="72" y="38"/>
                    </a:cubicBezTo>
                    <a:cubicBezTo>
                      <a:pt x="73" y="37"/>
                      <a:pt x="74" y="37"/>
                      <a:pt x="73" y="38"/>
                    </a:cubicBezTo>
                    <a:cubicBezTo>
                      <a:pt x="72" y="39"/>
                      <a:pt x="71" y="40"/>
                      <a:pt x="70" y="40"/>
                    </a:cubicBezTo>
                    <a:cubicBezTo>
                      <a:pt x="74" y="38"/>
                      <a:pt x="74" y="38"/>
                      <a:pt x="74" y="38"/>
                    </a:cubicBezTo>
                    <a:cubicBezTo>
                      <a:pt x="73" y="39"/>
                      <a:pt x="73" y="38"/>
                      <a:pt x="74" y="37"/>
                    </a:cubicBezTo>
                    <a:cubicBezTo>
                      <a:pt x="73" y="38"/>
                      <a:pt x="73" y="38"/>
                      <a:pt x="73" y="38"/>
                    </a:cubicBezTo>
                    <a:cubicBezTo>
                      <a:pt x="74" y="36"/>
                      <a:pt x="74" y="36"/>
                      <a:pt x="74" y="36"/>
                    </a:cubicBezTo>
                    <a:cubicBezTo>
                      <a:pt x="74" y="37"/>
                      <a:pt x="75" y="35"/>
                      <a:pt x="73" y="36"/>
                    </a:cubicBezTo>
                    <a:cubicBezTo>
                      <a:pt x="72" y="37"/>
                      <a:pt x="72" y="37"/>
                      <a:pt x="72" y="37"/>
                    </a:cubicBezTo>
                    <a:cubicBezTo>
                      <a:pt x="72" y="37"/>
                      <a:pt x="71" y="39"/>
                      <a:pt x="72" y="37"/>
                    </a:cubicBezTo>
                    <a:cubicBezTo>
                      <a:pt x="73" y="36"/>
                      <a:pt x="73" y="36"/>
                      <a:pt x="73" y="36"/>
                    </a:cubicBezTo>
                    <a:cubicBezTo>
                      <a:pt x="73" y="36"/>
                      <a:pt x="73" y="36"/>
                      <a:pt x="73" y="36"/>
                    </a:cubicBezTo>
                    <a:cubicBezTo>
                      <a:pt x="75" y="34"/>
                      <a:pt x="75" y="34"/>
                      <a:pt x="75" y="34"/>
                    </a:cubicBezTo>
                    <a:cubicBezTo>
                      <a:pt x="72" y="37"/>
                      <a:pt x="73" y="35"/>
                      <a:pt x="73" y="35"/>
                    </a:cubicBezTo>
                    <a:cubicBezTo>
                      <a:pt x="73" y="35"/>
                      <a:pt x="73" y="35"/>
                      <a:pt x="73" y="35"/>
                    </a:cubicBezTo>
                    <a:cubicBezTo>
                      <a:pt x="74" y="34"/>
                      <a:pt x="72" y="36"/>
                      <a:pt x="72" y="36"/>
                    </a:cubicBezTo>
                    <a:cubicBezTo>
                      <a:pt x="72" y="35"/>
                      <a:pt x="74" y="33"/>
                      <a:pt x="75" y="33"/>
                    </a:cubicBezTo>
                    <a:cubicBezTo>
                      <a:pt x="74" y="32"/>
                      <a:pt x="72" y="33"/>
                      <a:pt x="73" y="32"/>
                    </a:cubicBezTo>
                    <a:cubicBezTo>
                      <a:pt x="73" y="32"/>
                      <a:pt x="72" y="32"/>
                      <a:pt x="71" y="33"/>
                    </a:cubicBezTo>
                    <a:cubicBezTo>
                      <a:pt x="71" y="33"/>
                      <a:pt x="73" y="31"/>
                      <a:pt x="72" y="32"/>
                    </a:cubicBezTo>
                    <a:cubicBezTo>
                      <a:pt x="73" y="30"/>
                      <a:pt x="74" y="29"/>
                      <a:pt x="75" y="28"/>
                    </a:cubicBezTo>
                    <a:cubicBezTo>
                      <a:pt x="75" y="28"/>
                      <a:pt x="76" y="27"/>
                      <a:pt x="75" y="27"/>
                    </a:cubicBezTo>
                    <a:cubicBezTo>
                      <a:pt x="76" y="27"/>
                      <a:pt x="76" y="26"/>
                      <a:pt x="76" y="26"/>
                    </a:cubicBezTo>
                    <a:cubicBezTo>
                      <a:pt x="75" y="27"/>
                      <a:pt x="74" y="28"/>
                      <a:pt x="74" y="29"/>
                    </a:cubicBezTo>
                    <a:cubicBezTo>
                      <a:pt x="73" y="31"/>
                      <a:pt x="74" y="29"/>
                      <a:pt x="72" y="31"/>
                    </a:cubicBezTo>
                    <a:cubicBezTo>
                      <a:pt x="72" y="30"/>
                      <a:pt x="72" y="30"/>
                      <a:pt x="71" y="30"/>
                    </a:cubicBezTo>
                    <a:cubicBezTo>
                      <a:pt x="71" y="30"/>
                      <a:pt x="72" y="29"/>
                      <a:pt x="73" y="28"/>
                    </a:cubicBezTo>
                    <a:cubicBezTo>
                      <a:pt x="72" y="29"/>
                      <a:pt x="71" y="30"/>
                      <a:pt x="71" y="29"/>
                    </a:cubicBezTo>
                    <a:cubicBezTo>
                      <a:pt x="70" y="31"/>
                      <a:pt x="70" y="31"/>
                      <a:pt x="69" y="32"/>
                    </a:cubicBezTo>
                    <a:cubicBezTo>
                      <a:pt x="68" y="32"/>
                      <a:pt x="68" y="33"/>
                      <a:pt x="68" y="33"/>
                    </a:cubicBezTo>
                    <a:cubicBezTo>
                      <a:pt x="69" y="31"/>
                      <a:pt x="71" y="29"/>
                      <a:pt x="71" y="29"/>
                    </a:cubicBezTo>
                    <a:cubicBezTo>
                      <a:pt x="72" y="27"/>
                      <a:pt x="71" y="29"/>
                      <a:pt x="72" y="27"/>
                    </a:cubicBezTo>
                    <a:cubicBezTo>
                      <a:pt x="74" y="25"/>
                      <a:pt x="75" y="26"/>
                      <a:pt x="74" y="27"/>
                    </a:cubicBezTo>
                    <a:cubicBezTo>
                      <a:pt x="76" y="25"/>
                      <a:pt x="74" y="26"/>
                      <a:pt x="75" y="25"/>
                    </a:cubicBezTo>
                    <a:cubicBezTo>
                      <a:pt x="75" y="25"/>
                      <a:pt x="74" y="25"/>
                      <a:pt x="73" y="26"/>
                    </a:cubicBezTo>
                    <a:cubicBezTo>
                      <a:pt x="73" y="26"/>
                      <a:pt x="73" y="27"/>
                      <a:pt x="72" y="27"/>
                    </a:cubicBezTo>
                    <a:cubicBezTo>
                      <a:pt x="70" y="29"/>
                      <a:pt x="73" y="26"/>
                      <a:pt x="73" y="25"/>
                    </a:cubicBezTo>
                    <a:cubicBezTo>
                      <a:pt x="73" y="25"/>
                      <a:pt x="73" y="25"/>
                      <a:pt x="73" y="25"/>
                    </a:cubicBezTo>
                    <a:cubicBezTo>
                      <a:pt x="74" y="24"/>
                      <a:pt x="72" y="26"/>
                      <a:pt x="72" y="25"/>
                    </a:cubicBezTo>
                    <a:cubicBezTo>
                      <a:pt x="74" y="23"/>
                      <a:pt x="73" y="25"/>
                      <a:pt x="74" y="24"/>
                    </a:cubicBezTo>
                    <a:cubicBezTo>
                      <a:pt x="76" y="22"/>
                      <a:pt x="76" y="22"/>
                      <a:pt x="76" y="22"/>
                    </a:cubicBezTo>
                    <a:cubicBezTo>
                      <a:pt x="75" y="21"/>
                      <a:pt x="74" y="24"/>
                      <a:pt x="74" y="23"/>
                    </a:cubicBezTo>
                    <a:cubicBezTo>
                      <a:pt x="75" y="22"/>
                      <a:pt x="75" y="22"/>
                      <a:pt x="75" y="22"/>
                    </a:cubicBezTo>
                    <a:cubicBezTo>
                      <a:pt x="74" y="22"/>
                      <a:pt x="74" y="22"/>
                      <a:pt x="74" y="22"/>
                    </a:cubicBezTo>
                    <a:cubicBezTo>
                      <a:pt x="73" y="23"/>
                      <a:pt x="72" y="25"/>
                      <a:pt x="73" y="25"/>
                    </a:cubicBezTo>
                    <a:cubicBezTo>
                      <a:pt x="70" y="27"/>
                      <a:pt x="72" y="25"/>
                      <a:pt x="71" y="25"/>
                    </a:cubicBezTo>
                    <a:cubicBezTo>
                      <a:pt x="70" y="27"/>
                      <a:pt x="72" y="25"/>
                      <a:pt x="71" y="27"/>
                    </a:cubicBezTo>
                    <a:cubicBezTo>
                      <a:pt x="70" y="28"/>
                      <a:pt x="69" y="28"/>
                      <a:pt x="69" y="28"/>
                    </a:cubicBezTo>
                    <a:cubicBezTo>
                      <a:pt x="69" y="28"/>
                      <a:pt x="70" y="26"/>
                      <a:pt x="71" y="25"/>
                    </a:cubicBezTo>
                    <a:cubicBezTo>
                      <a:pt x="71" y="25"/>
                      <a:pt x="71" y="25"/>
                      <a:pt x="71" y="26"/>
                    </a:cubicBezTo>
                    <a:cubicBezTo>
                      <a:pt x="72" y="25"/>
                      <a:pt x="73" y="23"/>
                      <a:pt x="74" y="22"/>
                    </a:cubicBezTo>
                    <a:cubicBezTo>
                      <a:pt x="74" y="21"/>
                      <a:pt x="72" y="24"/>
                      <a:pt x="72" y="23"/>
                    </a:cubicBezTo>
                    <a:cubicBezTo>
                      <a:pt x="73" y="23"/>
                      <a:pt x="71" y="24"/>
                      <a:pt x="71" y="25"/>
                    </a:cubicBezTo>
                    <a:cubicBezTo>
                      <a:pt x="68" y="29"/>
                      <a:pt x="73" y="22"/>
                      <a:pt x="72" y="22"/>
                    </a:cubicBezTo>
                    <a:cubicBezTo>
                      <a:pt x="70" y="25"/>
                      <a:pt x="69" y="25"/>
                      <a:pt x="67" y="28"/>
                    </a:cubicBezTo>
                    <a:cubicBezTo>
                      <a:pt x="67" y="29"/>
                      <a:pt x="66" y="29"/>
                      <a:pt x="66" y="29"/>
                    </a:cubicBezTo>
                    <a:cubicBezTo>
                      <a:pt x="68" y="27"/>
                      <a:pt x="67" y="27"/>
                      <a:pt x="69" y="26"/>
                    </a:cubicBezTo>
                    <a:cubicBezTo>
                      <a:pt x="68" y="26"/>
                      <a:pt x="68" y="26"/>
                      <a:pt x="68" y="26"/>
                    </a:cubicBezTo>
                    <a:cubicBezTo>
                      <a:pt x="70" y="24"/>
                      <a:pt x="70" y="24"/>
                      <a:pt x="70" y="24"/>
                    </a:cubicBezTo>
                    <a:cubicBezTo>
                      <a:pt x="71" y="23"/>
                      <a:pt x="71" y="21"/>
                      <a:pt x="72" y="21"/>
                    </a:cubicBezTo>
                    <a:cubicBezTo>
                      <a:pt x="71" y="21"/>
                      <a:pt x="71" y="22"/>
                      <a:pt x="70" y="22"/>
                    </a:cubicBezTo>
                    <a:cubicBezTo>
                      <a:pt x="71" y="22"/>
                      <a:pt x="71" y="21"/>
                      <a:pt x="71" y="21"/>
                    </a:cubicBezTo>
                    <a:cubicBezTo>
                      <a:pt x="71" y="22"/>
                      <a:pt x="69" y="23"/>
                      <a:pt x="69" y="23"/>
                    </a:cubicBezTo>
                    <a:cubicBezTo>
                      <a:pt x="69" y="23"/>
                      <a:pt x="70" y="22"/>
                      <a:pt x="70" y="21"/>
                    </a:cubicBezTo>
                    <a:cubicBezTo>
                      <a:pt x="71" y="20"/>
                      <a:pt x="71" y="20"/>
                      <a:pt x="71" y="20"/>
                    </a:cubicBezTo>
                    <a:cubicBezTo>
                      <a:pt x="70" y="21"/>
                      <a:pt x="72" y="19"/>
                      <a:pt x="71" y="20"/>
                    </a:cubicBezTo>
                    <a:cubicBezTo>
                      <a:pt x="69" y="23"/>
                      <a:pt x="69" y="23"/>
                      <a:pt x="69" y="23"/>
                    </a:cubicBezTo>
                    <a:cubicBezTo>
                      <a:pt x="68" y="23"/>
                      <a:pt x="69" y="22"/>
                      <a:pt x="69" y="22"/>
                    </a:cubicBezTo>
                    <a:cubicBezTo>
                      <a:pt x="70" y="21"/>
                      <a:pt x="70" y="21"/>
                      <a:pt x="70" y="21"/>
                    </a:cubicBezTo>
                    <a:cubicBezTo>
                      <a:pt x="69" y="22"/>
                      <a:pt x="71" y="19"/>
                      <a:pt x="71" y="19"/>
                    </a:cubicBezTo>
                    <a:cubicBezTo>
                      <a:pt x="70" y="21"/>
                      <a:pt x="70" y="21"/>
                      <a:pt x="70" y="21"/>
                    </a:cubicBezTo>
                    <a:cubicBezTo>
                      <a:pt x="71" y="19"/>
                      <a:pt x="71" y="19"/>
                      <a:pt x="71" y="19"/>
                    </a:cubicBezTo>
                    <a:cubicBezTo>
                      <a:pt x="70" y="20"/>
                      <a:pt x="70" y="20"/>
                      <a:pt x="70" y="20"/>
                    </a:cubicBezTo>
                    <a:cubicBezTo>
                      <a:pt x="70" y="19"/>
                      <a:pt x="70" y="19"/>
                      <a:pt x="70" y="19"/>
                    </a:cubicBezTo>
                    <a:cubicBezTo>
                      <a:pt x="70" y="20"/>
                      <a:pt x="68" y="22"/>
                      <a:pt x="69" y="20"/>
                    </a:cubicBezTo>
                    <a:cubicBezTo>
                      <a:pt x="68" y="22"/>
                      <a:pt x="69" y="20"/>
                      <a:pt x="69" y="21"/>
                    </a:cubicBezTo>
                    <a:cubicBezTo>
                      <a:pt x="68" y="23"/>
                      <a:pt x="68" y="22"/>
                      <a:pt x="67" y="22"/>
                    </a:cubicBezTo>
                    <a:cubicBezTo>
                      <a:pt x="69" y="20"/>
                      <a:pt x="67" y="22"/>
                      <a:pt x="67" y="22"/>
                    </a:cubicBezTo>
                    <a:cubicBezTo>
                      <a:pt x="68" y="20"/>
                      <a:pt x="68" y="20"/>
                      <a:pt x="68" y="20"/>
                    </a:cubicBezTo>
                    <a:cubicBezTo>
                      <a:pt x="67" y="22"/>
                      <a:pt x="67" y="22"/>
                      <a:pt x="67" y="22"/>
                    </a:cubicBezTo>
                    <a:cubicBezTo>
                      <a:pt x="69" y="19"/>
                      <a:pt x="66" y="22"/>
                      <a:pt x="67" y="21"/>
                    </a:cubicBezTo>
                    <a:cubicBezTo>
                      <a:pt x="67" y="20"/>
                      <a:pt x="68" y="19"/>
                      <a:pt x="68" y="18"/>
                    </a:cubicBezTo>
                    <a:cubicBezTo>
                      <a:pt x="67" y="21"/>
                      <a:pt x="66" y="21"/>
                      <a:pt x="65" y="23"/>
                    </a:cubicBezTo>
                    <a:cubicBezTo>
                      <a:pt x="66" y="22"/>
                      <a:pt x="67" y="20"/>
                      <a:pt x="68" y="18"/>
                    </a:cubicBezTo>
                    <a:cubicBezTo>
                      <a:pt x="67" y="20"/>
                      <a:pt x="69" y="17"/>
                      <a:pt x="67" y="19"/>
                    </a:cubicBezTo>
                    <a:cubicBezTo>
                      <a:pt x="67" y="20"/>
                      <a:pt x="66" y="20"/>
                      <a:pt x="65" y="21"/>
                    </a:cubicBezTo>
                    <a:cubicBezTo>
                      <a:pt x="65" y="21"/>
                      <a:pt x="66" y="20"/>
                      <a:pt x="66" y="19"/>
                    </a:cubicBezTo>
                    <a:cubicBezTo>
                      <a:pt x="66" y="20"/>
                      <a:pt x="65" y="21"/>
                      <a:pt x="65" y="22"/>
                    </a:cubicBezTo>
                    <a:cubicBezTo>
                      <a:pt x="65" y="21"/>
                      <a:pt x="63" y="23"/>
                      <a:pt x="64" y="22"/>
                    </a:cubicBezTo>
                    <a:cubicBezTo>
                      <a:pt x="65" y="21"/>
                      <a:pt x="65" y="22"/>
                      <a:pt x="65" y="20"/>
                    </a:cubicBezTo>
                    <a:cubicBezTo>
                      <a:pt x="65" y="20"/>
                      <a:pt x="63" y="24"/>
                      <a:pt x="62" y="24"/>
                    </a:cubicBezTo>
                    <a:cubicBezTo>
                      <a:pt x="62" y="25"/>
                      <a:pt x="60" y="27"/>
                      <a:pt x="60" y="28"/>
                    </a:cubicBezTo>
                    <a:cubicBezTo>
                      <a:pt x="60" y="27"/>
                      <a:pt x="60" y="27"/>
                      <a:pt x="61" y="25"/>
                    </a:cubicBezTo>
                    <a:cubicBezTo>
                      <a:pt x="61" y="26"/>
                      <a:pt x="61" y="26"/>
                      <a:pt x="61" y="26"/>
                    </a:cubicBezTo>
                    <a:cubicBezTo>
                      <a:pt x="62" y="23"/>
                      <a:pt x="64" y="22"/>
                      <a:pt x="65" y="20"/>
                    </a:cubicBezTo>
                    <a:cubicBezTo>
                      <a:pt x="64" y="20"/>
                      <a:pt x="64" y="20"/>
                      <a:pt x="64" y="20"/>
                    </a:cubicBezTo>
                    <a:cubicBezTo>
                      <a:pt x="66" y="18"/>
                      <a:pt x="66" y="18"/>
                      <a:pt x="66" y="18"/>
                    </a:cubicBezTo>
                    <a:cubicBezTo>
                      <a:pt x="65" y="19"/>
                      <a:pt x="65" y="18"/>
                      <a:pt x="65" y="18"/>
                    </a:cubicBezTo>
                    <a:cubicBezTo>
                      <a:pt x="64" y="20"/>
                      <a:pt x="65" y="18"/>
                      <a:pt x="65" y="19"/>
                    </a:cubicBezTo>
                    <a:cubicBezTo>
                      <a:pt x="64" y="19"/>
                      <a:pt x="63" y="22"/>
                      <a:pt x="63" y="21"/>
                    </a:cubicBezTo>
                    <a:cubicBezTo>
                      <a:pt x="65" y="18"/>
                      <a:pt x="65" y="18"/>
                      <a:pt x="65" y="18"/>
                    </a:cubicBezTo>
                    <a:cubicBezTo>
                      <a:pt x="65" y="17"/>
                      <a:pt x="64" y="20"/>
                      <a:pt x="64" y="19"/>
                    </a:cubicBezTo>
                    <a:cubicBezTo>
                      <a:pt x="65" y="18"/>
                      <a:pt x="65" y="18"/>
                      <a:pt x="65" y="18"/>
                    </a:cubicBezTo>
                    <a:cubicBezTo>
                      <a:pt x="64" y="17"/>
                      <a:pt x="63" y="17"/>
                      <a:pt x="60" y="20"/>
                    </a:cubicBezTo>
                    <a:cubicBezTo>
                      <a:pt x="61" y="19"/>
                      <a:pt x="61" y="18"/>
                      <a:pt x="61" y="17"/>
                    </a:cubicBezTo>
                    <a:cubicBezTo>
                      <a:pt x="61" y="18"/>
                      <a:pt x="60" y="19"/>
                      <a:pt x="60" y="19"/>
                    </a:cubicBezTo>
                    <a:cubicBezTo>
                      <a:pt x="61" y="17"/>
                      <a:pt x="61" y="17"/>
                      <a:pt x="61" y="17"/>
                    </a:cubicBezTo>
                    <a:cubicBezTo>
                      <a:pt x="61" y="16"/>
                      <a:pt x="60" y="17"/>
                      <a:pt x="59" y="18"/>
                    </a:cubicBezTo>
                    <a:cubicBezTo>
                      <a:pt x="60" y="17"/>
                      <a:pt x="60" y="17"/>
                      <a:pt x="60" y="17"/>
                    </a:cubicBezTo>
                    <a:cubicBezTo>
                      <a:pt x="61" y="16"/>
                      <a:pt x="59" y="18"/>
                      <a:pt x="59" y="18"/>
                    </a:cubicBezTo>
                    <a:cubicBezTo>
                      <a:pt x="60" y="17"/>
                      <a:pt x="60" y="17"/>
                      <a:pt x="60" y="17"/>
                    </a:cubicBezTo>
                    <a:cubicBezTo>
                      <a:pt x="59" y="18"/>
                      <a:pt x="59" y="18"/>
                      <a:pt x="59" y="18"/>
                    </a:cubicBezTo>
                    <a:cubicBezTo>
                      <a:pt x="58" y="19"/>
                      <a:pt x="58" y="18"/>
                      <a:pt x="60" y="16"/>
                    </a:cubicBezTo>
                    <a:cubicBezTo>
                      <a:pt x="59" y="18"/>
                      <a:pt x="59" y="18"/>
                      <a:pt x="59" y="18"/>
                    </a:cubicBezTo>
                    <a:cubicBezTo>
                      <a:pt x="59" y="16"/>
                      <a:pt x="59" y="16"/>
                      <a:pt x="58" y="17"/>
                    </a:cubicBezTo>
                    <a:cubicBezTo>
                      <a:pt x="58" y="17"/>
                      <a:pt x="58" y="18"/>
                      <a:pt x="57" y="19"/>
                    </a:cubicBezTo>
                    <a:cubicBezTo>
                      <a:pt x="56" y="21"/>
                      <a:pt x="57" y="19"/>
                      <a:pt x="56" y="20"/>
                    </a:cubicBezTo>
                    <a:cubicBezTo>
                      <a:pt x="57" y="18"/>
                      <a:pt x="57" y="18"/>
                      <a:pt x="57" y="18"/>
                    </a:cubicBezTo>
                    <a:cubicBezTo>
                      <a:pt x="59" y="15"/>
                      <a:pt x="57" y="17"/>
                      <a:pt x="56" y="16"/>
                    </a:cubicBezTo>
                    <a:cubicBezTo>
                      <a:pt x="56" y="17"/>
                      <a:pt x="56" y="17"/>
                      <a:pt x="56" y="17"/>
                    </a:cubicBezTo>
                    <a:cubicBezTo>
                      <a:pt x="57" y="15"/>
                      <a:pt x="55" y="17"/>
                      <a:pt x="55" y="15"/>
                    </a:cubicBezTo>
                    <a:cubicBezTo>
                      <a:pt x="55" y="16"/>
                      <a:pt x="53" y="19"/>
                      <a:pt x="53" y="19"/>
                    </a:cubicBezTo>
                    <a:cubicBezTo>
                      <a:pt x="52" y="20"/>
                      <a:pt x="54" y="16"/>
                      <a:pt x="55" y="15"/>
                    </a:cubicBezTo>
                    <a:cubicBezTo>
                      <a:pt x="54" y="16"/>
                      <a:pt x="54" y="16"/>
                      <a:pt x="54" y="16"/>
                    </a:cubicBezTo>
                    <a:cubicBezTo>
                      <a:pt x="54" y="16"/>
                      <a:pt x="54" y="16"/>
                      <a:pt x="54" y="16"/>
                    </a:cubicBezTo>
                    <a:cubicBezTo>
                      <a:pt x="53" y="16"/>
                      <a:pt x="53" y="17"/>
                      <a:pt x="53" y="16"/>
                    </a:cubicBezTo>
                    <a:cubicBezTo>
                      <a:pt x="53" y="16"/>
                      <a:pt x="53" y="16"/>
                      <a:pt x="53" y="16"/>
                    </a:cubicBezTo>
                    <a:cubicBezTo>
                      <a:pt x="53" y="16"/>
                      <a:pt x="54" y="14"/>
                      <a:pt x="53" y="15"/>
                    </a:cubicBezTo>
                    <a:cubicBezTo>
                      <a:pt x="52" y="16"/>
                      <a:pt x="53" y="15"/>
                      <a:pt x="52" y="16"/>
                    </a:cubicBezTo>
                    <a:cubicBezTo>
                      <a:pt x="52" y="16"/>
                      <a:pt x="52" y="16"/>
                      <a:pt x="52" y="16"/>
                    </a:cubicBezTo>
                    <a:cubicBezTo>
                      <a:pt x="51" y="17"/>
                      <a:pt x="51" y="17"/>
                      <a:pt x="51" y="17"/>
                    </a:cubicBezTo>
                    <a:cubicBezTo>
                      <a:pt x="52" y="16"/>
                      <a:pt x="52" y="16"/>
                      <a:pt x="52" y="16"/>
                    </a:cubicBezTo>
                    <a:cubicBezTo>
                      <a:pt x="53" y="15"/>
                      <a:pt x="53" y="15"/>
                      <a:pt x="53" y="15"/>
                    </a:cubicBezTo>
                    <a:cubicBezTo>
                      <a:pt x="53" y="14"/>
                      <a:pt x="52" y="16"/>
                      <a:pt x="51" y="17"/>
                    </a:cubicBezTo>
                    <a:cubicBezTo>
                      <a:pt x="51" y="18"/>
                      <a:pt x="51" y="16"/>
                      <a:pt x="51" y="16"/>
                    </a:cubicBezTo>
                    <a:cubicBezTo>
                      <a:pt x="52" y="15"/>
                      <a:pt x="51" y="16"/>
                      <a:pt x="52" y="16"/>
                    </a:cubicBezTo>
                    <a:cubicBezTo>
                      <a:pt x="52" y="15"/>
                      <a:pt x="52" y="15"/>
                      <a:pt x="52" y="14"/>
                    </a:cubicBezTo>
                    <a:cubicBezTo>
                      <a:pt x="52" y="14"/>
                      <a:pt x="51" y="16"/>
                      <a:pt x="51" y="16"/>
                    </a:cubicBezTo>
                    <a:cubicBezTo>
                      <a:pt x="51" y="15"/>
                      <a:pt x="51" y="16"/>
                      <a:pt x="52" y="14"/>
                    </a:cubicBezTo>
                    <a:cubicBezTo>
                      <a:pt x="51" y="15"/>
                      <a:pt x="51" y="15"/>
                      <a:pt x="51" y="15"/>
                    </a:cubicBezTo>
                    <a:cubicBezTo>
                      <a:pt x="51" y="16"/>
                      <a:pt x="51" y="16"/>
                      <a:pt x="50" y="17"/>
                    </a:cubicBezTo>
                    <a:cubicBezTo>
                      <a:pt x="50" y="17"/>
                      <a:pt x="49" y="18"/>
                      <a:pt x="50" y="17"/>
                    </a:cubicBezTo>
                    <a:cubicBezTo>
                      <a:pt x="50" y="17"/>
                      <a:pt x="50" y="17"/>
                      <a:pt x="50" y="17"/>
                    </a:cubicBezTo>
                    <a:cubicBezTo>
                      <a:pt x="50" y="17"/>
                      <a:pt x="50" y="16"/>
                      <a:pt x="49" y="18"/>
                    </a:cubicBezTo>
                    <a:cubicBezTo>
                      <a:pt x="50" y="16"/>
                      <a:pt x="50" y="16"/>
                      <a:pt x="50" y="16"/>
                    </a:cubicBezTo>
                    <a:cubicBezTo>
                      <a:pt x="49" y="17"/>
                      <a:pt x="49" y="17"/>
                      <a:pt x="49" y="17"/>
                    </a:cubicBezTo>
                    <a:cubicBezTo>
                      <a:pt x="50" y="15"/>
                      <a:pt x="51" y="14"/>
                      <a:pt x="51" y="13"/>
                    </a:cubicBezTo>
                    <a:cubicBezTo>
                      <a:pt x="50" y="15"/>
                      <a:pt x="50" y="15"/>
                      <a:pt x="50" y="15"/>
                    </a:cubicBezTo>
                    <a:cubicBezTo>
                      <a:pt x="49" y="15"/>
                      <a:pt x="50" y="14"/>
                      <a:pt x="50" y="14"/>
                    </a:cubicBezTo>
                    <a:cubicBezTo>
                      <a:pt x="50" y="12"/>
                      <a:pt x="47" y="18"/>
                      <a:pt x="48" y="16"/>
                    </a:cubicBezTo>
                    <a:cubicBezTo>
                      <a:pt x="49" y="14"/>
                      <a:pt x="49" y="14"/>
                      <a:pt x="49" y="13"/>
                    </a:cubicBezTo>
                    <a:cubicBezTo>
                      <a:pt x="49" y="14"/>
                      <a:pt x="48" y="14"/>
                      <a:pt x="48" y="14"/>
                    </a:cubicBezTo>
                    <a:cubicBezTo>
                      <a:pt x="48" y="15"/>
                      <a:pt x="49" y="13"/>
                      <a:pt x="49" y="14"/>
                    </a:cubicBezTo>
                    <a:cubicBezTo>
                      <a:pt x="48" y="16"/>
                      <a:pt x="48" y="15"/>
                      <a:pt x="48" y="15"/>
                    </a:cubicBezTo>
                    <a:cubicBezTo>
                      <a:pt x="50" y="11"/>
                      <a:pt x="47" y="14"/>
                      <a:pt x="48" y="12"/>
                    </a:cubicBezTo>
                    <a:cubicBezTo>
                      <a:pt x="47" y="14"/>
                      <a:pt x="47" y="12"/>
                      <a:pt x="47" y="13"/>
                    </a:cubicBezTo>
                    <a:cubicBezTo>
                      <a:pt x="48" y="11"/>
                      <a:pt x="46" y="13"/>
                      <a:pt x="47" y="12"/>
                    </a:cubicBezTo>
                    <a:cubicBezTo>
                      <a:pt x="46" y="14"/>
                      <a:pt x="46" y="14"/>
                      <a:pt x="46" y="14"/>
                    </a:cubicBezTo>
                    <a:cubicBezTo>
                      <a:pt x="46" y="13"/>
                      <a:pt x="44" y="18"/>
                      <a:pt x="45" y="15"/>
                    </a:cubicBezTo>
                    <a:cubicBezTo>
                      <a:pt x="45" y="14"/>
                      <a:pt x="46" y="13"/>
                      <a:pt x="46" y="13"/>
                    </a:cubicBezTo>
                    <a:cubicBezTo>
                      <a:pt x="47" y="10"/>
                      <a:pt x="44" y="14"/>
                      <a:pt x="46" y="12"/>
                    </a:cubicBezTo>
                    <a:cubicBezTo>
                      <a:pt x="45" y="12"/>
                      <a:pt x="44" y="14"/>
                      <a:pt x="44" y="15"/>
                    </a:cubicBezTo>
                    <a:cubicBezTo>
                      <a:pt x="44" y="14"/>
                      <a:pt x="44" y="12"/>
                      <a:pt x="45" y="12"/>
                    </a:cubicBezTo>
                    <a:cubicBezTo>
                      <a:pt x="44" y="12"/>
                      <a:pt x="44" y="13"/>
                      <a:pt x="44" y="12"/>
                    </a:cubicBezTo>
                    <a:cubicBezTo>
                      <a:pt x="44" y="11"/>
                      <a:pt x="45" y="11"/>
                      <a:pt x="45" y="11"/>
                    </a:cubicBezTo>
                    <a:cubicBezTo>
                      <a:pt x="45" y="10"/>
                      <a:pt x="44" y="11"/>
                      <a:pt x="44" y="12"/>
                    </a:cubicBezTo>
                    <a:cubicBezTo>
                      <a:pt x="44" y="10"/>
                      <a:pt x="43" y="11"/>
                      <a:pt x="44" y="10"/>
                    </a:cubicBezTo>
                    <a:cubicBezTo>
                      <a:pt x="42" y="12"/>
                      <a:pt x="44" y="9"/>
                      <a:pt x="42" y="12"/>
                    </a:cubicBezTo>
                    <a:cubicBezTo>
                      <a:pt x="43" y="11"/>
                      <a:pt x="43" y="11"/>
                      <a:pt x="43" y="11"/>
                    </a:cubicBezTo>
                    <a:cubicBezTo>
                      <a:pt x="42" y="12"/>
                      <a:pt x="41" y="13"/>
                      <a:pt x="41" y="13"/>
                    </a:cubicBezTo>
                    <a:cubicBezTo>
                      <a:pt x="42" y="12"/>
                      <a:pt x="42" y="12"/>
                      <a:pt x="42" y="12"/>
                    </a:cubicBezTo>
                    <a:cubicBezTo>
                      <a:pt x="43" y="9"/>
                      <a:pt x="42" y="11"/>
                      <a:pt x="42" y="10"/>
                    </a:cubicBezTo>
                    <a:cubicBezTo>
                      <a:pt x="42" y="11"/>
                      <a:pt x="42" y="10"/>
                      <a:pt x="42" y="11"/>
                    </a:cubicBezTo>
                    <a:cubicBezTo>
                      <a:pt x="41" y="12"/>
                      <a:pt x="41" y="12"/>
                      <a:pt x="41" y="12"/>
                    </a:cubicBezTo>
                    <a:cubicBezTo>
                      <a:pt x="40" y="13"/>
                      <a:pt x="40" y="13"/>
                      <a:pt x="40" y="13"/>
                    </a:cubicBezTo>
                    <a:cubicBezTo>
                      <a:pt x="40" y="13"/>
                      <a:pt x="41" y="11"/>
                      <a:pt x="41" y="11"/>
                    </a:cubicBezTo>
                    <a:cubicBezTo>
                      <a:pt x="41" y="10"/>
                      <a:pt x="41" y="10"/>
                      <a:pt x="41" y="11"/>
                    </a:cubicBezTo>
                    <a:cubicBezTo>
                      <a:pt x="41" y="11"/>
                      <a:pt x="41" y="11"/>
                      <a:pt x="41" y="11"/>
                    </a:cubicBezTo>
                    <a:cubicBezTo>
                      <a:pt x="41" y="11"/>
                      <a:pt x="41" y="11"/>
                      <a:pt x="41" y="11"/>
                    </a:cubicBezTo>
                    <a:cubicBezTo>
                      <a:pt x="41" y="11"/>
                      <a:pt x="40" y="11"/>
                      <a:pt x="40" y="11"/>
                    </a:cubicBezTo>
                    <a:cubicBezTo>
                      <a:pt x="40" y="11"/>
                      <a:pt x="40" y="11"/>
                      <a:pt x="40" y="11"/>
                    </a:cubicBezTo>
                    <a:cubicBezTo>
                      <a:pt x="41" y="11"/>
                      <a:pt x="41" y="11"/>
                      <a:pt x="41" y="11"/>
                    </a:cubicBezTo>
                    <a:cubicBezTo>
                      <a:pt x="41" y="10"/>
                      <a:pt x="41" y="10"/>
                      <a:pt x="41" y="10"/>
                    </a:cubicBezTo>
                    <a:cubicBezTo>
                      <a:pt x="41" y="10"/>
                      <a:pt x="41" y="10"/>
                      <a:pt x="41" y="10"/>
                    </a:cubicBezTo>
                    <a:cubicBezTo>
                      <a:pt x="41" y="10"/>
                      <a:pt x="41" y="10"/>
                      <a:pt x="41" y="10"/>
                    </a:cubicBezTo>
                    <a:cubicBezTo>
                      <a:pt x="41" y="8"/>
                      <a:pt x="41" y="8"/>
                      <a:pt x="41" y="8"/>
                    </a:cubicBezTo>
                    <a:cubicBezTo>
                      <a:pt x="41" y="8"/>
                      <a:pt x="40" y="10"/>
                      <a:pt x="40" y="11"/>
                    </a:cubicBezTo>
                    <a:cubicBezTo>
                      <a:pt x="40" y="9"/>
                      <a:pt x="39" y="10"/>
                      <a:pt x="38" y="11"/>
                    </a:cubicBezTo>
                    <a:cubicBezTo>
                      <a:pt x="38" y="11"/>
                      <a:pt x="39" y="10"/>
                      <a:pt x="39" y="10"/>
                    </a:cubicBezTo>
                    <a:cubicBezTo>
                      <a:pt x="38" y="10"/>
                      <a:pt x="38" y="12"/>
                      <a:pt x="38" y="11"/>
                    </a:cubicBezTo>
                    <a:cubicBezTo>
                      <a:pt x="38" y="11"/>
                      <a:pt x="38" y="10"/>
                      <a:pt x="38" y="9"/>
                    </a:cubicBezTo>
                    <a:cubicBezTo>
                      <a:pt x="38" y="9"/>
                      <a:pt x="38" y="11"/>
                      <a:pt x="38" y="11"/>
                    </a:cubicBezTo>
                    <a:cubicBezTo>
                      <a:pt x="38" y="8"/>
                      <a:pt x="36" y="12"/>
                      <a:pt x="37" y="10"/>
                    </a:cubicBezTo>
                    <a:cubicBezTo>
                      <a:pt x="36" y="10"/>
                      <a:pt x="37" y="9"/>
                      <a:pt x="37" y="9"/>
                    </a:cubicBezTo>
                    <a:cubicBezTo>
                      <a:pt x="37" y="9"/>
                      <a:pt x="36" y="10"/>
                      <a:pt x="35" y="11"/>
                    </a:cubicBezTo>
                    <a:cubicBezTo>
                      <a:pt x="36" y="10"/>
                      <a:pt x="36" y="10"/>
                      <a:pt x="36" y="10"/>
                    </a:cubicBezTo>
                    <a:cubicBezTo>
                      <a:pt x="36" y="10"/>
                      <a:pt x="35" y="10"/>
                      <a:pt x="35" y="11"/>
                    </a:cubicBezTo>
                    <a:cubicBezTo>
                      <a:pt x="34" y="12"/>
                      <a:pt x="34" y="13"/>
                      <a:pt x="34" y="13"/>
                    </a:cubicBezTo>
                    <a:cubicBezTo>
                      <a:pt x="34" y="13"/>
                      <a:pt x="34" y="13"/>
                      <a:pt x="34" y="13"/>
                    </a:cubicBezTo>
                    <a:cubicBezTo>
                      <a:pt x="33" y="12"/>
                      <a:pt x="33" y="13"/>
                      <a:pt x="33" y="13"/>
                    </a:cubicBezTo>
                    <a:cubicBezTo>
                      <a:pt x="33" y="12"/>
                      <a:pt x="33" y="13"/>
                      <a:pt x="34" y="12"/>
                    </a:cubicBezTo>
                    <a:cubicBezTo>
                      <a:pt x="35" y="10"/>
                      <a:pt x="34" y="10"/>
                      <a:pt x="34" y="10"/>
                    </a:cubicBezTo>
                    <a:cubicBezTo>
                      <a:pt x="33" y="11"/>
                      <a:pt x="33" y="11"/>
                      <a:pt x="33" y="11"/>
                    </a:cubicBezTo>
                    <a:cubicBezTo>
                      <a:pt x="33" y="12"/>
                      <a:pt x="34" y="10"/>
                      <a:pt x="33" y="10"/>
                    </a:cubicBezTo>
                    <a:cubicBezTo>
                      <a:pt x="31" y="14"/>
                      <a:pt x="31" y="14"/>
                      <a:pt x="31" y="14"/>
                    </a:cubicBezTo>
                    <a:cubicBezTo>
                      <a:pt x="31" y="14"/>
                      <a:pt x="32" y="12"/>
                      <a:pt x="32" y="11"/>
                    </a:cubicBezTo>
                    <a:cubicBezTo>
                      <a:pt x="32" y="12"/>
                      <a:pt x="30" y="14"/>
                      <a:pt x="29" y="15"/>
                    </a:cubicBezTo>
                    <a:cubicBezTo>
                      <a:pt x="30" y="15"/>
                      <a:pt x="29" y="16"/>
                      <a:pt x="29" y="16"/>
                    </a:cubicBezTo>
                    <a:cubicBezTo>
                      <a:pt x="29" y="15"/>
                      <a:pt x="29" y="16"/>
                      <a:pt x="29" y="15"/>
                    </a:cubicBezTo>
                    <a:cubicBezTo>
                      <a:pt x="30" y="14"/>
                      <a:pt x="30" y="14"/>
                      <a:pt x="30" y="14"/>
                    </a:cubicBezTo>
                    <a:cubicBezTo>
                      <a:pt x="30" y="13"/>
                      <a:pt x="31" y="11"/>
                      <a:pt x="31" y="10"/>
                    </a:cubicBezTo>
                    <a:cubicBezTo>
                      <a:pt x="31" y="11"/>
                      <a:pt x="31" y="10"/>
                      <a:pt x="30" y="10"/>
                    </a:cubicBezTo>
                    <a:cubicBezTo>
                      <a:pt x="29" y="12"/>
                      <a:pt x="29" y="11"/>
                      <a:pt x="28" y="13"/>
                    </a:cubicBezTo>
                    <a:cubicBezTo>
                      <a:pt x="28" y="13"/>
                      <a:pt x="29" y="11"/>
                      <a:pt x="29" y="11"/>
                    </a:cubicBezTo>
                    <a:cubicBezTo>
                      <a:pt x="28" y="11"/>
                      <a:pt x="28" y="10"/>
                      <a:pt x="28" y="11"/>
                    </a:cubicBezTo>
                    <a:cubicBezTo>
                      <a:pt x="28" y="10"/>
                      <a:pt x="28" y="10"/>
                      <a:pt x="28" y="10"/>
                    </a:cubicBezTo>
                    <a:cubicBezTo>
                      <a:pt x="28" y="11"/>
                      <a:pt x="27" y="10"/>
                      <a:pt x="26" y="12"/>
                    </a:cubicBezTo>
                    <a:cubicBezTo>
                      <a:pt x="27" y="11"/>
                      <a:pt x="27" y="11"/>
                      <a:pt x="27" y="11"/>
                    </a:cubicBezTo>
                    <a:cubicBezTo>
                      <a:pt x="27" y="10"/>
                      <a:pt x="25" y="14"/>
                      <a:pt x="26" y="12"/>
                    </a:cubicBezTo>
                    <a:cubicBezTo>
                      <a:pt x="26" y="11"/>
                      <a:pt x="26" y="11"/>
                      <a:pt x="26" y="11"/>
                    </a:cubicBezTo>
                    <a:cubicBezTo>
                      <a:pt x="26" y="12"/>
                      <a:pt x="26" y="10"/>
                      <a:pt x="25" y="11"/>
                    </a:cubicBezTo>
                    <a:cubicBezTo>
                      <a:pt x="26" y="10"/>
                      <a:pt x="26" y="10"/>
                      <a:pt x="26" y="10"/>
                    </a:cubicBezTo>
                    <a:cubicBezTo>
                      <a:pt x="26" y="11"/>
                      <a:pt x="25" y="10"/>
                      <a:pt x="24" y="12"/>
                    </a:cubicBezTo>
                    <a:cubicBezTo>
                      <a:pt x="25" y="10"/>
                      <a:pt x="25" y="10"/>
                      <a:pt x="25" y="10"/>
                    </a:cubicBezTo>
                    <a:cubicBezTo>
                      <a:pt x="26" y="9"/>
                      <a:pt x="24" y="12"/>
                      <a:pt x="24" y="11"/>
                    </a:cubicBezTo>
                    <a:cubicBezTo>
                      <a:pt x="24" y="11"/>
                      <a:pt x="25" y="10"/>
                      <a:pt x="25" y="10"/>
                    </a:cubicBezTo>
                    <a:cubicBezTo>
                      <a:pt x="24" y="11"/>
                      <a:pt x="24" y="11"/>
                      <a:pt x="24" y="11"/>
                    </a:cubicBezTo>
                    <a:cubicBezTo>
                      <a:pt x="24" y="9"/>
                      <a:pt x="24" y="9"/>
                      <a:pt x="24" y="9"/>
                    </a:cubicBezTo>
                    <a:cubicBezTo>
                      <a:pt x="23" y="8"/>
                      <a:pt x="22" y="8"/>
                      <a:pt x="20" y="9"/>
                    </a:cubicBezTo>
                    <a:cubicBezTo>
                      <a:pt x="21" y="7"/>
                      <a:pt x="21" y="8"/>
                      <a:pt x="22" y="6"/>
                    </a:cubicBezTo>
                    <a:cubicBezTo>
                      <a:pt x="21" y="8"/>
                      <a:pt x="21" y="7"/>
                      <a:pt x="21" y="7"/>
                    </a:cubicBezTo>
                    <a:cubicBezTo>
                      <a:pt x="21" y="7"/>
                      <a:pt x="21" y="7"/>
                      <a:pt x="21" y="7"/>
                    </a:cubicBezTo>
                    <a:cubicBezTo>
                      <a:pt x="20" y="7"/>
                      <a:pt x="21" y="6"/>
                      <a:pt x="20" y="6"/>
                    </a:cubicBezTo>
                    <a:cubicBezTo>
                      <a:pt x="20" y="7"/>
                      <a:pt x="20" y="7"/>
                      <a:pt x="20" y="7"/>
                    </a:cubicBezTo>
                    <a:cubicBezTo>
                      <a:pt x="19" y="8"/>
                      <a:pt x="21" y="4"/>
                      <a:pt x="20" y="7"/>
                    </a:cubicBezTo>
                    <a:cubicBezTo>
                      <a:pt x="20" y="5"/>
                      <a:pt x="20" y="5"/>
                      <a:pt x="20" y="5"/>
                    </a:cubicBezTo>
                    <a:cubicBezTo>
                      <a:pt x="19" y="7"/>
                      <a:pt x="20" y="4"/>
                      <a:pt x="19" y="6"/>
                    </a:cubicBezTo>
                    <a:cubicBezTo>
                      <a:pt x="19" y="6"/>
                      <a:pt x="19" y="6"/>
                      <a:pt x="19" y="6"/>
                    </a:cubicBezTo>
                    <a:cubicBezTo>
                      <a:pt x="20" y="5"/>
                      <a:pt x="18" y="8"/>
                      <a:pt x="18" y="6"/>
                    </a:cubicBezTo>
                    <a:cubicBezTo>
                      <a:pt x="18" y="6"/>
                      <a:pt x="18" y="7"/>
                      <a:pt x="17" y="8"/>
                    </a:cubicBezTo>
                    <a:cubicBezTo>
                      <a:pt x="18" y="6"/>
                      <a:pt x="18" y="6"/>
                      <a:pt x="18" y="6"/>
                    </a:cubicBezTo>
                    <a:cubicBezTo>
                      <a:pt x="17" y="7"/>
                      <a:pt x="16" y="6"/>
                      <a:pt x="14" y="8"/>
                    </a:cubicBezTo>
                    <a:cubicBezTo>
                      <a:pt x="14" y="7"/>
                      <a:pt x="14" y="7"/>
                      <a:pt x="14" y="7"/>
                    </a:cubicBezTo>
                    <a:cubicBezTo>
                      <a:pt x="13" y="8"/>
                      <a:pt x="15" y="4"/>
                      <a:pt x="12" y="8"/>
                    </a:cubicBezTo>
                    <a:cubicBezTo>
                      <a:pt x="11" y="9"/>
                      <a:pt x="11" y="9"/>
                      <a:pt x="11" y="9"/>
                    </a:cubicBezTo>
                    <a:cubicBezTo>
                      <a:pt x="12" y="7"/>
                      <a:pt x="12" y="7"/>
                      <a:pt x="12" y="7"/>
                    </a:cubicBezTo>
                    <a:cubicBezTo>
                      <a:pt x="12" y="8"/>
                      <a:pt x="12" y="7"/>
                      <a:pt x="11" y="8"/>
                    </a:cubicBezTo>
                    <a:cubicBezTo>
                      <a:pt x="12" y="7"/>
                      <a:pt x="12" y="7"/>
                      <a:pt x="12" y="7"/>
                    </a:cubicBezTo>
                    <a:cubicBezTo>
                      <a:pt x="12" y="7"/>
                      <a:pt x="10" y="9"/>
                      <a:pt x="10" y="8"/>
                    </a:cubicBezTo>
                    <a:cubicBezTo>
                      <a:pt x="11" y="8"/>
                      <a:pt x="11" y="8"/>
                      <a:pt x="11" y="8"/>
                    </a:cubicBezTo>
                    <a:cubicBezTo>
                      <a:pt x="11" y="4"/>
                      <a:pt x="11" y="1"/>
                      <a:pt x="8" y="5"/>
                    </a:cubicBezTo>
                    <a:cubicBezTo>
                      <a:pt x="7" y="5"/>
                      <a:pt x="9" y="2"/>
                      <a:pt x="9" y="3"/>
                    </a:cubicBezTo>
                    <a:cubicBezTo>
                      <a:pt x="6" y="5"/>
                      <a:pt x="8" y="0"/>
                      <a:pt x="4" y="4"/>
                    </a:cubicBezTo>
                    <a:cubicBezTo>
                      <a:pt x="3" y="5"/>
                      <a:pt x="0" y="10"/>
                      <a:pt x="0" y="10"/>
                    </a:cubicBezTo>
                    <a:cubicBezTo>
                      <a:pt x="3" y="9"/>
                      <a:pt x="3" y="12"/>
                      <a:pt x="3"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chenying0907 211"/>
              <p:cNvSpPr/>
              <p:nvPr/>
            </p:nvSpPr>
            <p:spPr bwMode="auto">
              <a:xfrm>
                <a:off x="3266" y="1867"/>
                <a:ext cx="5" cy="3"/>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2" y="0"/>
                      <a:pt x="1" y="0"/>
                      <a:pt x="0" y="1"/>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chenying0907 212"/>
              <p:cNvSpPr/>
              <p:nvPr/>
            </p:nvSpPr>
            <p:spPr bwMode="auto">
              <a:xfrm>
                <a:off x="3266" y="1861"/>
                <a:ext cx="3" cy="4"/>
              </a:xfrm>
              <a:custGeom>
                <a:avLst/>
                <a:gdLst>
                  <a:gd name="T0" fmla="*/ 0 w 1"/>
                  <a:gd name="T1" fmla="*/ 2 h 2"/>
                  <a:gd name="T2" fmla="*/ 1 w 1"/>
                  <a:gd name="T3" fmla="*/ 1 h 2"/>
                  <a:gd name="T4" fmla="*/ 0 w 1"/>
                  <a:gd name="T5" fmla="*/ 2 h 2"/>
                </a:gdLst>
                <a:ahLst/>
                <a:cxnLst>
                  <a:cxn ang="0">
                    <a:pos x="T0" y="T1"/>
                  </a:cxn>
                  <a:cxn ang="0">
                    <a:pos x="T2" y="T3"/>
                  </a:cxn>
                  <a:cxn ang="0">
                    <a:pos x="T4" y="T5"/>
                  </a:cxn>
                </a:cxnLst>
                <a:rect l="0" t="0" r="r" b="b"/>
                <a:pathLst>
                  <a:path w="1" h="2">
                    <a:moveTo>
                      <a:pt x="0" y="2"/>
                    </a:moveTo>
                    <a:cubicBezTo>
                      <a:pt x="1" y="0"/>
                      <a:pt x="0" y="1"/>
                      <a:pt x="1"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chenying0907 213"/>
              <p:cNvSpPr/>
              <p:nvPr/>
            </p:nvSpPr>
            <p:spPr bwMode="auto">
              <a:xfrm>
                <a:off x="3260" y="1855"/>
                <a:ext cx="2" cy="2"/>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0"/>
                      <a:pt x="1" y="0"/>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chenying0907 214"/>
              <p:cNvSpPr/>
              <p:nvPr/>
            </p:nvSpPr>
            <p:spPr bwMode="auto">
              <a:xfrm>
                <a:off x="3260" y="1893"/>
                <a:ext cx="4" cy="6"/>
              </a:xfrm>
              <a:custGeom>
                <a:avLst/>
                <a:gdLst>
                  <a:gd name="T0" fmla="*/ 0 w 2"/>
                  <a:gd name="T1" fmla="*/ 3 h 3"/>
                  <a:gd name="T2" fmla="*/ 2 w 2"/>
                  <a:gd name="T3" fmla="*/ 0 h 3"/>
                  <a:gd name="T4" fmla="*/ 0 w 2"/>
                  <a:gd name="T5" fmla="*/ 3 h 3"/>
                </a:gdLst>
                <a:ahLst/>
                <a:cxnLst>
                  <a:cxn ang="0">
                    <a:pos x="T0" y="T1"/>
                  </a:cxn>
                  <a:cxn ang="0">
                    <a:pos x="T2" y="T3"/>
                  </a:cxn>
                  <a:cxn ang="0">
                    <a:pos x="T4" y="T5"/>
                  </a:cxn>
                </a:cxnLst>
                <a:rect l="0" t="0" r="r" b="b"/>
                <a:pathLst>
                  <a:path w="2" h="3">
                    <a:moveTo>
                      <a:pt x="0" y="3"/>
                    </a:moveTo>
                    <a:cubicBezTo>
                      <a:pt x="2" y="0"/>
                      <a:pt x="2" y="0"/>
                      <a:pt x="2" y="0"/>
                    </a:cubicBezTo>
                    <a:cubicBezTo>
                      <a:pt x="1" y="1"/>
                      <a:pt x="1" y="2"/>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chenying0907 215"/>
              <p:cNvSpPr/>
              <p:nvPr/>
            </p:nvSpPr>
            <p:spPr bwMode="auto">
              <a:xfrm>
                <a:off x="3269" y="1870"/>
                <a:ext cx="2" cy="4"/>
              </a:xfrm>
              <a:custGeom>
                <a:avLst/>
                <a:gdLst>
                  <a:gd name="T0" fmla="*/ 1 w 1"/>
                  <a:gd name="T1" fmla="*/ 1 h 2"/>
                  <a:gd name="T2" fmla="*/ 0 w 1"/>
                  <a:gd name="T3" fmla="*/ 1 h 2"/>
                  <a:gd name="T4" fmla="*/ 0 w 1"/>
                  <a:gd name="T5" fmla="*/ 2 h 2"/>
                  <a:gd name="T6" fmla="*/ 1 w 1"/>
                  <a:gd name="T7" fmla="*/ 1 h 2"/>
                </a:gdLst>
                <a:ahLst/>
                <a:cxnLst>
                  <a:cxn ang="0">
                    <a:pos x="T0" y="T1"/>
                  </a:cxn>
                  <a:cxn ang="0">
                    <a:pos x="T2" y="T3"/>
                  </a:cxn>
                  <a:cxn ang="0">
                    <a:pos x="T4" y="T5"/>
                  </a:cxn>
                  <a:cxn ang="0">
                    <a:pos x="T6" y="T7"/>
                  </a:cxn>
                </a:cxnLst>
                <a:rect l="0" t="0" r="r" b="b"/>
                <a:pathLst>
                  <a:path w="1" h="2">
                    <a:moveTo>
                      <a:pt x="1" y="1"/>
                    </a:moveTo>
                    <a:cubicBezTo>
                      <a:pt x="1" y="0"/>
                      <a:pt x="0" y="1"/>
                      <a:pt x="0" y="1"/>
                    </a:cubicBezTo>
                    <a:cubicBezTo>
                      <a:pt x="0" y="1"/>
                      <a:pt x="0" y="2"/>
                      <a:pt x="0" y="2"/>
                    </a:cubicBezTo>
                    <a:lnTo>
                      <a:pt x="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chenying0907 216"/>
              <p:cNvSpPr/>
              <p:nvPr/>
            </p:nvSpPr>
            <p:spPr bwMode="auto">
              <a:xfrm>
                <a:off x="3260" y="1895"/>
                <a:ext cx="4" cy="4"/>
              </a:xfrm>
              <a:custGeom>
                <a:avLst/>
                <a:gdLst>
                  <a:gd name="T0" fmla="*/ 1 w 2"/>
                  <a:gd name="T1" fmla="*/ 1 h 2"/>
                  <a:gd name="T2" fmla="*/ 1 w 2"/>
                  <a:gd name="T3" fmla="*/ 2 h 2"/>
                  <a:gd name="T4" fmla="*/ 1 w 2"/>
                  <a:gd name="T5" fmla="*/ 1 h 2"/>
                </a:gdLst>
                <a:ahLst/>
                <a:cxnLst>
                  <a:cxn ang="0">
                    <a:pos x="T0" y="T1"/>
                  </a:cxn>
                  <a:cxn ang="0">
                    <a:pos x="T2" y="T3"/>
                  </a:cxn>
                  <a:cxn ang="0">
                    <a:pos x="T4" y="T5"/>
                  </a:cxn>
                </a:cxnLst>
                <a:rect l="0" t="0" r="r" b="b"/>
                <a:pathLst>
                  <a:path w="2" h="2">
                    <a:moveTo>
                      <a:pt x="1" y="1"/>
                    </a:moveTo>
                    <a:cubicBezTo>
                      <a:pt x="2" y="0"/>
                      <a:pt x="1" y="2"/>
                      <a:pt x="1" y="2"/>
                    </a:cubicBezTo>
                    <a:cubicBezTo>
                      <a:pt x="0" y="2"/>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chenying0907 217"/>
              <p:cNvSpPr/>
              <p:nvPr/>
            </p:nvSpPr>
            <p:spPr bwMode="auto">
              <a:xfrm>
                <a:off x="4538" y="187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chenying0907 218"/>
              <p:cNvSpPr/>
              <p:nvPr/>
            </p:nvSpPr>
            <p:spPr bwMode="auto">
              <a:xfrm>
                <a:off x="3213" y="1882"/>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0"/>
                      <a:pt x="0" y="0"/>
                      <a:pt x="0" y="0"/>
                    </a:cubicBezTo>
                    <a:cubicBezTo>
                      <a:pt x="0" y="0"/>
                      <a:pt x="0" y="0"/>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chenying0907 219"/>
              <p:cNvSpPr/>
              <p:nvPr/>
            </p:nvSpPr>
            <p:spPr bwMode="auto">
              <a:xfrm>
                <a:off x="3190" y="1827"/>
                <a:ext cx="2" cy="2"/>
              </a:xfrm>
              <a:custGeom>
                <a:avLst/>
                <a:gdLst>
                  <a:gd name="T0" fmla="*/ 0 w 1"/>
                  <a:gd name="T1" fmla="*/ 1 h 1"/>
                  <a:gd name="T2" fmla="*/ 0 w 1"/>
                  <a:gd name="T3" fmla="*/ 1 h 1"/>
                  <a:gd name="T4" fmla="*/ 0 w 1"/>
                  <a:gd name="T5" fmla="*/ 1 h 1"/>
                </a:gdLst>
                <a:ahLst/>
                <a:cxnLst>
                  <a:cxn ang="0">
                    <a:pos x="T0" y="T1"/>
                  </a:cxn>
                  <a:cxn ang="0">
                    <a:pos x="T2" y="T3"/>
                  </a:cxn>
                  <a:cxn ang="0">
                    <a:pos x="T4" y="T5"/>
                  </a:cxn>
                </a:cxnLst>
                <a:rect l="0" t="0" r="r" b="b"/>
                <a:pathLst>
                  <a:path w="1" h="1">
                    <a:moveTo>
                      <a:pt x="0" y="1"/>
                    </a:moveTo>
                    <a:cubicBezTo>
                      <a:pt x="0" y="1"/>
                      <a:pt x="0" y="1"/>
                      <a:pt x="0" y="1"/>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chenying0907 220"/>
              <p:cNvSpPr/>
              <p:nvPr/>
            </p:nvSpPr>
            <p:spPr bwMode="auto">
              <a:xfrm>
                <a:off x="3271" y="1870"/>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chenying0907 221"/>
              <p:cNvSpPr/>
              <p:nvPr/>
            </p:nvSpPr>
            <p:spPr bwMode="auto">
              <a:xfrm>
                <a:off x="3190" y="1872"/>
                <a:ext cx="2"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0"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chenying0907 222"/>
              <p:cNvSpPr/>
              <p:nvPr/>
            </p:nvSpPr>
            <p:spPr bwMode="auto">
              <a:xfrm>
                <a:off x="4574" y="1855"/>
                <a:ext cx="0" cy="2"/>
              </a:xfrm>
              <a:custGeom>
                <a:avLst/>
                <a:gdLst>
                  <a:gd name="T0" fmla="*/ 1 h 1"/>
                  <a:gd name="T1" fmla="*/ 1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1"/>
                    </a:cubicBezTo>
                    <a:cubicBezTo>
                      <a:pt x="0" y="1"/>
                      <a:pt x="0" y="1"/>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chenying0907 223"/>
              <p:cNvSpPr/>
              <p:nvPr/>
            </p:nvSpPr>
            <p:spPr bwMode="auto">
              <a:xfrm>
                <a:off x="3199" y="183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chenying0907 224"/>
              <p:cNvSpPr/>
              <p:nvPr/>
            </p:nvSpPr>
            <p:spPr bwMode="auto">
              <a:xfrm>
                <a:off x="3271" y="1859"/>
                <a:ext cx="2" cy="2"/>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0"/>
                      <a:pt x="0" y="1"/>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chenying0907 225"/>
              <p:cNvSpPr/>
              <p:nvPr/>
            </p:nvSpPr>
            <p:spPr bwMode="auto">
              <a:xfrm>
                <a:off x="3742" y="3006"/>
                <a:ext cx="6" cy="9"/>
              </a:xfrm>
              <a:custGeom>
                <a:avLst/>
                <a:gdLst>
                  <a:gd name="T0" fmla="*/ 3 w 3"/>
                  <a:gd name="T1" fmla="*/ 0 h 4"/>
                  <a:gd name="T2" fmla="*/ 1 w 3"/>
                  <a:gd name="T3" fmla="*/ 1 h 4"/>
                  <a:gd name="T4" fmla="*/ 1 w 3"/>
                  <a:gd name="T5" fmla="*/ 3 h 4"/>
                  <a:gd name="T6" fmla="*/ 0 w 3"/>
                  <a:gd name="T7" fmla="*/ 4 h 4"/>
                  <a:gd name="T8" fmla="*/ 2 w 3"/>
                  <a:gd name="T9" fmla="*/ 1 h 4"/>
                  <a:gd name="T10" fmla="*/ 3 w 3"/>
                  <a:gd name="T11" fmla="*/ 0 h 4"/>
                </a:gdLst>
                <a:ahLst/>
                <a:cxnLst>
                  <a:cxn ang="0">
                    <a:pos x="T0" y="T1"/>
                  </a:cxn>
                  <a:cxn ang="0">
                    <a:pos x="T2" y="T3"/>
                  </a:cxn>
                  <a:cxn ang="0">
                    <a:pos x="T4" y="T5"/>
                  </a:cxn>
                  <a:cxn ang="0">
                    <a:pos x="T6" y="T7"/>
                  </a:cxn>
                  <a:cxn ang="0">
                    <a:pos x="T8" y="T9"/>
                  </a:cxn>
                  <a:cxn ang="0">
                    <a:pos x="T10" y="T11"/>
                  </a:cxn>
                </a:cxnLst>
                <a:rect l="0" t="0" r="r" b="b"/>
                <a:pathLst>
                  <a:path w="3" h="4">
                    <a:moveTo>
                      <a:pt x="3" y="0"/>
                    </a:moveTo>
                    <a:cubicBezTo>
                      <a:pt x="2" y="1"/>
                      <a:pt x="2" y="1"/>
                      <a:pt x="1" y="1"/>
                    </a:cubicBezTo>
                    <a:cubicBezTo>
                      <a:pt x="1" y="2"/>
                      <a:pt x="0" y="3"/>
                      <a:pt x="1" y="3"/>
                    </a:cubicBezTo>
                    <a:cubicBezTo>
                      <a:pt x="1" y="3"/>
                      <a:pt x="0" y="4"/>
                      <a:pt x="0" y="4"/>
                    </a:cubicBezTo>
                    <a:cubicBezTo>
                      <a:pt x="1" y="4"/>
                      <a:pt x="2" y="2"/>
                      <a:pt x="2" y="1"/>
                    </a:cubicBezTo>
                    <a:cubicBezTo>
                      <a:pt x="3" y="1"/>
                      <a:pt x="3"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chenying0907 226"/>
              <p:cNvSpPr/>
              <p:nvPr/>
            </p:nvSpPr>
            <p:spPr bwMode="auto">
              <a:xfrm>
                <a:off x="3988" y="301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chenying0907 227"/>
              <p:cNvSpPr/>
              <p:nvPr/>
            </p:nvSpPr>
            <p:spPr bwMode="auto">
              <a:xfrm>
                <a:off x="3742" y="3008"/>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Rectangle 228"/>
              <p:cNvSpPr>
                <a:spLocks noChangeArrowheads="1"/>
              </p:cNvSpPr>
              <p:nvPr/>
            </p:nvSpPr>
            <p:spPr bwMode="auto">
              <a:xfrm>
                <a:off x="3748" y="3015"/>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chenying0907 229"/>
              <p:cNvSpPr/>
              <p:nvPr/>
            </p:nvSpPr>
            <p:spPr bwMode="auto">
              <a:xfrm>
                <a:off x="3744" y="2894"/>
                <a:ext cx="2" cy="10"/>
              </a:xfrm>
              <a:custGeom>
                <a:avLst/>
                <a:gdLst>
                  <a:gd name="T0" fmla="*/ 0 w 1"/>
                  <a:gd name="T1" fmla="*/ 2 h 5"/>
                  <a:gd name="T2" fmla="*/ 1 w 1"/>
                  <a:gd name="T3" fmla="*/ 3 h 5"/>
                  <a:gd name="T4" fmla="*/ 0 w 1"/>
                  <a:gd name="T5" fmla="*/ 5 h 5"/>
                  <a:gd name="T6" fmla="*/ 1 w 1"/>
                  <a:gd name="T7" fmla="*/ 1 h 5"/>
                  <a:gd name="T8" fmla="*/ 1 w 1"/>
                  <a:gd name="T9" fmla="*/ 0 h 5"/>
                  <a:gd name="T10" fmla="*/ 0 w 1"/>
                  <a:gd name="T11" fmla="*/ 2 h 5"/>
                </a:gdLst>
                <a:ahLst/>
                <a:cxnLst>
                  <a:cxn ang="0">
                    <a:pos x="T0" y="T1"/>
                  </a:cxn>
                  <a:cxn ang="0">
                    <a:pos x="T2" y="T3"/>
                  </a:cxn>
                  <a:cxn ang="0">
                    <a:pos x="T4" y="T5"/>
                  </a:cxn>
                  <a:cxn ang="0">
                    <a:pos x="T6" y="T7"/>
                  </a:cxn>
                  <a:cxn ang="0">
                    <a:pos x="T8" y="T9"/>
                  </a:cxn>
                  <a:cxn ang="0">
                    <a:pos x="T10" y="T11"/>
                  </a:cxn>
                </a:cxnLst>
                <a:rect l="0" t="0" r="r" b="b"/>
                <a:pathLst>
                  <a:path w="1" h="5">
                    <a:moveTo>
                      <a:pt x="0" y="2"/>
                    </a:moveTo>
                    <a:cubicBezTo>
                      <a:pt x="0" y="2"/>
                      <a:pt x="0" y="4"/>
                      <a:pt x="1" y="3"/>
                    </a:cubicBezTo>
                    <a:cubicBezTo>
                      <a:pt x="1" y="3"/>
                      <a:pt x="0" y="4"/>
                      <a:pt x="0" y="5"/>
                    </a:cubicBezTo>
                    <a:cubicBezTo>
                      <a:pt x="1" y="4"/>
                      <a:pt x="1" y="1"/>
                      <a:pt x="1" y="1"/>
                    </a:cubicBezTo>
                    <a:cubicBezTo>
                      <a:pt x="1" y="0"/>
                      <a:pt x="1" y="0"/>
                      <a:pt x="1" y="0"/>
                    </a:cubicBezTo>
                    <a:cubicBezTo>
                      <a:pt x="1" y="1"/>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chenying0907 230"/>
              <p:cNvSpPr/>
              <p:nvPr/>
            </p:nvSpPr>
            <p:spPr bwMode="auto">
              <a:xfrm>
                <a:off x="3744" y="3004"/>
                <a:ext cx="2" cy="2"/>
              </a:xfrm>
              <a:custGeom>
                <a:avLst/>
                <a:gdLst>
                  <a:gd name="T0" fmla="*/ 1 w 1"/>
                  <a:gd name="T1" fmla="*/ 1 h 1"/>
                  <a:gd name="T2" fmla="*/ 1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1" y="1"/>
                      <a:pt x="1" y="0"/>
                      <a:pt x="1" y="0"/>
                    </a:cubicBezTo>
                    <a:cubicBezTo>
                      <a:pt x="1" y="1"/>
                      <a:pt x="0" y="1"/>
                      <a:pt x="0" y="1"/>
                    </a:cubicBezTo>
                    <a:cubicBezTo>
                      <a:pt x="0"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chenying0907 231"/>
              <p:cNvSpPr/>
              <p:nvPr/>
            </p:nvSpPr>
            <p:spPr bwMode="auto">
              <a:xfrm>
                <a:off x="3742" y="2892"/>
                <a:ext cx="2" cy="4"/>
              </a:xfrm>
              <a:custGeom>
                <a:avLst/>
                <a:gdLst>
                  <a:gd name="T0" fmla="*/ 1 w 1"/>
                  <a:gd name="T1" fmla="*/ 1 h 2"/>
                  <a:gd name="T2" fmla="*/ 0 w 1"/>
                  <a:gd name="T3" fmla="*/ 2 h 2"/>
                  <a:gd name="T4" fmla="*/ 1 w 1"/>
                  <a:gd name="T5" fmla="*/ 1 h 2"/>
                  <a:gd name="T6" fmla="*/ 1 w 1"/>
                  <a:gd name="T7" fmla="*/ 1 h 2"/>
                </a:gdLst>
                <a:ahLst/>
                <a:cxnLst>
                  <a:cxn ang="0">
                    <a:pos x="T0" y="T1"/>
                  </a:cxn>
                  <a:cxn ang="0">
                    <a:pos x="T2" y="T3"/>
                  </a:cxn>
                  <a:cxn ang="0">
                    <a:pos x="T4" y="T5"/>
                  </a:cxn>
                  <a:cxn ang="0">
                    <a:pos x="T6" y="T7"/>
                  </a:cxn>
                </a:cxnLst>
                <a:rect l="0" t="0" r="r" b="b"/>
                <a:pathLst>
                  <a:path w="1" h="2">
                    <a:moveTo>
                      <a:pt x="1" y="1"/>
                    </a:moveTo>
                    <a:cubicBezTo>
                      <a:pt x="1" y="1"/>
                      <a:pt x="1" y="2"/>
                      <a:pt x="0" y="2"/>
                    </a:cubicBezTo>
                    <a:cubicBezTo>
                      <a:pt x="0" y="2"/>
                      <a:pt x="1" y="1"/>
                      <a:pt x="1" y="1"/>
                    </a:cubicBezTo>
                    <a:cubicBezTo>
                      <a:pt x="1" y="1"/>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chenying0907 232"/>
              <p:cNvSpPr/>
              <p:nvPr/>
            </p:nvSpPr>
            <p:spPr bwMode="auto">
              <a:xfrm>
                <a:off x="3772" y="3038"/>
                <a:ext cx="4" cy="4"/>
              </a:xfrm>
              <a:custGeom>
                <a:avLst/>
                <a:gdLst>
                  <a:gd name="T0" fmla="*/ 1 w 2"/>
                  <a:gd name="T1" fmla="*/ 0 h 2"/>
                  <a:gd name="T2" fmla="*/ 2 w 2"/>
                  <a:gd name="T3" fmla="*/ 1 h 2"/>
                  <a:gd name="T4" fmla="*/ 1 w 2"/>
                  <a:gd name="T5" fmla="*/ 0 h 2"/>
                </a:gdLst>
                <a:ahLst/>
                <a:cxnLst>
                  <a:cxn ang="0">
                    <a:pos x="T0" y="T1"/>
                  </a:cxn>
                  <a:cxn ang="0">
                    <a:pos x="T2" y="T3"/>
                  </a:cxn>
                  <a:cxn ang="0">
                    <a:pos x="T4" y="T5"/>
                  </a:cxn>
                </a:cxnLst>
                <a:rect l="0" t="0" r="r" b="b"/>
                <a:pathLst>
                  <a:path w="2" h="2">
                    <a:moveTo>
                      <a:pt x="1" y="0"/>
                    </a:moveTo>
                    <a:cubicBezTo>
                      <a:pt x="0" y="2"/>
                      <a:pt x="2" y="0"/>
                      <a:pt x="2" y="1"/>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chenying0907 233"/>
              <p:cNvSpPr/>
              <p:nvPr/>
            </p:nvSpPr>
            <p:spPr bwMode="auto">
              <a:xfrm>
                <a:off x="3895" y="3083"/>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chenying0907 234"/>
              <p:cNvSpPr/>
              <p:nvPr/>
            </p:nvSpPr>
            <p:spPr bwMode="auto">
              <a:xfrm>
                <a:off x="3602" y="182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chenying0907 235"/>
              <p:cNvSpPr/>
              <p:nvPr/>
            </p:nvSpPr>
            <p:spPr bwMode="auto">
              <a:xfrm>
                <a:off x="3742" y="2898"/>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chenying0907 236"/>
              <p:cNvSpPr/>
              <p:nvPr/>
            </p:nvSpPr>
            <p:spPr bwMode="auto">
              <a:xfrm>
                <a:off x="3602" y="182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chenying0907 237"/>
              <p:cNvSpPr/>
              <p:nvPr/>
            </p:nvSpPr>
            <p:spPr bwMode="auto">
              <a:xfrm>
                <a:off x="3755" y="3027"/>
                <a:ext cx="2" cy="3"/>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Oval 238"/>
              <p:cNvSpPr>
                <a:spLocks noChangeArrowheads="1"/>
              </p:cNvSpPr>
              <p:nvPr/>
            </p:nvSpPr>
            <p:spPr bwMode="auto">
              <a:xfrm>
                <a:off x="3602" y="1823"/>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chenying0907 239"/>
              <p:cNvSpPr/>
              <p:nvPr/>
            </p:nvSpPr>
            <p:spPr bwMode="auto">
              <a:xfrm>
                <a:off x="3922" y="2890"/>
                <a:ext cx="0" cy="2"/>
              </a:xfrm>
              <a:custGeom>
                <a:avLst/>
                <a:gdLst>
                  <a:gd name="T0" fmla="*/ 2 h 2"/>
                  <a:gd name="T1" fmla="*/ 0 h 2"/>
                  <a:gd name="T2" fmla="*/ 2 h 2"/>
                  <a:gd name="T3" fmla="*/ 2 h 2"/>
                </a:gdLst>
                <a:ahLst/>
                <a:cxnLst>
                  <a:cxn ang="0">
                    <a:pos x="0" y="T0"/>
                  </a:cxn>
                  <a:cxn ang="0">
                    <a:pos x="0" y="T1"/>
                  </a:cxn>
                  <a:cxn ang="0">
                    <a:pos x="0" y="T2"/>
                  </a:cxn>
                  <a:cxn ang="0">
                    <a:pos x="0" y="T3"/>
                  </a:cxn>
                </a:cxnLst>
                <a:rect l="0" t="0" r="r" b="b"/>
                <a:pathLst>
                  <a:path h="2">
                    <a:moveTo>
                      <a:pt x="0" y="2"/>
                    </a:moveTo>
                    <a:lnTo>
                      <a:pt x="0" y="0"/>
                    </a:lnTo>
                    <a:lnTo>
                      <a:pt x="0" y="2"/>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chenying0907 240"/>
              <p:cNvSpPr/>
              <p:nvPr/>
            </p:nvSpPr>
            <p:spPr bwMode="auto">
              <a:xfrm>
                <a:off x="3975" y="287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chenying0907 241"/>
              <p:cNvSpPr/>
              <p:nvPr/>
            </p:nvSpPr>
            <p:spPr bwMode="auto">
              <a:xfrm>
                <a:off x="3954" y="288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chenying0907 242"/>
              <p:cNvSpPr/>
              <p:nvPr/>
            </p:nvSpPr>
            <p:spPr bwMode="auto">
              <a:xfrm>
                <a:off x="3725" y="2760"/>
                <a:ext cx="399" cy="159"/>
              </a:xfrm>
              <a:custGeom>
                <a:avLst/>
                <a:gdLst>
                  <a:gd name="T0" fmla="*/ 11 w 188"/>
                  <a:gd name="T1" fmla="*/ 59 h 75"/>
                  <a:gd name="T2" fmla="*/ 17 w 188"/>
                  <a:gd name="T3" fmla="*/ 64 h 75"/>
                  <a:gd name="T4" fmla="*/ 14 w 188"/>
                  <a:gd name="T5" fmla="*/ 70 h 75"/>
                  <a:gd name="T6" fmla="*/ 17 w 188"/>
                  <a:gd name="T7" fmla="*/ 71 h 75"/>
                  <a:gd name="T8" fmla="*/ 21 w 188"/>
                  <a:gd name="T9" fmla="*/ 69 h 75"/>
                  <a:gd name="T10" fmla="*/ 22 w 188"/>
                  <a:gd name="T11" fmla="*/ 71 h 75"/>
                  <a:gd name="T12" fmla="*/ 27 w 188"/>
                  <a:gd name="T13" fmla="*/ 67 h 75"/>
                  <a:gd name="T14" fmla="*/ 30 w 188"/>
                  <a:gd name="T15" fmla="*/ 72 h 75"/>
                  <a:gd name="T16" fmla="*/ 31 w 188"/>
                  <a:gd name="T17" fmla="*/ 74 h 75"/>
                  <a:gd name="T18" fmla="*/ 33 w 188"/>
                  <a:gd name="T19" fmla="*/ 72 h 75"/>
                  <a:gd name="T20" fmla="*/ 37 w 188"/>
                  <a:gd name="T21" fmla="*/ 74 h 75"/>
                  <a:gd name="T22" fmla="*/ 40 w 188"/>
                  <a:gd name="T23" fmla="*/ 69 h 75"/>
                  <a:gd name="T24" fmla="*/ 43 w 188"/>
                  <a:gd name="T25" fmla="*/ 64 h 75"/>
                  <a:gd name="T26" fmla="*/ 45 w 188"/>
                  <a:gd name="T27" fmla="*/ 69 h 75"/>
                  <a:gd name="T28" fmla="*/ 54 w 188"/>
                  <a:gd name="T29" fmla="*/ 69 h 75"/>
                  <a:gd name="T30" fmla="*/ 58 w 188"/>
                  <a:gd name="T31" fmla="*/ 69 h 75"/>
                  <a:gd name="T32" fmla="*/ 62 w 188"/>
                  <a:gd name="T33" fmla="*/ 68 h 75"/>
                  <a:gd name="T34" fmla="*/ 73 w 188"/>
                  <a:gd name="T35" fmla="*/ 66 h 75"/>
                  <a:gd name="T36" fmla="*/ 76 w 188"/>
                  <a:gd name="T37" fmla="*/ 65 h 75"/>
                  <a:gd name="T38" fmla="*/ 77 w 188"/>
                  <a:gd name="T39" fmla="*/ 64 h 75"/>
                  <a:gd name="T40" fmla="*/ 80 w 188"/>
                  <a:gd name="T41" fmla="*/ 62 h 75"/>
                  <a:gd name="T42" fmla="*/ 83 w 188"/>
                  <a:gd name="T43" fmla="*/ 63 h 75"/>
                  <a:gd name="T44" fmla="*/ 86 w 188"/>
                  <a:gd name="T45" fmla="*/ 61 h 75"/>
                  <a:gd name="T46" fmla="*/ 94 w 188"/>
                  <a:gd name="T47" fmla="*/ 61 h 75"/>
                  <a:gd name="T48" fmla="*/ 100 w 188"/>
                  <a:gd name="T49" fmla="*/ 59 h 75"/>
                  <a:gd name="T50" fmla="*/ 105 w 188"/>
                  <a:gd name="T51" fmla="*/ 59 h 75"/>
                  <a:gd name="T52" fmla="*/ 108 w 188"/>
                  <a:gd name="T53" fmla="*/ 57 h 75"/>
                  <a:gd name="T54" fmla="*/ 109 w 188"/>
                  <a:gd name="T55" fmla="*/ 57 h 75"/>
                  <a:gd name="T56" fmla="*/ 114 w 188"/>
                  <a:gd name="T57" fmla="*/ 54 h 75"/>
                  <a:gd name="T58" fmla="*/ 120 w 188"/>
                  <a:gd name="T59" fmla="*/ 53 h 75"/>
                  <a:gd name="T60" fmla="*/ 124 w 188"/>
                  <a:gd name="T61" fmla="*/ 50 h 75"/>
                  <a:gd name="T62" fmla="*/ 127 w 188"/>
                  <a:gd name="T63" fmla="*/ 41 h 75"/>
                  <a:gd name="T64" fmla="*/ 133 w 188"/>
                  <a:gd name="T65" fmla="*/ 44 h 75"/>
                  <a:gd name="T66" fmla="*/ 139 w 188"/>
                  <a:gd name="T67" fmla="*/ 41 h 75"/>
                  <a:gd name="T68" fmla="*/ 144 w 188"/>
                  <a:gd name="T69" fmla="*/ 39 h 75"/>
                  <a:gd name="T70" fmla="*/ 156 w 188"/>
                  <a:gd name="T71" fmla="*/ 34 h 75"/>
                  <a:gd name="T72" fmla="*/ 160 w 188"/>
                  <a:gd name="T73" fmla="*/ 33 h 75"/>
                  <a:gd name="T74" fmla="*/ 170 w 188"/>
                  <a:gd name="T75" fmla="*/ 21 h 75"/>
                  <a:gd name="T76" fmla="*/ 173 w 188"/>
                  <a:gd name="T77" fmla="*/ 18 h 75"/>
                  <a:gd name="T78" fmla="*/ 169 w 188"/>
                  <a:gd name="T79" fmla="*/ 9 h 75"/>
                  <a:gd name="T80" fmla="*/ 149 w 188"/>
                  <a:gd name="T81" fmla="*/ 20 h 75"/>
                  <a:gd name="T82" fmla="*/ 110 w 188"/>
                  <a:gd name="T83" fmla="*/ 42 h 75"/>
                  <a:gd name="T84" fmla="*/ 103 w 188"/>
                  <a:gd name="T85" fmla="*/ 39 h 75"/>
                  <a:gd name="T86" fmla="*/ 88 w 188"/>
                  <a:gd name="T87" fmla="*/ 44 h 75"/>
                  <a:gd name="T88" fmla="*/ 69 w 188"/>
                  <a:gd name="T89" fmla="*/ 48 h 75"/>
                  <a:gd name="T90" fmla="*/ 59 w 188"/>
                  <a:gd name="T91" fmla="*/ 49 h 75"/>
                  <a:gd name="T92" fmla="*/ 44 w 188"/>
                  <a:gd name="T93" fmla="*/ 52 h 75"/>
                  <a:gd name="T94" fmla="*/ 29 w 188"/>
                  <a:gd name="T95" fmla="*/ 53 h 75"/>
                  <a:gd name="T96" fmla="*/ 19 w 188"/>
                  <a:gd name="T97" fmla="*/ 53 h 75"/>
                  <a:gd name="T98" fmla="*/ 10 w 188"/>
                  <a:gd name="T99" fmla="*/ 49 h 75"/>
                  <a:gd name="T100" fmla="*/ 7 w 188"/>
                  <a:gd name="T101" fmla="*/ 47 h 75"/>
                  <a:gd name="T102" fmla="*/ 5 w 188"/>
                  <a:gd name="T103" fmla="*/ 47 h 75"/>
                  <a:gd name="T104" fmla="*/ 3 w 188"/>
                  <a:gd name="T105" fmla="*/ 5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8" h="75">
                    <a:moveTo>
                      <a:pt x="5" y="55"/>
                    </a:moveTo>
                    <a:cubicBezTo>
                      <a:pt x="5" y="55"/>
                      <a:pt x="5" y="55"/>
                      <a:pt x="5" y="55"/>
                    </a:cubicBezTo>
                    <a:cubicBezTo>
                      <a:pt x="5" y="57"/>
                      <a:pt x="5" y="54"/>
                      <a:pt x="6" y="54"/>
                    </a:cubicBezTo>
                    <a:cubicBezTo>
                      <a:pt x="6" y="55"/>
                      <a:pt x="4" y="57"/>
                      <a:pt x="4" y="58"/>
                    </a:cubicBezTo>
                    <a:cubicBezTo>
                      <a:pt x="5" y="58"/>
                      <a:pt x="7" y="58"/>
                      <a:pt x="7" y="60"/>
                    </a:cubicBezTo>
                    <a:cubicBezTo>
                      <a:pt x="8" y="60"/>
                      <a:pt x="10" y="59"/>
                      <a:pt x="11" y="59"/>
                    </a:cubicBezTo>
                    <a:cubicBezTo>
                      <a:pt x="12" y="59"/>
                      <a:pt x="10" y="61"/>
                      <a:pt x="11" y="60"/>
                    </a:cubicBezTo>
                    <a:cubicBezTo>
                      <a:pt x="11" y="61"/>
                      <a:pt x="10" y="62"/>
                      <a:pt x="10" y="63"/>
                    </a:cubicBezTo>
                    <a:cubicBezTo>
                      <a:pt x="10" y="62"/>
                      <a:pt x="11" y="64"/>
                      <a:pt x="12" y="61"/>
                    </a:cubicBezTo>
                    <a:cubicBezTo>
                      <a:pt x="12" y="62"/>
                      <a:pt x="14" y="63"/>
                      <a:pt x="15" y="63"/>
                    </a:cubicBezTo>
                    <a:cubicBezTo>
                      <a:pt x="14" y="63"/>
                      <a:pt x="14" y="64"/>
                      <a:pt x="14" y="65"/>
                    </a:cubicBezTo>
                    <a:cubicBezTo>
                      <a:pt x="15" y="64"/>
                      <a:pt x="16" y="63"/>
                      <a:pt x="17" y="64"/>
                    </a:cubicBezTo>
                    <a:cubicBezTo>
                      <a:pt x="17" y="62"/>
                      <a:pt x="17" y="62"/>
                      <a:pt x="18" y="60"/>
                    </a:cubicBezTo>
                    <a:cubicBezTo>
                      <a:pt x="18" y="60"/>
                      <a:pt x="18" y="59"/>
                      <a:pt x="18" y="60"/>
                    </a:cubicBezTo>
                    <a:cubicBezTo>
                      <a:pt x="18" y="61"/>
                      <a:pt x="17" y="64"/>
                      <a:pt x="18" y="64"/>
                    </a:cubicBezTo>
                    <a:cubicBezTo>
                      <a:pt x="17" y="67"/>
                      <a:pt x="17" y="64"/>
                      <a:pt x="16" y="67"/>
                    </a:cubicBezTo>
                    <a:cubicBezTo>
                      <a:pt x="15" y="69"/>
                      <a:pt x="14" y="68"/>
                      <a:pt x="14" y="67"/>
                    </a:cubicBezTo>
                    <a:cubicBezTo>
                      <a:pt x="12" y="69"/>
                      <a:pt x="14" y="67"/>
                      <a:pt x="14" y="70"/>
                    </a:cubicBezTo>
                    <a:cubicBezTo>
                      <a:pt x="14" y="70"/>
                      <a:pt x="15" y="68"/>
                      <a:pt x="16" y="68"/>
                    </a:cubicBezTo>
                    <a:cubicBezTo>
                      <a:pt x="17" y="67"/>
                      <a:pt x="16" y="67"/>
                      <a:pt x="17" y="66"/>
                    </a:cubicBezTo>
                    <a:cubicBezTo>
                      <a:pt x="19" y="64"/>
                      <a:pt x="18" y="68"/>
                      <a:pt x="18" y="68"/>
                    </a:cubicBezTo>
                    <a:cubicBezTo>
                      <a:pt x="17" y="69"/>
                      <a:pt x="17" y="69"/>
                      <a:pt x="17" y="69"/>
                    </a:cubicBezTo>
                    <a:cubicBezTo>
                      <a:pt x="18" y="70"/>
                      <a:pt x="18" y="68"/>
                      <a:pt x="19" y="69"/>
                    </a:cubicBezTo>
                    <a:cubicBezTo>
                      <a:pt x="19" y="72"/>
                      <a:pt x="18" y="69"/>
                      <a:pt x="17" y="71"/>
                    </a:cubicBezTo>
                    <a:cubicBezTo>
                      <a:pt x="17" y="73"/>
                      <a:pt x="17" y="73"/>
                      <a:pt x="17" y="73"/>
                    </a:cubicBezTo>
                    <a:cubicBezTo>
                      <a:pt x="18" y="74"/>
                      <a:pt x="18" y="70"/>
                      <a:pt x="19" y="72"/>
                    </a:cubicBezTo>
                    <a:cubicBezTo>
                      <a:pt x="19" y="73"/>
                      <a:pt x="19" y="73"/>
                      <a:pt x="19" y="73"/>
                    </a:cubicBezTo>
                    <a:cubicBezTo>
                      <a:pt x="20" y="72"/>
                      <a:pt x="20" y="72"/>
                      <a:pt x="20" y="72"/>
                    </a:cubicBezTo>
                    <a:cubicBezTo>
                      <a:pt x="20" y="71"/>
                      <a:pt x="20" y="69"/>
                      <a:pt x="19" y="69"/>
                    </a:cubicBezTo>
                    <a:cubicBezTo>
                      <a:pt x="20" y="66"/>
                      <a:pt x="20" y="69"/>
                      <a:pt x="21" y="69"/>
                    </a:cubicBezTo>
                    <a:cubicBezTo>
                      <a:pt x="22" y="67"/>
                      <a:pt x="21" y="69"/>
                      <a:pt x="21" y="67"/>
                    </a:cubicBezTo>
                    <a:cubicBezTo>
                      <a:pt x="21" y="65"/>
                      <a:pt x="22" y="65"/>
                      <a:pt x="22" y="65"/>
                    </a:cubicBezTo>
                    <a:cubicBezTo>
                      <a:pt x="23" y="65"/>
                      <a:pt x="22" y="67"/>
                      <a:pt x="22" y="68"/>
                    </a:cubicBezTo>
                    <a:cubicBezTo>
                      <a:pt x="22" y="69"/>
                      <a:pt x="22" y="69"/>
                      <a:pt x="22" y="68"/>
                    </a:cubicBezTo>
                    <a:cubicBezTo>
                      <a:pt x="21" y="69"/>
                      <a:pt x="22" y="71"/>
                      <a:pt x="21" y="73"/>
                    </a:cubicBezTo>
                    <a:cubicBezTo>
                      <a:pt x="21" y="74"/>
                      <a:pt x="22" y="72"/>
                      <a:pt x="22" y="71"/>
                    </a:cubicBezTo>
                    <a:cubicBezTo>
                      <a:pt x="22" y="71"/>
                      <a:pt x="23" y="69"/>
                      <a:pt x="22" y="69"/>
                    </a:cubicBezTo>
                    <a:cubicBezTo>
                      <a:pt x="25" y="64"/>
                      <a:pt x="23" y="72"/>
                      <a:pt x="24" y="72"/>
                    </a:cubicBezTo>
                    <a:cubicBezTo>
                      <a:pt x="24" y="69"/>
                      <a:pt x="26" y="68"/>
                      <a:pt x="26" y="64"/>
                    </a:cubicBezTo>
                    <a:cubicBezTo>
                      <a:pt x="26" y="64"/>
                      <a:pt x="27" y="63"/>
                      <a:pt x="27" y="63"/>
                    </a:cubicBezTo>
                    <a:cubicBezTo>
                      <a:pt x="26" y="65"/>
                      <a:pt x="27" y="65"/>
                      <a:pt x="26" y="67"/>
                    </a:cubicBezTo>
                    <a:cubicBezTo>
                      <a:pt x="27" y="67"/>
                      <a:pt x="27" y="67"/>
                      <a:pt x="27" y="67"/>
                    </a:cubicBezTo>
                    <a:cubicBezTo>
                      <a:pt x="26" y="69"/>
                      <a:pt x="26" y="69"/>
                      <a:pt x="26" y="69"/>
                    </a:cubicBezTo>
                    <a:cubicBezTo>
                      <a:pt x="26" y="71"/>
                      <a:pt x="27" y="72"/>
                      <a:pt x="27" y="73"/>
                    </a:cubicBezTo>
                    <a:cubicBezTo>
                      <a:pt x="28" y="73"/>
                      <a:pt x="27" y="71"/>
                      <a:pt x="28" y="71"/>
                    </a:cubicBezTo>
                    <a:cubicBezTo>
                      <a:pt x="27" y="72"/>
                      <a:pt x="28" y="73"/>
                      <a:pt x="28" y="73"/>
                    </a:cubicBezTo>
                    <a:cubicBezTo>
                      <a:pt x="27" y="72"/>
                      <a:pt x="28" y="70"/>
                      <a:pt x="29" y="70"/>
                    </a:cubicBezTo>
                    <a:cubicBezTo>
                      <a:pt x="29" y="70"/>
                      <a:pt x="30" y="72"/>
                      <a:pt x="30" y="72"/>
                    </a:cubicBezTo>
                    <a:cubicBezTo>
                      <a:pt x="29" y="74"/>
                      <a:pt x="29" y="74"/>
                      <a:pt x="29" y="74"/>
                    </a:cubicBezTo>
                    <a:cubicBezTo>
                      <a:pt x="29" y="72"/>
                      <a:pt x="29" y="75"/>
                      <a:pt x="29" y="74"/>
                    </a:cubicBezTo>
                    <a:cubicBezTo>
                      <a:pt x="30" y="73"/>
                      <a:pt x="30" y="71"/>
                      <a:pt x="30" y="70"/>
                    </a:cubicBezTo>
                    <a:cubicBezTo>
                      <a:pt x="31" y="69"/>
                      <a:pt x="31" y="71"/>
                      <a:pt x="31" y="70"/>
                    </a:cubicBezTo>
                    <a:cubicBezTo>
                      <a:pt x="30" y="72"/>
                      <a:pt x="30" y="72"/>
                      <a:pt x="30" y="72"/>
                    </a:cubicBezTo>
                    <a:cubicBezTo>
                      <a:pt x="31" y="71"/>
                      <a:pt x="30" y="75"/>
                      <a:pt x="31" y="74"/>
                    </a:cubicBezTo>
                    <a:cubicBezTo>
                      <a:pt x="32" y="73"/>
                      <a:pt x="32" y="73"/>
                      <a:pt x="32" y="73"/>
                    </a:cubicBezTo>
                    <a:cubicBezTo>
                      <a:pt x="32" y="74"/>
                      <a:pt x="32" y="74"/>
                      <a:pt x="32" y="74"/>
                    </a:cubicBezTo>
                    <a:cubicBezTo>
                      <a:pt x="32" y="73"/>
                      <a:pt x="32" y="73"/>
                      <a:pt x="33" y="73"/>
                    </a:cubicBezTo>
                    <a:cubicBezTo>
                      <a:pt x="33" y="74"/>
                      <a:pt x="33" y="74"/>
                      <a:pt x="33" y="74"/>
                    </a:cubicBezTo>
                    <a:cubicBezTo>
                      <a:pt x="33" y="73"/>
                      <a:pt x="34" y="71"/>
                      <a:pt x="34" y="73"/>
                    </a:cubicBezTo>
                    <a:cubicBezTo>
                      <a:pt x="34" y="70"/>
                      <a:pt x="33" y="73"/>
                      <a:pt x="33" y="72"/>
                    </a:cubicBezTo>
                    <a:cubicBezTo>
                      <a:pt x="33" y="70"/>
                      <a:pt x="34" y="70"/>
                      <a:pt x="34" y="70"/>
                    </a:cubicBezTo>
                    <a:cubicBezTo>
                      <a:pt x="34" y="72"/>
                      <a:pt x="35" y="70"/>
                      <a:pt x="35" y="70"/>
                    </a:cubicBezTo>
                    <a:cubicBezTo>
                      <a:pt x="35" y="71"/>
                      <a:pt x="35" y="72"/>
                      <a:pt x="36" y="72"/>
                    </a:cubicBezTo>
                    <a:cubicBezTo>
                      <a:pt x="36" y="70"/>
                      <a:pt x="36" y="70"/>
                      <a:pt x="36" y="70"/>
                    </a:cubicBezTo>
                    <a:cubicBezTo>
                      <a:pt x="36" y="74"/>
                      <a:pt x="37" y="70"/>
                      <a:pt x="37" y="71"/>
                    </a:cubicBezTo>
                    <a:cubicBezTo>
                      <a:pt x="37" y="72"/>
                      <a:pt x="37" y="73"/>
                      <a:pt x="37" y="74"/>
                    </a:cubicBezTo>
                    <a:cubicBezTo>
                      <a:pt x="37" y="71"/>
                      <a:pt x="38" y="70"/>
                      <a:pt x="38" y="69"/>
                    </a:cubicBezTo>
                    <a:cubicBezTo>
                      <a:pt x="39" y="70"/>
                      <a:pt x="38" y="72"/>
                      <a:pt x="38" y="74"/>
                    </a:cubicBezTo>
                    <a:cubicBezTo>
                      <a:pt x="38" y="72"/>
                      <a:pt x="39" y="75"/>
                      <a:pt x="39" y="73"/>
                    </a:cubicBezTo>
                    <a:cubicBezTo>
                      <a:pt x="39" y="72"/>
                      <a:pt x="39" y="71"/>
                      <a:pt x="39" y="70"/>
                    </a:cubicBezTo>
                    <a:cubicBezTo>
                      <a:pt x="40" y="70"/>
                      <a:pt x="39" y="71"/>
                      <a:pt x="40" y="72"/>
                    </a:cubicBezTo>
                    <a:cubicBezTo>
                      <a:pt x="40" y="72"/>
                      <a:pt x="41" y="69"/>
                      <a:pt x="40" y="69"/>
                    </a:cubicBezTo>
                    <a:cubicBezTo>
                      <a:pt x="41" y="69"/>
                      <a:pt x="41" y="67"/>
                      <a:pt x="42" y="68"/>
                    </a:cubicBezTo>
                    <a:cubicBezTo>
                      <a:pt x="42" y="70"/>
                      <a:pt x="41" y="69"/>
                      <a:pt x="41" y="70"/>
                    </a:cubicBezTo>
                    <a:cubicBezTo>
                      <a:pt x="42" y="70"/>
                      <a:pt x="41" y="66"/>
                      <a:pt x="42" y="66"/>
                    </a:cubicBezTo>
                    <a:cubicBezTo>
                      <a:pt x="42" y="65"/>
                      <a:pt x="42" y="62"/>
                      <a:pt x="43" y="61"/>
                    </a:cubicBezTo>
                    <a:cubicBezTo>
                      <a:pt x="44" y="62"/>
                      <a:pt x="42" y="62"/>
                      <a:pt x="43" y="64"/>
                    </a:cubicBezTo>
                    <a:cubicBezTo>
                      <a:pt x="43" y="64"/>
                      <a:pt x="43" y="64"/>
                      <a:pt x="43" y="64"/>
                    </a:cubicBezTo>
                    <a:cubicBezTo>
                      <a:pt x="44" y="67"/>
                      <a:pt x="42" y="68"/>
                      <a:pt x="43" y="71"/>
                    </a:cubicBezTo>
                    <a:cubicBezTo>
                      <a:pt x="43" y="70"/>
                      <a:pt x="43" y="70"/>
                      <a:pt x="43" y="70"/>
                    </a:cubicBezTo>
                    <a:cubicBezTo>
                      <a:pt x="43" y="73"/>
                      <a:pt x="43" y="73"/>
                      <a:pt x="43" y="73"/>
                    </a:cubicBezTo>
                    <a:cubicBezTo>
                      <a:pt x="43" y="71"/>
                      <a:pt x="44" y="72"/>
                      <a:pt x="44" y="72"/>
                    </a:cubicBezTo>
                    <a:cubicBezTo>
                      <a:pt x="44" y="70"/>
                      <a:pt x="44" y="72"/>
                      <a:pt x="44" y="71"/>
                    </a:cubicBezTo>
                    <a:cubicBezTo>
                      <a:pt x="44" y="71"/>
                      <a:pt x="45" y="68"/>
                      <a:pt x="45" y="69"/>
                    </a:cubicBezTo>
                    <a:cubicBezTo>
                      <a:pt x="45" y="70"/>
                      <a:pt x="46" y="71"/>
                      <a:pt x="45" y="72"/>
                    </a:cubicBezTo>
                    <a:cubicBezTo>
                      <a:pt x="46" y="73"/>
                      <a:pt x="45" y="70"/>
                      <a:pt x="46" y="71"/>
                    </a:cubicBezTo>
                    <a:cubicBezTo>
                      <a:pt x="46" y="72"/>
                      <a:pt x="46" y="72"/>
                      <a:pt x="46" y="72"/>
                    </a:cubicBezTo>
                    <a:cubicBezTo>
                      <a:pt x="48" y="72"/>
                      <a:pt x="50" y="72"/>
                      <a:pt x="52" y="68"/>
                    </a:cubicBezTo>
                    <a:cubicBezTo>
                      <a:pt x="52" y="70"/>
                      <a:pt x="53" y="70"/>
                      <a:pt x="54" y="71"/>
                    </a:cubicBezTo>
                    <a:cubicBezTo>
                      <a:pt x="53" y="70"/>
                      <a:pt x="54" y="69"/>
                      <a:pt x="54" y="69"/>
                    </a:cubicBezTo>
                    <a:cubicBezTo>
                      <a:pt x="55" y="71"/>
                      <a:pt x="55" y="71"/>
                      <a:pt x="55" y="71"/>
                    </a:cubicBezTo>
                    <a:cubicBezTo>
                      <a:pt x="56" y="72"/>
                      <a:pt x="56" y="70"/>
                      <a:pt x="57" y="69"/>
                    </a:cubicBezTo>
                    <a:cubicBezTo>
                      <a:pt x="57" y="70"/>
                      <a:pt x="57" y="70"/>
                      <a:pt x="57" y="70"/>
                    </a:cubicBezTo>
                    <a:cubicBezTo>
                      <a:pt x="58" y="71"/>
                      <a:pt x="57" y="69"/>
                      <a:pt x="58" y="69"/>
                    </a:cubicBezTo>
                    <a:cubicBezTo>
                      <a:pt x="58" y="70"/>
                      <a:pt x="58" y="70"/>
                      <a:pt x="58" y="70"/>
                    </a:cubicBezTo>
                    <a:cubicBezTo>
                      <a:pt x="58" y="69"/>
                      <a:pt x="58" y="69"/>
                      <a:pt x="58" y="69"/>
                    </a:cubicBezTo>
                    <a:cubicBezTo>
                      <a:pt x="59" y="68"/>
                      <a:pt x="59" y="68"/>
                      <a:pt x="59" y="70"/>
                    </a:cubicBezTo>
                    <a:cubicBezTo>
                      <a:pt x="60" y="70"/>
                      <a:pt x="60" y="69"/>
                      <a:pt x="59" y="69"/>
                    </a:cubicBezTo>
                    <a:cubicBezTo>
                      <a:pt x="60" y="70"/>
                      <a:pt x="61" y="70"/>
                      <a:pt x="62" y="69"/>
                    </a:cubicBezTo>
                    <a:cubicBezTo>
                      <a:pt x="62" y="68"/>
                      <a:pt x="62" y="68"/>
                      <a:pt x="62" y="66"/>
                    </a:cubicBezTo>
                    <a:cubicBezTo>
                      <a:pt x="61" y="64"/>
                      <a:pt x="62" y="67"/>
                      <a:pt x="62" y="65"/>
                    </a:cubicBezTo>
                    <a:cubicBezTo>
                      <a:pt x="62" y="66"/>
                      <a:pt x="63" y="67"/>
                      <a:pt x="62" y="68"/>
                    </a:cubicBezTo>
                    <a:cubicBezTo>
                      <a:pt x="64" y="71"/>
                      <a:pt x="65" y="68"/>
                      <a:pt x="67" y="68"/>
                    </a:cubicBezTo>
                    <a:cubicBezTo>
                      <a:pt x="67" y="67"/>
                      <a:pt x="67" y="67"/>
                      <a:pt x="67" y="67"/>
                    </a:cubicBezTo>
                    <a:cubicBezTo>
                      <a:pt x="68" y="69"/>
                      <a:pt x="69" y="67"/>
                      <a:pt x="70" y="67"/>
                    </a:cubicBezTo>
                    <a:cubicBezTo>
                      <a:pt x="70" y="66"/>
                      <a:pt x="70" y="64"/>
                      <a:pt x="71" y="64"/>
                    </a:cubicBezTo>
                    <a:cubicBezTo>
                      <a:pt x="71" y="61"/>
                      <a:pt x="71" y="66"/>
                      <a:pt x="72" y="67"/>
                    </a:cubicBezTo>
                    <a:cubicBezTo>
                      <a:pt x="72" y="66"/>
                      <a:pt x="73" y="66"/>
                      <a:pt x="73" y="66"/>
                    </a:cubicBezTo>
                    <a:cubicBezTo>
                      <a:pt x="73" y="66"/>
                      <a:pt x="73" y="66"/>
                      <a:pt x="73" y="66"/>
                    </a:cubicBezTo>
                    <a:cubicBezTo>
                      <a:pt x="73" y="65"/>
                      <a:pt x="73" y="65"/>
                      <a:pt x="74" y="65"/>
                    </a:cubicBezTo>
                    <a:cubicBezTo>
                      <a:pt x="74" y="66"/>
                      <a:pt x="74" y="66"/>
                      <a:pt x="74" y="66"/>
                    </a:cubicBezTo>
                    <a:cubicBezTo>
                      <a:pt x="74" y="66"/>
                      <a:pt x="75" y="67"/>
                      <a:pt x="75" y="67"/>
                    </a:cubicBezTo>
                    <a:cubicBezTo>
                      <a:pt x="75" y="65"/>
                      <a:pt x="76" y="66"/>
                      <a:pt x="76" y="64"/>
                    </a:cubicBezTo>
                    <a:cubicBezTo>
                      <a:pt x="76" y="65"/>
                      <a:pt x="76" y="65"/>
                      <a:pt x="76" y="65"/>
                    </a:cubicBezTo>
                    <a:cubicBezTo>
                      <a:pt x="76" y="63"/>
                      <a:pt x="76" y="63"/>
                      <a:pt x="76" y="63"/>
                    </a:cubicBezTo>
                    <a:cubicBezTo>
                      <a:pt x="77" y="64"/>
                      <a:pt x="77" y="64"/>
                      <a:pt x="77" y="64"/>
                    </a:cubicBezTo>
                    <a:cubicBezTo>
                      <a:pt x="77" y="66"/>
                      <a:pt x="77" y="66"/>
                      <a:pt x="77" y="66"/>
                    </a:cubicBezTo>
                    <a:cubicBezTo>
                      <a:pt x="78" y="67"/>
                      <a:pt x="77" y="64"/>
                      <a:pt x="77" y="63"/>
                    </a:cubicBezTo>
                    <a:cubicBezTo>
                      <a:pt x="77" y="62"/>
                      <a:pt x="78" y="64"/>
                      <a:pt x="78" y="64"/>
                    </a:cubicBezTo>
                    <a:cubicBezTo>
                      <a:pt x="78" y="65"/>
                      <a:pt x="78" y="64"/>
                      <a:pt x="77" y="64"/>
                    </a:cubicBezTo>
                    <a:cubicBezTo>
                      <a:pt x="77" y="66"/>
                      <a:pt x="78" y="65"/>
                      <a:pt x="78" y="66"/>
                    </a:cubicBezTo>
                    <a:cubicBezTo>
                      <a:pt x="78" y="66"/>
                      <a:pt x="78" y="64"/>
                      <a:pt x="78" y="64"/>
                    </a:cubicBezTo>
                    <a:cubicBezTo>
                      <a:pt x="79" y="64"/>
                      <a:pt x="79" y="64"/>
                      <a:pt x="80" y="65"/>
                    </a:cubicBezTo>
                    <a:cubicBezTo>
                      <a:pt x="80" y="64"/>
                      <a:pt x="80" y="65"/>
                      <a:pt x="80" y="64"/>
                    </a:cubicBezTo>
                    <a:cubicBezTo>
                      <a:pt x="80" y="64"/>
                      <a:pt x="79" y="63"/>
                      <a:pt x="79" y="62"/>
                    </a:cubicBezTo>
                    <a:cubicBezTo>
                      <a:pt x="79" y="62"/>
                      <a:pt x="80" y="61"/>
                      <a:pt x="80" y="62"/>
                    </a:cubicBezTo>
                    <a:cubicBezTo>
                      <a:pt x="80" y="63"/>
                      <a:pt x="80" y="63"/>
                      <a:pt x="80" y="63"/>
                    </a:cubicBezTo>
                    <a:cubicBezTo>
                      <a:pt x="80" y="62"/>
                      <a:pt x="81" y="62"/>
                      <a:pt x="80" y="61"/>
                    </a:cubicBezTo>
                    <a:cubicBezTo>
                      <a:pt x="81" y="63"/>
                      <a:pt x="81" y="63"/>
                      <a:pt x="81" y="63"/>
                    </a:cubicBezTo>
                    <a:cubicBezTo>
                      <a:pt x="81" y="62"/>
                      <a:pt x="81" y="62"/>
                      <a:pt x="82" y="61"/>
                    </a:cubicBezTo>
                    <a:cubicBezTo>
                      <a:pt x="82" y="63"/>
                      <a:pt x="82" y="65"/>
                      <a:pt x="83" y="65"/>
                    </a:cubicBezTo>
                    <a:cubicBezTo>
                      <a:pt x="83" y="63"/>
                      <a:pt x="83" y="63"/>
                      <a:pt x="83" y="63"/>
                    </a:cubicBezTo>
                    <a:cubicBezTo>
                      <a:pt x="84" y="63"/>
                      <a:pt x="84" y="64"/>
                      <a:pt x="84" y="65"/>
                    </a:cubicBezTo>
                    <a:cubicBezTo>
                      <a:pt x="85" y="65"/>
                      <a:pt x="84" y="60"/>
                      <a:pt x="85" y="61"/>
                    </a:cubicBezTo>
                    <a:cubicBezTo>
                      <a:pt x="85" y="63"/>
                      <a:pt x="86" y="63"/>
                      <a:pt x="86" y="64"/>
                    </a:cubicBezTo>
                    <a:cubicBezTo>
                      <a:pt x="86" y="63"/>
                      <a:pt x="86" y="63"/>
                      <a:pt x="86" y="62"/>
                    </a:cubicBezTo>
                    <a:cubicBezTo>
                      <a:pt x="86" y="62"/>
                      <a:pt x="86" y="64"/>
                      <a:pt x="86" y="63"/>
                    </a:cubicBezTo>
                    <a:cubicBezTo>
                      <a:pt x="85" y="61"/>
                      <a:pt x="86" y="62"/>
                      <a:pt x="86" y="61"/>
                    </a:cubicBezTo>
                    <a:cubicBezTo>
                      <a:pt x="88" y="65"/>
                      <a:pt x="89" y="62"/>
                      <a:pt x="91" y="64"/>
                    </a:cubicBezTo>
                    <a:cubicBezTo>
                      <a:pt x="90" y="61"/>
                      <a:pt x="91" y="63"/>
                      <a:pt x="91" y="62"/>
                    </a:cubicBezTo>
                    <a:cubicBezTo>
                      <a:pt x="92" y="64"/>
                      <a:pt x="92" y="61"/>
                      <a:pt x="93" y="63"/>
                    </a:cubicBezTo>
                    <a:cubicBezTo>
                      <a:pt x="92" y="60"/>
                      <a:pt x="92" y="60"/>
                      <a:pt x="92" y="60"/>
                    </a:cubicBezTo>
                    <a:cubicBezTo>
                      <a:pt x="93" y="61"/>
                      <a:pt x="92" y="56"/>
                      <a:pt x="94" y="59"/>
                    </a:cubicBezTo>
                    <a:cubicBezTo>
                      <a:pt x="94" y="60"/>
                      <a:pt x="94" y="61"/>
                      <a:pt x="94" y="61"/>
                    </a:cubicBezTo>
                    <a:cubicBezTo>
                      <a:pt x="95" y="64"/>
                      <a:pt x="95" y="59"/>
                      <a:pt x="96" y="62"/>
                    </a:cubicBezTo>
                    <a:cubicBezTo>
                      <a:pt x="96" y="61"/>
                      <a:pt x="95" y="59"/>
                      <a:pt x="96" y="58"/>
                    </a:cubicBezTo>
                    <a:cubicBezTo>
                      <a:pt x="96" y="59"/>
                      <a:pt x="98" y="60"/>
                      <a:pt x="98" y="60"/>
                    </a:cubicBezTo>
                    <a:cubicBezTo>
                      <a:pt x="98" y="60"/>
                      <a:pt x="98" y="59"/>
                      <a:pt x="98" y="60"/>
                    </a:cubicBezTo>
                    <a:cubicBezTo>
                      <a:pt x="99" y="61"/>
                      <a:pt x="98" y="61"/>
                      <a:pt x="98" y="61"/>
                    </a:cubicBezTo>
                    <a:cubicBezTo>
                      <a:pt x="99" y="62"/>
                      <a:pt x="99" y="60"/>
                      <a:pt x="100" y="59"/>
                    </a:cubicBezTo>
                    <a:cubicBezTo>
                      <a:pt x="101" y="61"/>
                      <a:pt x="101" y="60"/>
                      <a:pt x="102" y="61"/>
                    </a:cubicBezTo>
                    <a:cubicBezTo>
                      <a:pt x="102" y="58"/>
                      <a:pt x="104" y="61"/>
                      <a:pt x="103" y="58"/>
                    </a:cubicBezTo>
                    <a:cubicBezTo>
                      <a:pt x="103" y="59"/>
                      <a:pt x="103" y="59"/>
                      <a:pt x="103" y="59"/>
                    </a:cubicBezTo>
                    <a:cubicBezTo>
                      <a:pt x="104" y="58"/>
                      <a:pt x="103" y="56"/>
                      <a:pt x="104" y="56"/>
                    </a:cubicBezTo>
                    <a:cubicBezTo>
                      <a:pt x="104" y="58"/>
                      <a:pt x="104" y="58"/>
                      <a:pt x="104" y="58"/>
                    </a:cubicBezTo>
                    <a:cubicBezTo>
                      <a:pt x="105" y="61"/>
                      <a:pt x="105" y="58"/>
                      <a:pt x="105" y="59"/>
                    </a:cubicBezTo>
                    <a:cubicBezTo>
                      <a:pt x="105" y="58"/>
                      <a:pt x="106" y="59"/>
                      <a:pt x="106" y="58"/>
                    </a:cubicBezTo>
                    <a:cubicBezTo>
                      <a:pt x="106" y="57"/>
                      <a:pt x="106" y="57"/>
                      <a:pt x="106" y="57"/>
                    </a:cubicBezTo>
                    <a:cubicBezTo>
                      <a:pt x="106" y="56"/>
                      <a:pt x="106" y="56"/>
                      <a:pt x="106" y="56"/>
                    </a:cubicBezTo>
                    <a:cubicBezTo>
                      <a:pt x="107" y="55"/>
                      <a:pt x="107" y="58"/>
                      <a:pt x="107" y="58"/>
                    </a:cubicBezTo>
                    <a:cubicBezTo>
                      <a:pt x="107" y="59"/>
                      <a:pt x="108" y="58"/>
                      <a:pt x="108" y="57"/>
                    </a:cubicBezTo>
                    <a:cubicBezTo>
                      <a:pt x="108" y="57"/>
                      <a:pt x="108" y="57"/>
                      <a:pt x="108" y="57"/>
                    </a:cubicBezTo>
                    <a:cubicBezTo>
                      <a:pt x="108" y="57"/>
                      <a:pt x="108" y="57"/>
                      <a:pt x="108" y="57"/>
                    </a:cubicBezTo>
                    <a:cubicBezTo>
                      <a:pt x="108" y="57"/>
                      <a:pt x="108" y="57"/>
                      <a:pt x="108" y="57"/>
                    </a:cubicBezTo>
                    <a:cubicBezTo>
                      <a:pt x="108" y="57"/>
                      <a:pt x="108" y="57"/>
                      <a:pt x="108" y="57"/>
                    </a:cubicBezTo>
                    <a:cubicBezTo>
                      <a:pt x="108" y="57"/>
                      <a:pt x="108" y="57"/>
                      <a:pt x="108" y="57"/>
                    </a:cubicBezTo>
                    <a:cubicBezTo>
                      <a:pt x="108" y="57"/>
                      <a:pt x="108" y="57"/>
                      <a:pt x="109" y="57"/>
                    </a:cubicBezTo>
                    <a:cubicBezTo>
                      <a:pt x="109" y="57"/>
                      <a:pt x="109" y="57"/>
                      <a:pt x="109" y="57"/>
                    </a:cubicBezTo>
                    <a:cubicBezTo>
                      <a:pt x="109" y="57"/>
                      <a:pt x="109" y="57"/>
                      <a:pt x="109" y="58"/>
                    </a:cubicBezTo>
                    <a:cubicBezTo>
                      <a:pt x="109" y="59"/>
                      <a:pt x="109" y="59"/>
                      <a:pt x="109" y="59"/>
                    </a:cubicBezTo>
                    <a:cubicBezTo>
                      <a:pt x="110" y="59"/>
                      <a:pt x="110" y="57"/>
                      <a:pt x="110" y="57"/>
                    </a:cubicBezTo>
                    <a:cubicBezTo>
                      <a:pt x="111" y="58"/>
                      <a:pt x="113" y="56"/>
                      <a:pt x="113" y="55"/>
                    </a:cubicBezTo>
                    <a:cubicBezTo>
                      <a:pt x="113" y="55"/>
                      <a:pt x="113" y="56"/>
                      <a:pt x="113" y="55"/>
                    </a:cubicBezTo>
                    <a:cubicBezTo>
                      <a:pt x="114" y="55"/>
                      <a:pt x="114" y="53"/>
                      <a:pt x="114" y="54"/>
                    </a:cubicBezTo>
                    <a:cubicBezTo>
                      <a:pt x="114" y="54"/>
                      <a:pt x="115" y="55"/>
                      <a:pt x="115" y="55"/>
                    </a:cubicBezTo>
                    <a:cubicBezTo>
                      <a:pt x="115" y="56"/>
                      <a:pt x="115" y="54"/>
                      <a:pt x="115" y="54"/>
                    </a:cubicBezTo>
                    <a:cubicBezTo>
                      <a:pt x="116" y="56"/>
                      <a:pt x="116" y="52"/>
                      <a:pt x="118" y="53"/>
                    </a:cubicBezTo>
                    <a:cubicBezTo>
                      <a:pt x="118" y="53"/>
                      <a:pt x="118" y="54"/>
                      <a:pt x="118" y="55"/>
                    </a:cubicBezTo>
                    <a:cubicBezTo>
                      <a:pt x="119" y="54"/>
                      <a:pt x="119" y="53"/>
                      <a:pt x="120" y="51"/>
                    </a:cubicBezTo>
                    <a:cubicBezTo>
                      <a:pt x="120" y="53"/>
                      <a:pt x="120" y="53"/>
                      <a:pt x="120" y="53"/>
                    </a:cubicBezTo>
                    <a:cubicBezTo>
                      <a:pt x="120" y="52"/>
                      <a:pt x="121" y="52"/>
                      <a:pt x="121" y="51"/>
                    </a:cubicBezTo>
                    <a:cubicBezTo>
                      <a:pt x="120" y="50"/>
                      <a:pt x="120" y="48"/>
                      <a:pt x="121" y="49"/>
                    </a:cubicBezTo>
                    <a:cubicBezTo>
                      <a:pt x="121" y="49"/>
                      <a:pt x="121" y="49"/>
                      <a:pt x="121" y="49"/>
                    </a:cubicBezTo>
                    <a:cubicBezTo>
                      <a:pt x="122" y="48"/>
                      <a:pt x="122" y="48"/>
                      <a:pt x="122" y="48"/>
                    </a:cubicBezTo>
                    <a:cubicBezTo>
                      <a:pt x="122" y="48"/>
                      <a:pt x="122" y="48"/>
                      <a:pt x="122" y="49"/>
                    </a:cubicBezTo>
                    <a:cubicBezTo>
                      <a:pt x="123" y="51"/>
                      <a:pt x="124" y="50"/>
                      <a:pt x="124" y="50"/>
                    </a:cubicBezTo>
                    <a:cubicBezTo>
                      <a:pt x="124" y="49"/>
                      <a:pt x="124" y="49"/>
                      <a:pt x="124" y="49"/>
                    </a:cubicBezTo>
                    <a:cubicBezTo>
                      <a:pt x="124" y="48"/>
                      <a:pt x="125" y="50"/>
                      <a:pt x="125" y="50"/>
                    </a:cubicBezTo>
                    <a:cubicBezTo>
                      <a:pt x="125" y="45"/>
                      <a:pt x="125" y="45"/>
                      <a:pt x="125" y="45"/>
                    </a:cubicBezTo>
                    <a:cubicBezTo>
                      <a:pt x="125" y="45"/>
                      <a:pt x="126" y="47"/>
                      <a:pt x="126" y="48"/>
                    </a:cubicBezTo>
                    <a:cubicBezTo>
                      <a:pt x="127" y="47"/>
                      <a:pt x="126" y="44"/>
                      <a:pt x="126" y="42"/>
                    </a:cubicBezTo>
                    <a:cubicBezTo>
                      <a:pt x="127" y="43"/>
                      <a:pt x="127" y="41"/>
                      <a:pt x="127" y="41"/>
                    </a:cubicBezTo>
                    <a:cubicBezTo>
                      <a:pt x="128" y="42"/>
                      <a:pt x="127" y="41"/>
                      <a:pt x="127" y="42"/>
                    </a:cubicBezTo>
                    <a:cubicBezTo>
                      <a:pt x="128" y="43"/>
                      <a:pt x="128" y="43"/>
                      <a:pt x="128" y="43"/>
                    </a:cubicBezTo>
                    <a:cubicBezTo>
                      <a:pt x="128" y="44"/>
                      <a:pt x="129" y="46"/>
                      <a:pt x="129" y="47"/>
                    </a:cubicBezTo>
                    <a:cubicBezTo>
                      <a:pt x="129" y="46"/>
                      <a:pt x="131" y="46"/>
                      <a:pt x="132" y="46"/>
                    </a:cubicBezTo>
                    <a:cubicBezTo>
                      <a:pt x="130" y="44"/>
                      <a:pt x="132" y="45"/>
                      <a:pt x="132" y="42"/>
                    </a:cubicBezTo>
                    <a:cubicBezTo>
                      <a:pt x="132" y="41"/>
                      <a:pt x="133" y="44"/>
                      <a:pt x="133" y="44"/>
                    </a:cubicBezTo>
                    <a:cubicBezTo>
                      <a:pt x="134" y="43"/>
                      <a:pt x="135" y="44"/>
                      <a:pt x="136" y="43"/>
                    </a:cubicBezTo>
                    <a:cubicBezTo>
                      <a:pt x="136" y="43"/>
                      <a:pt x="136" y="43"/>
                      <a:pt x="136" y="43"/>
                    </a:cubicBezTo>
                    <a:cubicBezTo>
                      <a:pt x="136" y="42"/>
                      <a:pt x="138" y="43"/>
                      <a:pt x="138" y="40"/>
                    </a:cubicBezTo>
                    <a:cubicBezTo>
                      <a:pt x="138" y="42"/>
                      <a:pt x="138" y="42"/>
                      <a:pt x="138" y="42"/>
                    </a:cubicBezTo>
                    <a:cubicBezTo>
                      <a:pt x="139" y="42"/>
                      <a:pt x="137" y="39"/>
                      <a:pt x="139" y="40"/>
                    </a:cubicBezTo>
                    <a:cubicBezTo>
                      <a:pt x="139" y="41"/>
                      <a:pt x="139" y="41"/>
                      <a:pt x="139" y="41"/>
                    </a:cubicBezTo>
                    <a:cubicBezTo>
                      <a:pt x="139" y="40"/>
                      <a:pt x="140" y="42"/>
                      <a:pt x="140" y="39"/>
                    </a:cubicBezTo>
                    <a:cubicBezTo>
                      <a:pt x="141" y="41"/>
                      <a:pt x="141" y="41"/>
                      <a:pt x="141" y="41"/>
                    </a:cubicBezTo>
                    <a:cubicBezTo>
                      <a:pt x="141" y="40"/>
                      <a:pt x="142" y="40"/>
                      <a:pt x="142" y="38"/>
                    </a:cubicBezTo>
                    <a:cubicBezTo>
                      <a:pt x="142" y="40"/>
                      <a:pt x="142" y="40"/>
                      <a:pt x="142" y="40"/>
                    </a:cubicBezTo>
                    <a:cubicBezTo>
                      <a:pt x="143" y="41"/>
                      <a:pt x="142" y="38"/>
                      <a:pt x="143" y="38"/>
                    </a:cubicBezTo>
                    <a:cubicBezTo>
                      <a:pt x="143" y="38"/>
                      <a:pt x="144" y="39"/>
                      <a:pt x="144" y="39"/>
                    </a:cubicBezTo>
                    <a:cubicBezTo>
                      <a:pt x="143" y="38"/>
                      <a:pt x="144" y="38"/>
                      <a:pt x="144" y="37"/>
                    </a:cubicBezTo>
                    <a:cubicBezTo>
                      <a:pt x="146" y="39"/>
                      <a:pt x="146" y="39"/>
                      <a:pt x="146" y="39"/>
                    </a:cubicBezTo>
                    <a:cubicBezTo>
                      <a:pt x="149" y="37"/>
                      <a:pt x="152" y="36"/>
                      <a:pt x="154" y="33"/>
                    </a:cubicBezTo>
                    <a:cubicBezTo>
                      <a:pt x="156" y="35"/>
                      <a:pt x="154" y="35"/>
                      <a:pt x="155" y="36"/>
                    </a:cubicBezTo>
                    <a:cubicBezTo>
                      <a:pt x="154" y="34"/>
                      <a:pt x="155" y="35"/>
                      <a:pt x="156" y="34"/>
                    </a:cubicBezTo>
                    <a:cubicBezTo>
                      <a:pt x="156" y="34"/>
                      <a:pt x="156" y="34"/>
                      <a:pt x="156" y="34"/>
                    </a:cubicBezTo>
                    <a:cubicBezTo>
                      <a:pt x="156" y="34"/>
                      <a:pt x="157" y="35"/>
                      <a:pt x="157" y="34"/>
                    </a:cubicBezTo>
                    <a:cubicBezTo>
                      <a:pt x="157" y="34"/>
                      <a:pt x="157" y="34"/>
                      <a:pt x="157" y="34"/>
                    </a:cubicBezTo>
                    <a:cubicBezTo>
                      <a:pt x="157" y="32"/>
                      <a:pt x="159" y="36"/>
                      <a:pt x="158" y="33"/>
                    </a:cubicBezTo>
                    <a:cubicBezTo>
                      <a:pt x="159" y="34"/>
                      <a:pt x="159" y="34"/>
                      <a:pt x="159" y="34"/>
                    </a:cubicBezTo>
                    <a:cubicBezTo>
                      <a:pt x="158" y="32"/>
                      <a:pt x="160" y="35"/>
                      <a:pt x="160" y="33"/>
                    </a:cubicBezTo>
                    <a:cubicBezTo>
                      <a:pt x="160" y="33"/>
                      <a:pt x="160" y="33"/>
                      <a:pt x="160" y="33"/>
                    </a:cubicBezTo>
                    <a:cubicBezTo>
                      <a:pt x="161" y="34"/>
                      <a:pt x="160" y="30"/>
                      <a:pt x="161" y="32"/>
                    </a:cubicBezTo>
                    <a:cubicBezTo>
                      <a:pt x="162" y="31"/>
                      <a:pt x="162" y="30"/>
                      <a:pt x="161" y="28"/>
                    </a:cubicBezTo>
                    <a:cubicBezTo>
                      <a:pt x="162" y="30"/>
                      <a:pt x="162" y="30"/>
                      <a:pt x="162" y="30"/>
                    </a:cubicBezTo>
                    <a:cubicBezTo>
                      <a:pt x="164" y="28"/>
                      <a:pt x="167" y="27"/>
                      <a:pt x="167" y="24"/>
                    </a:cubicBezTo>
                    <a:cubicBezTo>
                      <a:pt x="168" y="25"/>
                      <a:pt x="168" y="25"/>
                      <a:pt x="168" y="25"/>
                    </a:cubicBezTo>
                    <a:cubicBezTo>
                      <a:pt x="167" y="22"/>
                      <a:pt x="171" y="25"/>
                      <a:pt x="170" y="21"/>
                    </a:cubicBezTo>
                    <a:cubicBezTo>
                      <a:pt x="169" y="19"/>
                      <a:pt x="169" y="19"/>
                      <a:pt x="169" y="19"/>
                    </a:cubicBezTo>
                    <a:cubicBezTo>
                      <a:pt x="171" y="21"/>
                      <a:pt x="171" y="21"/>
                      <a:pt x="171" y="21"/>
                    </a:cubicBezTo>
                    <a:cubicBezTo>
                      <a:pt x="170" y="20"/>
                      <a:pt x="172" y="20"/>
                      <a:pt x="171" y="19"/>
                    </a:cubicBezTo>
                    <a:cubicBezTo>
                      <a:pt x="171" y="19"/>
                      <a:pt x="171" y="19"/>
                      <a:pt x="172" y="20"/>
                    </a:cubicBezTo>
                    <a:cubicBezTo>
                      <a:pt x="172" y="20"/>
                      <a:pt x="171" y="17"/>
                      <a:pt x="172" y="17"/>
                    </a:cubicBezTo>
                    <a:cubicBezTo>
                      <a:pt x="173" y="18"/>
                      <a:pt x="173" y="18"/>
                      <a:pt x="173" y="18"/>
                    </a:cubicBezTo>
                    <a:cubicBezTo>
                      <a:pt x="177" y="19"/>
                      <a:pt x="182" y="18"/>
                      <a:pt x="181" y="13"/>
                    </a:cubicBezTo>
                    <a:cubicBezTo>
                      <a:pt x="181" y="12"/>
                      <a:pt x="183" y="14"/>
                      <a:pt x="183" y="14"/>
                    </a:cubicBezTo>
                    <a:cubicBezTo>
                      <a:pt x="182" y="10"/>
                      <a:pt x="188" y="11"/>
                      <a:pt x="186" y="6"/>
                    </a:cubicBezTo>
                    <a:cubicBezTo>
                      <a:pt x="186" y="4"/>
                      <a:pt x="182" y="0"/>
                      <a:pt x="182" y="0"/>
                    </a:cubicBezTo>
                    <a:cubicBezTo>
                      <a:pt x="180" y="4"/>
                      <a:pt x="176" y="5"/>
                      <a:pt x="171" y="6"/>
                    </a:cubicBezTo>
                    <a:cubicBezTo>
                      <a:pt x="171" y="7"/>
                      <a:pt x="170" y="9"/>
                      <a:pt x="169" y="9"/>
                    </a:cubicBezTo>
                    <a:cubicBezTo>
                      <a:pt x="165" y="12"/>
                      <a:pt x="158" y="11"/>
                      <a:pt x="154" y="16"/>
                    </a:cubicBezTo>
                    <a:cubicBezTo>
                      <a:pt x="155" y="16"/>
                      <a:pt x="155" y="18"/>
                      <a:pt x="155" y="18"/>
                    </a:cubicBezTo>
                    <a:cubicBezTo>
                      <a:pt x="155" y="18"/>
                      <a:pt x="155" y="18"/>
                      <a:pt x="155" y="18"/>
                    </a:cubicBezTo>
                    <a:cubicBezTo>
                      <a:pt x="155" y="19"/>
                      <a:pt x="155" y="19"/>
                      <a:pt x="155" y="19"/>
                    </a:cubicBezTo>
                    <a:cubicBezTo>
                      <a:pt x="155" y="19"/>
                      <a:pt x="154" y="18"/>
                      <a:pt x="154" y="17"/>
                    </a:cubicBezTo>
                    <a:cubicBezTo>
                      <a:pt x="153" y="19"/>
                      <a:pt x="151" y="20"/>
                      <a:pt x="149" y="20"/>
                    </a:cubicBezTo>
                    <a:cubicBezTo>
                      <a:pt x="150" y="22"/>
                      <a:pt x="148" y="21"/>
                      <a:pt x="149" y="23"/>
                    </a:cubicBezTo>
                    <a:cubicBezTo>
                      <a:pt x="148" y="22"/>
                      <a:pt x="148" y="22"/>
                      <a:pt x="148" y="22"/>
                    </a:cubicBezTo>
                    <a:cubicBezTo>
                      <a:pt x="147" y="24"/>
                      <a:pt x="147" y="24"/>
                      <a:pt x="145" y="22"/>
                    </a:cubicBezTo>
                    <a:cubicBezTo>
                      <a:pt x="139" y="23"/>
                      <a:pt x="134" y="27"/>
                      <a:pt x="128" y="28"/>
                    </a:cubicBezTo>
                    <a:cubicBezTo>
                      <a:pt x="123" y="30"/>
                      <a:pt x="118" y="35"/>
                      <a:pt x="112" y="37"/>
                    </a:cubicBezTo>
                    <a:cubicBezTo>
                      <a:pt x="112" y="40"/>
                      <a:pt x="110" y="39"/>
                      <a:pt x="110" y="42"/>
                    </a:cubicBezTo>
                    <a:cubicBezTo>
                      <a:pt x="110" y="41"/>
                      <a:pt x="110" y="41"/>
                      <a:pt x="110" y="41"/>
                    </a:cubicBezTo>
                    <a:cubicBezTo>
                      <a:pt x="109" y="43"/>
                      <a:pt x="109" y="41"/>
                      <a:pt x="107" y="40"/>
                    </a:cubicBezTo>
                    <a:cubicBezTo>
                      <a:pt x="107" y="42"/>
                      <a:pt x="107" y="41"/>
                      <a:pt x="107" y="43"/>
                    </a:cubicBezTo>
                    <a:cubicBezTo>
                      <a:pt x="107" y="45"/>
                      <a:pt x="106" y="40"/>
                      <a:pt x="106" y="41"/>
                    </a:cubicBezTo>
                    <a:cubicBezTo>
                      <a:pt x="105" y="41"/>
                      <a:pt x="106" y="42"/>
                      <a:pt x="106" y="42"/>
                    </a:cubicBezTo>
                    <a:cubicBezTo>
                      <a:pt x="105" y="45"/>
                      <a:pt x="106" y="41"/>
                      <a:pt x="103" y="39"/>
                    </a:cubicBezTo>
                    <a:cubicBezTo>
                      <a:pt x="101" y="41"/>
                      <a:pt x="98" y="44"/>
                      <a:pt x="95" y="43"/>
                    </a:cubicBezTo>
                    <a:cubicBezTo>
                      <a:pt x="95" y="43"/>
                      <a:pt x="96" y="44"/>
                      <a:pt x="96" y="44"/>
                    </a:cubicBezTo>
                    <a:cubicBezTo>
                      <a:pt x="95" y="41"/>
                      <a:pt x="95" y="46"/>
                      <a:pt x="94" y="44"/>
                    </a:cubicBezTo>
                    <a:cubicBezTo>
                      <a:pt x="94" y="44"/>
                      <a:pt x="94" y="43"/>
                      <a:pt x="94" y="43"/>
                    </a:cubicBezTo>
                    <a:cubicBezTo>
                      <a:pt x="93" y="42"/>
                      <a:pt x="92" y="44"/>
                      <a:pt x="91" y="43"/>
                    </a:cubicBezTo>
                    <a:cubicBezTo>
                      <a:pt x="90" y="45"/>
                      <a:pt x="88" y="42"/>
                      <a:pt x="88" y="44"/>
                    </a:cubicBezTo>
                    <a:cubicBezTo>
                      <a:pt x="88" y="43"/>
                      <a:pt x="87" y="43"/>
                      <a:pt x="87" y="43"/>
                    </a:cubicBezTo>
                    <a:cubicBezTo>
                      <a:pt x="87" y="47"/>
                      <a:pt x="84" y="42"/>
                      <a:pt x="84" y="44"/>
                    </a:cubicBezTo>
                    <a:cubicBezTo>
                      <a:pt x="84" y="44"/>
                      <a:pt x="84" y="44"/>
                      <a:pt x="84" y="44"/>
                    </a:cubicBezTo>
                    <a:cubicBezTo>
                      <a:pt x="81" y="45"/>
                      <a:pt x="77" y="45"/>
                      <a:pt x="75" y="47"/>
                    </a:cubicBezTo>
                    <a:cubicBezTo>
                      <a:pt x="73" y="47"/>
                      <a:pt x="70" y="44"/>
                      <a:pt x="69" y="46"/>
                    </a:cubicBezTo>
                    <a:cubicBezTo>
                      <a:pt x="69" y="48"/>
                      <a:pt x="69" y="48"/>
                      <a:pt x="69" y="48"/>
                    </a:cubicBezTo>
                    <a:cubicBezTo>
                      <a:pt x="68" y="48"/>
                      <a:pt x="69" y="47"/>
                      <a:pt x="68" y="46"/>
                    </a:cubicBezTo>
                    <a:cubicBezTo>
                      <a:pt x="68" y="48"/>
                      <a:pt x="66" y="47"/>
                      <a:pt x="65" y="47"/>
                    </a:cubicBezTo>
                    <a:cubicBezTo>
                      <a:pt x="65" y="47"/>
                      <a:pt x="65" y="48"/>
                      <a:pt x="65" y="49"/>
                    </a:cubicBezTo>
                    <a:cubicBezTo>
                      <a:pt x="63" y="46"/>
                      <a:pt x="62" y="50"/>
                      <a:pt x="60" y="48"/>
                    </a:cubicBezTo>
                    <a:cubicBezTo>
                      <a:pt x="61" y="51"/>
                      <a:pt x="60" y="50"/>
                      <a:pt x="59" y="51"/>
                    </a:cubicBezTo>
                    <a:cubicBezTo>
                      <a:pt x="59" y="51"/>
                      <a:pt x="59" y="50"/>
                      <a:pt x="59" y="49"/>
                    </a:cubicBezTo>
                    <a:cubicBezTo>
                      <a:pt x="58" y="50"/>
                      <a:pt x="57" y="50"/>
                      <a:pt x="56" y="49"/>
                    </a:cubicBezTo>
                    <a:cubicBezTo>
                      <a:pt x="56" y="49"/>
                      <a:pt x="56" y="51"/>
                      <a:pt x="55" y="51"/>
                    </a:cubicBezTo>
                    <a:cubicBezTo>
                      <a:pt x="54" y="49"/>
                      <a:pt x="54" y="51"/>
                      <a:pt x="53" y="50"/>
                    </a:cubicBezTo>
                    <a:cubicBezTo>
                      <a:pt x="54" y="52"/>
                      <a:pt x="52" y="54"/>
                      <a:pt x="52" y="53"/>
                    </a:cubicBezTo>
                    <a:cubicBezTo>
                      <a:pt x="52" y="50"/>
                      <a:pt x="52" y="50"/>
                      <a:pt x="52" y="50"/>
                    </a:cubicBezTo>
                    <a:cubicBezTo>
                      <a:pt x="50" y="52"/>
                      <a:pt x="47" y="49"/>
                      <a:pt x="44" y="52"/>
                    </a:cubicBezTo>
                    <a:cubicBezTo>
                      <a:pt x="44" y="51"/>
                      <a:pt x="44" y="51"/>
                      <a:pt x="44" y="51"/>
                    </a:cubicBezTo>
                    <a:cubicBezTo>
                      <a:pt x="42" y="53"/>
                      <a:pt x="39" y="51"/>
                      <a:pt x="37" y="54"/>
                    </a:cubicBezTo>
                    <a:cubicBezTo>
                      <a:pt x="36" y="53"/>
                      <a:pt x="35" y="52"/>
                      <a:pt x="35" y="52"/>
                    </a:cubicBezTo>
                    <a:cubicBezTo>
                      <a:pt x="34" y="53"/>
                      <a:pt x="33" y="53"/>
                      <a:pt x="32" y="55"/>
                    </a:cubicBezTo>
                    <a:cubicBezTo>
                      <a:pt x="32" y="56"/>
                      <a:pt x="32" y="54"/>
                      <a:pt x="32" y="54"/>
                    </a:cubicBezTo>
                    <a:cubicBezTo>
                      <a:pt x="31" y="53"/>
                      <a:pt x="30" y="51"/>
                      <a:pt x="29" y="53"/>
                    </a:cubicBezTo>
                    <a:cubicBezTo>
                      <a:pt x="29" y="52"/>
                      <a:pt x="29" y="52"/>
                      <a:pt x="29" y="52"/>
                    </a:cubicBezTo>
                    <a:cubicBezTo>
                      <a:pt x="28" y="53"/>
                      <a:pt x="27" y="55"/>
                      <a:pt x="26" y="53"/>
                    </a:cubicBezTo>
                    <a:cubicBezTo>
                      <a:pt x="25" y="54"/>
                      <a:pt x="24" y="55"/>
                      <a:pt x="25" y="56"/>
                    </a:cubicBezTo>
                    <a:cubicBezTo>
                      <a:pt x="24" y="56"/>
                      <a:pt x="25" y="54"/>
                      <a:pt x="24" y="55"/>
                    </a:cubicBezTo>
                    <a:cubicBezTo>
                      <a:pt x="25" y="53"/>
                      <a:pt x="25" y="53"/>
                      <a:pt x="25" y="53"/>
                    </a:cubicBezTo>
                    <a:cubicBezTo>
                      <a:pt x="23" y="52"/>
                      <a:pt x="21" y="53"/>
                      <a:pt x="19" y="53"/>
                    </a:cubicBezTo>
                    <a:cubicBezTo>
                      <a:pt x="19" y="51"/>
                      <a:pt x="17" y="53"/>
                      <a:pt x="16" y="51"/>
                    </a:cubicBezTo>
                    <a:cubicBezTo>
                      <a:pt x="15" y="52"/>
                      <a:pt x="15" y="50"/>
                      <a:pt x="13" y="53"/>
                    </a:cubicBezTo>
                    <a:cubicBezTo>
                      <a:pt x="14" y="51"/>
                      <a:pt x="14" y="51"/>
                      <a:pt x="14" y="51"/>
                    </a:cubicBezTo>
                    <a:cubicBezTo>
                      <a:pt x="13" y="51"/>
                      <a:pt x="12" y="51"/>
                      <a:pt x="11" y="49"/>
                    </a:cubicBezTo>
                    <a:cubicBezTo>
                      <a:pt x="11" y="49"/>
                      <a:pt x="10" y="50"/>
                      <a:pt x="9" y="51"/>
                    </a:cubicBezTo>
                    <a:cubicBezTo>
                      <a:pt x="10" y="49"/>
                      <a:pt x="10" y="49"/>
                      <a:pt x="10" y="49"/>
                    </a:cubicBezTo>
                    <a:cubicBezTo>
                      <a:pt x="9" y="50"/>
                      <a:pt x="7" y="51"/>
                      <a:pt x="6" y="52"/>
                    </a:cubicBezTo>
                    <a:cubicBezTo>
                      <a:pt x="6" y="51"/>
                      <a:pt x="6" y="52"/>
                      <a:pt x="6" y="51"/>
                    </a:cubicBezTo>
                    <a:cubicBezTo>
                      <a:pt x="7" y="51"/>
                      <a:pt x="8" y="50"/>
                      <a:pt x="9" y="48"/>
                    </a:cubicBezTo>
                    <a:cubicBezTo>
                      <a:pt x="9" y="48"/>
                      <a:pt x="6" y="50"/>
                      <a:pt x="7" y="48"/>
                    </a:cubicBezTo>
                    <a:cubicBezTo>
                      <a:pt x="7" y="47"/>
                      <a:pt x="7" y="47"/>
                      <a:pt x="5" y="49"/>
                    </a:cubicBezTo>
                    <a:cubicBezTo>
                      <a:pt x="6" y="48"/>
                      <a:pt x="6" y="48"/>
                      <a:pt x="7" y="47"/>
                    </a:cubicBezTo>
                    <a:cubicBezTo>
                      <a:pt x="6" y="47"/>
                      <a:pt x="6" y="47"/>
                      <a:pt x="5" y="47"/>
                    </a:cubicBezTo>
                    <a:cubicBezTo>
                      <a:pt x="6" y="47"/>
                      <a:pt x="5" y="47"/>
                      <a:pt x="5" y="48"/>
                    </a:cubicBezTo>
                    <a:cubicBezTo>
                      <a:pt x="4" y="48"/>
                      <a:pt x="4" y="48"/>
                      <a:pt x="2" y="49"/>
                    </a:cubicBezTo>
                    <a:cubicBezTo>
                      <a:pt x="3" y="49"/>
                      <a:pt x="3" y="49"/>
                      <a:pt x="3" y="49"/>
                    </a:cubicBezTo>
                    <a:cubicBezTo>
                      <a:pt x="2" y="50"/>
                      <a:pt x="1" y="50"/>
                      <a:pt x="2" y="49"/>
                    </a:cubicBezTo>
                    <a:cubicBezTo>
                      <a:pt x="3" y="48"/>
                      <a:pt x="4" y="48"/>
                      <a:pt x="5" y="47"/>
                    </a:cubicBezTo>
                    <a:cubicBezTo>
                      <a:pt x="1" y="48"/>
                      <a:pt x="1" y="48"/>
                      <a:pt x="1" y="48"/>
                    </a:cubicBezTo>
                    <a:cubicBezTo>
                      <a:pt x="2" y="48"/>
                      <a:pt x="2" y="49"/>
                      <a:pt x="1" y="49"/>
                    </a:cubicBezTo>
                    <a:cubicBezTo>
                      <a:pt x="2" y="49"/>
                      <a:pt x="2" y="49"/>
                      <a:pt x="2" y="49"/>
                    </a:cubicBezTo>
                    <a:cubicBezTo>
                      <a:pt x="0" y="50"/>
                      <a:pt x="0" y="50"/>
                      <a:pt x="0" y="50"/>
                    </a:cubicBezTo>
                    <a:cubicBezTo>
                      <a:pt x="1" y="51"/>
                      <a:pt x="1" y="52"/>
                      <a:pt x="2" y="52"/>
                    </a:cubicBezTo>
                    <a:cubicBezTo>
                      <a:pt x="3" y="51"/>
                      <a:pt x="3" y="51"/>
                      <a:pt x="3" y="51"/>
                    </a:cubicBezTo>
                    <a:cubicBezTo>
                      <a:pt x="4" y="51"/>
                      <a:pt x="5" y="50"/>
                      <a:pt x="5" y="52"/>
                    </a:cubicBezTo>
                    <a:cubicBezTo>
                      <a:pt x="4" y="52"/>
                      <a:pt x="4" y="53"/>
                      <a:pt x="3" y="53"/>
                    </a:cubicBezTo>
                    <a:cubicBezTo>
                      <a:pt x="4" y="53"/>
                      <a:pt x="4" y="53"/>
                      <a:pt x="4" y="53"/>
                    </a:cubicBezTo>
                    <a:cubicBezTo>
                      <a:pt x="2" y="55"/>
                      <a:pt x="2" y="55"/>
                      <a:pt x="2" y="55"/>
                    </a:cubicBezTo>
                    <a:cubicBezTo>
                      <a:pt x="5" y="52"/>
                      <a:pt x="4" y="55"/>
                      <a:pt x="5"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chenying0907 243"/>
              <p:cNvSpPr/>
              <p:nvPr/>
            </p:nvSpPr>
            <p:spPr bwMode="auto">
              <a:xfrm>
                <a:off x="4005" y="2851"/>
                <a:ext cx="2" cy="5"/>
              </a:xfrm>
              <a:custGeom>
                <a:avLst/>
                <a:gdLst>
                  <a:gd name="T0" fmla="*/ 2 w 2"/>
                  <a:gd name="T1" fmla="*/ 5 h 5"/>
                  <a:gd name="T2" fmla="*/ 2 w 2"/>
                  <a:gd name="T3" fmla="*/ 5 h 5"/>
                  <a:gd name="T4" fmla="*/ 0 w 2"/>
                  <a:gd name="T5" fmla="*/ 0 h 5"/>
                  <a:gd name="T6" fmla="*/ 2 w 2"/>
                  <a:gd name="T7" fmla="*/ 5 h 5"/>
                </a:gdLst>
                <a:ahLst/>
                <a:cxnLst>
                  <a:cxn ang="0">
                    <a:pos x="T0" y="T1"/>
                  </a:cxn>
                  <a:cxn ang="0">
                    <a:pos x="T2" y="T3"/>
                  </a:cxn>
                  <a:cxn ang="0">
                    <a:pos x="T4" y="T5"/>
                  </a:cxn>
                  <a:cxn ang="0">
                    <a:pos x="T6" y="T7"/>
                  </a:cxn>
                </a:cxnLst>
                <a:rect l="0" t="0" r="r" b="b"/>
                <a:pathLst>
                  <a:path w="2" h="5">
                    <a:moveTo>
                      <a:pt x="2" y="5"/>
                    </a:moveTo>
                    <a:lnTo>
                      <a:pt x="2" y="5"/>
                    </a:lnTo>
                    <a:lnTo>
                      <a:pt x="0" y="0"/>
                    </a:lnTo>
                    <a:lnTo>
                      <a:pt x="2"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chenying0907 244"/>
              <p:cNvSpPr/>
              <p:nvPr/>
            </p:nvSpPr>
            <p:spPr bwMode="auto">
              <a:xfrm>
                <a:off x="3980" y="2866"/>
                <a:ext cx="2" cy="2"/>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1"/>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chenying0907 245"/>
              <p:cNvSpPr/>
              <p:nvPr/>
            </p:nvSpPr>
            <p:spPr bwMode="auto">
              <a:xfrm>
                <a:off x="3982" y="286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chenying0907 246"/>
              <p:cNvSpPr/>
              <p:nvPr/>
            </p:nvSpPr>
            <p:spPr bwMode="auto">
              <a:xfrm>
                <a:off x="3748" y="2898"/>
                <a:ext cx="4"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0" y="1"/>
                      <a:pt x="0" y="1"/>
                      <a:pt x="0" y="1"/>
                    </a:cubicBezTo>
                    <a:cubicBezTo>
                      <a:pt x="0" y="1"/>
                      <a:pt x="2"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chenying0907 247"/>
              <p:cNvSpPr/>
              <p:nvPr/>
            </p:nvSpPr>
            <p:spPr bwMode="auto">
              <a:xfrm>
                <a:off x="3980" y="2875"/>
                <a:ext cx="2" cy="4"/>
              </a:xfrm>
              <a:custGeom>
                <a:avLst/>
                <a:gdLst>
                  <a:gd name="T0" fmla="*/ 0 w 1"/>
                  <a:gd name="T1" fmla="*/ 1 h 2"/>
                  <a:gd name="T2" fmla="*/ 1 w 1"/>
                  <a:gd name="T3" fmla="*/ 2 h 2"/>
                  <a:gd name="T4" fmla="*/ 0 w 1"/>
                  <a:gd name="T5" fmla="*/ 1 h 2"/>
                </a:gdLst>
                <a:ahLst/>
                <a:cxnLst>
                  <a:cxn ang="0">
                    <a:pos x="T0" y="T1"/>
                  </a:cxn>
                  <a:cxn ang="0">
                    <a:pos x="T2" y="T3"/>
                  </a:cxn>
                  <a:cxn ang="0">
                    <a:pos x="T4" y="T5"/>
                  </a:cxn>
                </a:cxnLst>
                <a:rect l="0" t="0" r="r" b="b"/>
                <a:pathLst>
                  <a:path w="1" h="2">
                    <a:moveTo>
                      <a:pt x="0" y="1"/>
                    </a:moveTo>
                    <a:cubicBezTo>
                      <a:pt x="1" y="0"/>
                      <a:pt x="0" y="2"/>
                      <a:pt x="1" y="2"/>
                    </a:cubicBezTo>
                    <a:cubicBezTo>
                      <a:pt x="1" y="2"/>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chenying0907 248"/>
              <p:cNvSpPr/>
              <p:nvPr/>
            </p:nvSpPr>
            <p:spPr bwMode="auto">
              <a:xfrm>
                <a:off x="3757" y="2909"/>
                <a:ext cx="2" cy="4"/>
              </a:xfrm>
              <a:custGeom>
                <a:avLst/>
                <a:gdLst>
                  <a:gd name="T0" fmla="*/ 1 w 1"/>
                  <a:gd name="T1" fmla="*/ 0 h 2"/>
                  <a:gd name="T2" fmla="*/ 0 w 1"/>
                  <a:gd name="T3" fmla="*/ 1 h 2"/>
                  <a:gd name="T4" fmla="*/ 1 w 1"/>
                  <a:gd name="T5" fmla="*/ 0 h 2"/>
                </a:gdLst>
                <a:ahLst/>
                <a:cxnLst>
                  <a:cxn ang="0">
                    <a:pos x="T0" y="T1"/>
                  </a:cxn>
                  <a:cxn ang="0">
                    <a:pos x="T2" y="T3"/>
                  </a:cxn>
                  <a:cxn ang="0">
                    <a:pos x="T4" y="T5"/>
                  </a:cxn>
                </a:cxnLst>
                <a:rect l="0" t="0" r="r" b="b"/>
                <a:pathLst>
                  <a:path w="1" h="2">
                    <a:moveTo>
                      <a:pt x="1" y="0"/>
                    </a:moveTo>
                    <a:cubicBezTo>
                      <a:pt x="0" y="1"/>
                      <a:pt x="0" y="1"/>
                      <a:pt x="0" y="1"/>
                    </a:cubicBezTo>
                    <a:cubicBezTo>
                      <a:pt x="1" y="2"/>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chenying0907 249"/>
              <p:cNvSpPr/>
              <p:nvPr/>
            </p:nvSpPr>
            <p:spPr bwMode="auto">
              <a:xfrm>
                <a:off x="3776" y="2913"/>
                <a:ext cx="2" cy="4"/>
              </a:xfrm>
              <a:custGeom>
                <a:avLst/>
                <a:gdLst>
                  <a:gd name="T0" fmla="*/ 0 w 1"/>
                  <a:gd name="T1" fmla="*/ 1 h 2"/>
                  <a:gd name="T2" fmla="*/ 1 w 1"/>
                  <a:gd name="T3" fmla="*/ 1 h 2"/>
                  <a:gd name="T4" fmla="*/ 0 w 1"/>
                  <a:gd name="T5" fmla="*/ 1 h 2"/>
                </a:gdLst>
                <a:ahLst/>
                <a:cxnLst>
                  <a:cxn ang="0">
                    <a:pos x="T0" y="T1"/>
                  </a:cxn>
                  <a:cxn ang="0">
                    <a:pos x="T2" y="T3"/>
                  </a:cxn>
                  <a:cxn ang="0">
                    <a:pos x="T4" y="T5"/>
                  </a:cxn>
                </a:cxnLst>
                <a:rect l="0" t="0" r="r" b="b"/>
                <a:pathLst>
                  <a:path w="1" h="2">
                    <a:moveTo>
                      <a:pt x="0" y="1"/>
                    </a:moveTo>
                    <a:cubicBezTo>
                      <a:pt x="0" y="2"/>
                      <a:pt x="1" y="0"/>
                      <a:pt x="1" y="1"/>
                    </a:cubicBezTo>
                    <a:cubicBezTo>
                      <a:pt x="1"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chenying0907 250"/>
              <p:cNvSpPr/>
              <p:nvPr/>
            </p:nvSpPr>
            <p:spPr bwMode="auto">
              <a:xfrm>
                <a:off x="3759" y="2904"/>
                <a:ext cx="2" cy="5"/>
              </a:xfrm>
              <a:custGeom>
                <a:avLst/>
                <a:gdLst>
                  <a:gd name="T0" fmla="*/ 1 w 1"/>
                  <a:gd name="T1" fmla="*/ 0 h 2"/>
                  <a:gd name="T2" fmla="*/ 1 w 1"/>
                  <a:gd name="T3" fmla="*/ 1 h 2"/>
                  <a:gd name="T4" fmla="*/ 1 w 1"/>
                  <a:gd name="T5" fmla="*/ 0 h 2"/>
                </a:gdLst>
                <a:ahLst/>
                <a:cxnLst>
                  <a:cxn ang="0">
                    <a:pos x="T0" y="T1"/>
                  </a:cxn>
                  <a:cxn ang="0">
                    <a:pos x="T2" y="T3"/>
                  </a:cxn>
                  <a:cxn ang="0">
                    <a:pos x="T4" y="T5"/>
                  </a:cxn>
                </a:cxnLst>
                <a:rect l="0" t="0" r="r" b="b"/>
                <a:pathLst>
                  <a:path w="1" h="2">
                    <a:moveTo>
                      <a:pt x="1" y="0"/>
                    </a:moveTo>
                    <a:cubicBezTo>
                      <a:pt x="0" y="2"/>
                      <a:pt x="1" y="0"/>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chenying0907 251"/>
              <p:cNvSpPr/>
              <p:nvPr/>
            </p:nvSpPr>
            <p:spPr bwMode="auto">
              <a:xfrm>
                <a:off x="3893" y="3080"/>
                <a:ext cx="4" cy="9"/>
              </a:xfrm>
              <a:custGeom>
                <a:avLst/>
                <a:gdLst>
                  <a:gd name="T0" fmla="*/ 2 w 2"/>
                  <a:gd name="T1" fmla="*/ 0 h 4"/>
                  <a:gd name="T2" fmla="*/ 1 w 2"/>
                  <a:gd name="T3" fmla="*/ 1 h 4"/>
                  <a:gd name="T4" fmla="*/ 1 w 2"/>
                  <a:gd name="T5" fmla="*/ 2 h 4"/>
                  <a:gd name="T6" fmla="*/ 0 w 2"/>
                  <a:gd name="T7" fmla="*/ 4 h 4"/>
                  <a:gd name="T8" fmla="*/ 2 w 2"/>
                  <a:gd name="T9" fmla="*/ 1 h 4"/>
                  <a:gd name="T10" fmla="*/ 2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2" y="0"/>
                    </a:moveTo>
                    <a:cubicBezTo>
                      <a:pt x="2" y="1"/>
                      <a:pt x="2" y="1"/>
                      <a:pt x="1" y="1"/>
                    </a:cubicBezTo>
                    <a:cubicBezTo>
                      <a:pt x="1" y="2"/>
                      <a:pt x="0" y="3"/>
                      <a:pt x="1" y="2"/>
                    </a:cubicBezTo>
                    <a:cubicBezTo>
                      <a:pt x="1" y="3"/>
                      <a:pt x="0" y="3"/>
                      <a:pt x="0" y="4"/>
                    </a:cubicBezTo>
                    <a:cubicBezTo>
                      <a:pt x="1" y="3"/>
                      <a:pt x="2" y="1"/>
                      <a:pt x="2" y="1"/>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chenying0907 252"/>
              <p:cNvSpPr/>
              <p:nvPr/>
            </p:nvSpPr>
            <p:spPr bwMode="auto">
              <a:xfrm>
                <a:off x="3786" y="2913"/>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0"/>
                      <a:pt x="0" y="0"/>
                    </a:cubicBezTo>
                    <a:cubicBezTo>
                      <a:pt x="0" y="0"/>
                      <a:pt x="0" y="0"/>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chenying0907 253"/>
              <p:cNvSpPr/>
              <p:nvPr/>
            </p:nvSpPr>
            <p:spPr bwMode="auto">
              <a:xfrm>
                <a:off x="3952" y="306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chenying0907 254"/>
              <p:cNvSpPr>
                <a:spLocks noEditPoints="1"/>
              </p:cNvSpPr>
              <p:nvPr/>
            </p:nvSpPr>
            <p:spPr bwMode="auto">
              <a:xfrm>
                <a:off x="3895" y="3015"/>
                <a:ext cx="152" cy="95"/>
              </a:xfrm>
              <a:custGeom>
                <a:avLst/>
                <a:gdLst>
                  <a:gd name="T0" fmla="*/ 54 w 72"/>
                  <a:gd name="T1" fmla="*/ 4 h 45"/>
                  <a:gd name="T2" fmla="*/ 55 w 72"/>
                  <a:gd name="T3" fmla="*/ 8 h 45"/>
                  <a:gd name="T4" fmla="*/ 44 w 72"/>
                  <a:gd name="T5" fmla="*/ 20 h 45"/>
                  <a:gd name="T6" fmla="*/ 38 w 72"/>
                  <a:gd name="T7" fmla="*/ 21 h 45"/>
                  <a:gd name="T8" fmla="*/ 35 w 72"/>
                  <a:gd name="T9" fmla="*/ 21 h 45"/>
                  <a:gd name="T10" fmla="*/ 30 w 72"/>
                  <a:gd name="T11" fmla="*/ 22 h 45"/>
                  <a:gd name="T12" fmla="*/ 27 w 72"/>
                  <a:gd name="T13" fmla="*/ 22 h 45"/>
                  <a:gd name="T14" fmla="*/ 21 w 72"/>
                  <a:gd name="T15" fmla="*/ 23 h 45"/>
                  <a:gd name="T16" fmla="*/ 16 w 72"/>
                  <a:gd name="T17" fmla="*/ 23 h 45"/>
                  <a:gd name="T18" fmla="*/ 11 w 72"/>
                  <a:gd name="T19" fmla="*/ 23 h 45"/>
                  <a:gd name="T20" fmla="*/ 9 w 72"/>
                  <a:gd name="T21" fmla="*/ 21 h 45"/>
                  <a:gd name="T22" fmla="*/ 8 w 72"/>
                  <a:gd name="T23" fmla="*/ 20 h 45"/>
                  <a:gd name="T24" fmla="*/ 7 w 72"/>
                  <a:gd name="T25" fmla="*/ 20 h 45"/>
                  <a:gd name="T26" fmla="*/ 4 w 72"/>
                  <a:gd name="T27" fmla="*/ 22 h 45"/>
                  <a:gd name="T28" fmla="*/ 2 w 72"/>
                  <a:gd name="T29" fmla="*/ 25 h 45"/>
                  <a:gd name="T30" fmla="*/ 2 w 72"/>
                  <a:gd name="T31" fmla="*/ 31 h 45"/>
                  <a:gd name="T32" fmla="*/ 8 w 72"/>
                  <a:gd name="T33" fmla="*/ 29 h 45"/>
                  <a:gd name="T34" fmla="*/ 4 w 72"/>
                  <a:gd name="T35" fmla="*/ 34 h 45"/>
                  <a:gd name="T36" fmla="*/ 3 w 72"/>
                  <a:gd name="T37" fmla="*/ 39 h 45"/>
                  <a:gd name="T38" fmla="*/ 8 w 72"/>
                  <a:gd name="T39" fmla="*/ 33 h 45"/>
                  <a:gd name="T40" fmla="*/ 6 w 72"/>
                  <a:gd name="T41" fmla="*/ 39 h 45"/>
                  <a:gd name="T42" fmla="*/ 7 w 72"/>
                  <a:gd name="T43" fmla="*/ 41 h 45"/>
                  <a:gd name="T44" fmla="*/ 8 w 72"/>
                  <a:gd name="T45" fmla="*/ 42 h 45"/>
                  <a:gd name="T46" fmla="*/ 9 w 72"/>
                  <a:gd name="T47" fmla="*/ 43 h 45"/>
                  <a:gd name="T48" fmla="*/ 12 w 72"/>
                  <a:gd name="T49" fmla="*/ 40 h 45"/>
                  <a:gd name="T50" fmla="*/ 13 w 72"/>
                  <a:gd name="T51" fmla="*/ 44 h 45"/>
                  <a:gd name="T52" fmla="*/ 15 w 72"/>
                  <a:gd name="T53" fmla="*/ 40 h 45"/>
                  <a:gd name="T54" fmla="*/ 16 w 72"/>
                  <a:gd name="T55" fmla="*/ 40 h 45"/>
                  <a:gd name="T56" fmla="*/ 17 w 72"/>
                  <a:gd name="T57" fmla="*/ 42 h 45"/>
                  <a:gd name="T58" fmla="*/ 23 w 72"/>
                  <a:gd name="T59" fmla="*/ 41 h 45"/>
                  <a:gd name="T60" fmla="*/ 24 w 72"/>
                  <a:gd name="T61" fmla="*/ 41 h 45"/>
                  <a:gd name="T62" fmla="*/ 28 w 72"/>
                  <a:gd name="T63" fmla="*/ 41 h 45"/>
                  <a:gd name="T64" fmla="*/ 31 w 72"/>
                  <a:gd name="T65" fmla="*/ 40 h 45"/>
                  <a:gd name="T66" fmla="*/ 33 w 72"/>
                  <a:gd name="T67" fmla="*/ 39 h 45"/>
                  <a:gd name="T68" fmla="*/ 34 w 72"/>
                  <a:gd name="T69" fmla="*/ 40 h 45"/>
                  <a:gd name="T70" fmla="*/ 34 w 72"/>
                  <a:gd name="T71" fmla="*/ 37 h 45"/>
                  <a:gd name="T72" fmla="*/ 37 w 72"/>
                  <a:gd name="T73" fmla="*/ 38 h 45"/>
                  <a:gd name="T74" fmla="*/ 41 w 72"/>
                  <a:gd name="T75" fmla="*/ 39 h 45"/>
                  <a:gd name="T76" fmla="*/ 43 w 72"/>
                  <a:gd name="T77" fmla="*/ 35 h 45"/>
                  <a:gd name="T78" fmla="*/ 46 w 72"/>
                  <a:gd name="T79" fmla="*/ 35 h 45"/>
                  <a:gd name="T80" fmla="*/ 47 w 72"/>
                  <a:gd name="T81" fmla="*/ 34 h 45"/>
                  <a:gd name="T82" fmla="*/ 49 w 72"/>
                  <a:gd name="T83" fmla="*/ 34 h 45"/>
                  <a:gd name="T84" fmla="*/ 50 w 72"/>
                  <a:gd name="T85" fmla="*/ 36 h 45"/>
                  <a:gd name="T86" fmla="*/ 51 w 72"/>
                  <a:gd name="T87" fmla="*/ 32 h 45"/>
                  <a:gd name="T88" fmla="*/ 52 w 72"/>
                  <a:gd name="T89" fmla="*/ 27 h 45"/>
                  <a:gd name="T90" fmla="*/ 54 w 72"/>
                  <a:gd name="T91" fmla="*/ 28 h 45"/>
                  <a:gd name="T92" fmla="*/ 54 w 72"/>
                  <a:gd name="T93" fmla="*/ 23 h 45"/>
                  <a:gd name="T94" fmla="*/ 58 w 72"/>
                  <a:gd name="T95" fmla="*/ 23 h 45"/>
                  <a:gd name="T96" fmla="*/ 59 w 72"/>
                  <a:gd name="T97" fmla="*/ 21 h 45"/>
                  <a:gd name="T98" fmla="*/ 61 w 72"/>
                  <a:gd name="T99" fmla="*/ 20 h 45"/>
                  <a:gd name="T100" fmla="*/ 65 w 72"/>
                  <a:gd name="T101" fmla="*/ 17 h 45"/>
                  <a:gd name="T102" fmla="*/ 65 w 72"/>
                  <a:gd name="T103" fmla="*/ 13 h 45"/>
                  <a:gd name="T104" fmla="*/ 67 w 72"/>
                  <a:gd name="T105" fmla="*/ 8 h 45"/>
                  <a:gd name="T106" fmla="*/ 61 w 72"/>
                  <a:gd name="T107"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2" h="45">
                    <a:moveTo>
                      <a:pt x="68" y="4"/>
                    </a:moveTo>
                    <a:cubicBezTo>
                      <a:pt x="67" y="4"/>
                      <a:pt x="70" y="3"/>
                      <a:pt x="70" y="3"/>
                    </a:cubicBezTo>
                    <a:cubicBezTo>
                      <a:pt x="66" y="4"/>
                      <a:pt x="69" y="0"/>
                      <a:pt x="65" y="3"/>
                    </a:cubicBezTo>
                    <a:cubicBezTo>
                      <a:pt x="64" y="3"/>
                      <a:pt x="63" y="5"/>
                      <a:pt x="63" y="6"/>
                    </a:cubicBezTo>
                    <a:cubicBezTo>
                      <a:pt x="62" y="6"/>
                      <a:pt x="61" y="6"/>
                      <a:pt x="61" y="6"/>
                    </a:cubicBezTo>
                    <a:cubicBezTo>
                      <a:pt x="59" y="4"/>
                      <a:pt x="51" y="2"/>
                      <a:pt x="54" y="4"/>
                    </a:cubicBezTo>
                    <a:cubicBezTo>
                      <a:pt x="55" y="4"/>
                      <a:pt x="56" y="5"/>
                      <a:pt x="56" y="5"/>
                    </a:cubicBezTo>
                    <a:cubicBezTo>
                      <a:pt x="56" y="5"/>
                      <a:pt x="56" y="5"/>
                      <a:pt x="56" y="5"/>
                    </a:cubicBezTo>
                    <a:cubicBezTo>
                      <a:pt x="57" y="6"/>
                      <a:pt x="57" y="6"/>
                      <a:pt x="57" y="6"/>
                    </a:cubicBezTo>
                    <a:cubicBezTo>
                      <a:pt x="57" y="6"/>
                      <a:pt x="55" y="5"/>
                      <a:pt x="55" y="4"/>
                    </a:cubicBezTo>
                    <a:cubicBezTo>
                      <a:pt x="55" y="5"/>
                      <a:pt x="55" y="6"/>
                      <a:pt x="54" y="6"/>
                    </a:cubicBezTo>
                    <a:cubicBezTo>
                      <a:pt x="55" y="7"/>
                      <a:pt x="54" y="6"/>
                      <a:pt x="55" y="8"/>
                    </a:cubicBezTo>
                    <a:cubicBezTo>
                      <a:pt x="55" y="7"/>
                      <a:pt x="55" y="7"/>
                      <a:pt x="55" y="7"/>
                    </a:cubicBezTo>
                    <a:cubicBezTo>
                      <a:pt x="55" y="8"/>
                      <a:pt x="55" y="8"/>
                      <a:pt x="53" y="7"/>
                    </a:cubicBezTo>
                    <a:cubicBezTo>
                      <a:pt x="50" y="7"/>
                      <a:pt x="49" y="9"/>
                      <a:pt x="47" y="10"/>
                    </a:cubicBezTo>
                    <a:cubicBezTo>
                      <a:pt x="46" y="12"/>
                      <a:pt x="45" y="14"/>
                      <a:pt x="43" y="16"/>
                    </a:cubicBezTo>
                    <a:cubicBezTo>
                      <a:pt x="44" y="19"/>
                      <a:pt x="43" y="18"/>
                      <a:pt x="44" y="21"/>
                    </a:cubicBezTo>
                    <a:cubicBezTo>
                      <a:pt x="44" y="20"/>
                      <a:pt x="44" y="20"/>
                      <a:pt x="44" y="20"/>
                    </a:cubicBezTo>
                    <a:cubicBezTo>
                      <a:pt x="44" y="22"/>
                      <a:pt x="43" y="20"/>
                      <a:pt x="42" y="19"/>
                    </a:cubicBezTo>
                    <a:cubicBezTo>
                      <a:pt x="43" y="21"/>
                      <a:pt x="42" y="20"/>
                      <a:pt x="43" y="22"/>
                    </a:cubicBezTo>
                    <a:cubicBezTo>
                      <a:pt x="44" y="23"/>
                      <a:pt x="41" y="19"/>
                      <a:pt x="42" y="20"/>
                    </a:cubicBezTo>
                    <a:cubicBezTo>
                      <a:pt x="41" y="20"/>
                      <a:pt x="42" y="21"/>
                      <a:pt x="42" y="21"/>
                    </a:cubicBezTo>
                    <a:cubicBezTo>
                      <a:pt x="42" y="23"/>
                      <a:pt x="41" y="20"/>
                      <a:pt x="40" y="18"/>
                    </a:cubicBezTo>
                    <a:cubicBezTo>
                      <a:pt x="39" y="19"/>
                      <a:pt x="39" y="22"/>
                      <a:pt x="38" y="21"/>
                    </a:cubicBezTo>
                    <a:cubicBezTo>
                      <a:pt x="38" y="21"/>
                      <a:pt x="38" y="22"/>
                      <a:pt x="38" y="22"/>
                    </a:cubicBezTo>
                    <a:cubicBezTo>
                      <a:pt x="37" y="19"/>
                      <a:pt x="38" y="23"/>
                      <a:pt x="38" y="22"/>
                    </a:cubicBezTo>
                    <a:cubicBezTo>
                      <a:pt x="37" y="21"/>
                      <a:pt x="37" y="21"/>
                      <a:pt x="37" y="21"/>
                    </a:cubicBezTo>
                    <a:cubicBezTo>
                      <a:pt x="36" y="20"/>
                      <a:pt x="37" y="22"/>
                      <a:pt x="36" y="21"/>
                    </a:cubicBezTo>
                    <a:cubicBezTo>
                      <a:pt x="36" y="21"/>
                      <a:pt x="36" y="21"/>
                      <a:pt x="36" y="21"/>
                    </a:cubicBezTo>
                    <a:cubicBezTo>
                      <a:pt x="36" y="23"/>
                      <a:pt x="35" y="20"/>
                      <a:pt x="35" y="21"/>
                    </a:cubicBezTo>
                    <a:cubicBezTo>
                      <a:pt x="35" y="20"/>
                      <a:pt x="35" y="21"/>
                      <a:pt x="35" y="20"/>
                    </a:cubicBezTo>
                    <a:cubicBezTo>
                      <a:pt x="36" y="24"/>
                      <a:pt x="34" y="19"/>
                      <a:pt x="34" y="21"/>
                    </a:cubicBezTo>
                    <a:cubicBezTo>
                      <a:pt x="34" y="21"/>
                      <a:pt x="34" y="21"/>
                      <a:pt x="34" y="21"/>
                    </a:cubicBezTo>
                    <a:cubicBezTo>
                      <a:pt x="34" y="21"/>
                      <a:pt x="34" y="20"/>
                      <a:pt x="32" y="22"/>
                    </a:cubicBezTo>
                    <a:cubicBezTo>
                      <a:pt x="32" y="22"/>
                      <a:pt x="31" y="19"/>
                      <a:pt x="30" y="21"/>
                    </a:cubicBezTo>
                    <a:cubicBezTo>
                      <a:pt x="30" y="22"/>
                      <a:pt x="30" y="22"/>
                      <a:pt x="30" y="22"/>
                    </a:cubicBezTo>
                    <a:cubicBezTo>
                      <a:pt x="30" y="22"/>
                      <a:pt x="30" y="21"/>
                      <a:pt x="30" y="21"/>
                    </a:cubicBezTo>
                    <a:cubicBezTo>
                      <a:pt x="30" y="22"/>
                      <a:pt x="30" y="20"/>
                      <a:pt x="29" y="20"/>
                    </a:cubicBezTo>
                    <a:cubicBezTo>
                      <a:pt x="29" y="21"/>
                      <a:pt x="29" y="21"/>
                      <a:pt x="29" y="22"/>
                    </a:cubicBezTo>
                    <a:cubicBezTo>
                      <a:pt x="29" y="20"/>
                      <a:pt x="28" y="23"/>
                      <a:pt x="27" y="21"/>
                    </a:cubicBezTo>
                    <a:cubicBezTo>
                      <a:pt x="27" y="25"/>
                      <a:pt x="27" y="23"/>
                      <a:pt x="27" y="24"/>
                    </a:cubicBezTo>
                    <a:cubicBezTo>
                      <a:pt x="27" y="24"/>
                      <a:pt x="27" y="23"/>
                      <a:pt x="27" y="22"/>
                    </a:cubicBezTo>
                    <a:cubicBezTo>
                      <a:pt x="26" y="22"/>
                      <a:pt x="26" y="22"/>
                      <a:pt x="26" y="21"/>
                    </a:cubicBezTo>
                    <a:cubicBezTo>
                      <a:pt x="26" y="22"/>
                      <a:pt x="25" y="24"/>
                      <a:pt x="25" y="23"/>
                    </a:cubicBezTo>
                    <a:cubicBezTo>
                      <a:pt x="25" y="21"/>
                      <a:pt x="25" y="23"/>
                      <a:pt x="25" y="22"/>
                    </a:cubicBezTo>
                    <a:cubicBezTo>
                      <a:pt x="24" y="24"/>
                      <a:pt x="24" y="25"/>
                      <a:pt x="24" y="25"/>
                    </a:cubicBezTo>
                    <a:cubicBezTo>
                      <a:pt x="24" y="22"/>
                      <a:pt x="24" y="22"/>
                      <a:pt x="24" y="22"/>
                    </a:cubicBezTo>
                    <a:cubicBezTo>
                      <a:pt x="23" y="23"/>
                      <a:pt x="23" y="20"/>
                      <a:pt x="21" y="23"/>
                    </a:cubicBezTo>
                    <a:cubicBezTo>
                      <a:pt x="22" y="22"/>
                      <a:pt x="22" y="22"/>
                      <a:pt x="22" y="22"/>
                    </a:cubicBezTo>
                    <a:cubicBezTo>
                      <a:pt x="20" y="23"/>
                      <a:pt x="20" y="21"/>
                      <a:pt x="18" y="24"/>
                    </a:cubicBezTo>
                    <a:cubicBezTo>
                      <a:pt x="18" y="23"/>
                      <a:pt x="18" y="22"/>
                      <a:pt x="18" y="22"/>
                    </a:cubicBezTo>
                    <a:cubicBezTo>
                      <a:pt x="17" y="24"/>
                      <a:pt x="17" y="23"/>
                      <a:pt x="16" y="25"/>
                    </a:cubicBezTo>
                    <a:cubicBezTo>
                      <a:pt x="16" y="25"/>
                      <a:pt x="16" y="24"/>
                      <a:pt x="16" y="24"/>
                    </a:cubicBezTo>
                    <a:cubicBezTo>
                      <a:pt x="16" y="23"/>
                      <a:pt x="17" y="21"/>
                      <a:pt x="16" y="23"/>
                    </a:cubicBezTo>
                    <a:cubicBezTo>
                      <a:pt x="16" y="22"/>
                      <a:pt x="16" y="22"/>
                      <a:pt x="16" y="22"/>
                    </a:cubicBezTo>
                    <a:cubicBezTo>
                      <a:pt x="15" y="23"/>
                      <a:pt x="14" y="24"/>
                      <a:pt x="15" y="23"/>
                    </a:cubicBezTo>
                    <a:cubicBezTo>
                      <a:pt x="14" y="24"/>
                      <a:pt x="13" y="24"/>
                      <a:pt x="13" y="26"/>
                    </a:cubicBezTo>
                    <a:cubicBezTo>
                      <a:pt x="12" y="26"/>
                      <a:pt x="14" y="23"/>
                      <a:pt x="13" y="25"/>
                    </a:cubicBezTo>
                    <a:cubicBezTo>
                      <a:pt x="14" y="23"/>
                      <a:pt x="14" y="23"/>
                      <a:pt x="14" y="23"/>
                    </a:cubicBezTo>
                    <a:cubicBezTo>
                      <a:pt x="14" y="22"/>
                      <a:pt x="12" y="23"/>
                      <a:pt x="11" y="23"/>
                    </a:cubicBezTo>
                    <a:cubicBezTo>
                      <a:pt x="12" y="21"/>
                      <a:pt x="10" y="23"/>
                      <a:pt x="11" y="22"/>
                    </a:cubicBezTo>
                    <a:cubicBezTo>
                      <a:pt x="10" y="23"/>
                      <a:pt x="11" y="21"/>
                      <a:pt x="9" y="23"/>
                    </a:cubicBezTo>
                    <a:cubicBezTo>
                      <a:pt x="10" y="22"/>
                      <a:pt x="10" y="22"/>
                      <a:pt x="10" y="22"/>
                    </a:cubicBezTo>
                    <a:cubicBezTo>
                      <a:pt x="10" y="22"/>
                      <a:pt x="10" y="21"/>
                      <a:pt x="10" y="21"/>
                    </a:cubicBezTo>
                    <a:cubicBezTo>
                      <a:pt x="10" y="20"/>
                      <a:pt x="8" y="21"/>
                      <a:pt x="8" y="22"/>
                    </a:cubicBezTo>
                    <a:cubicBezTo>
                      <a:pt x="9" y="21"/>
                      <a:pt x="9" y="21"/>
                      <a:pt x="9" y="21"/>
                    </a:cubicBezTo>
                    <a:cubicBezTo>
                      <a:pt x="8" y="21"/>
                      <a:pt x="6" y="22"/>
                      <a:pt x="5" y="23"/>
                    </a:cubicBezTo>
                    <a:cubicBezTo>
                      <a:pt x="6" y="22"/>
                      <a:pt x="5" y="23"/>
                      <a:pt x="5" y="22"/>
                    </a:cubicBezTo>
                    <a:cubicBezTo>
                      <a:pt x="6" y="22"/>
                      <a:pt x="8" y="21"/>
                      <a:pt x="9" y="20"/>
                    </a:cubicBezTo>
                    <a:cubicBezTo>
                      <a:pt x="10" y="20"/>
                      <a:pt x="6" y="21"/>
                      <a:pt x="8" y="20"/>
                    </a:cubicBezTo>
                    <a:cubicBezTo>
                      <a:pt x="9" y="20"/>
                      <a:pt x="8" y="20"/>
                      <a:pt x="6" y="21"/>
                    </a:cubicBezTo>
                    <a:cubicBezTo>
                      <a:pt x="8" y="20"/>
                      <a:pt x="8" y="20"/>
                      <a:pt x="8" y="20"/>
                    </a:cubicBezTo>
                    <a:cubicBezTo>
                      <a:pt x="8" y="20"/>
                      <a:pt x="8" y="20"/>
                      <a:pt x="7" y="20"/>
                    </a:cubicBezTo>
                    <a:cubicBezTo>
                      <a:pt x="7" y="20"/>
                      <a:pt x="7" y="20"/>
                      <a:pt x="7" y="20"/>
                    </a:cubicBezTo>
                    <a:cubicBezTo>
                      <a:pt x="5" y="21"/>
                      <a:pt x="5" y="20"/>
                      <a:pt x="3" y="21"/>
                    </a:cubicBezTo>
                    <a:cubicBezTo>
                      <a:pt x="4" y="21"/>
                      <a:pt x="4" y="21"/>
                      <a:pt x="4" y="21"/>
                    </a:cubicBezTo>
                    <a:cubicBezTo>
                      <a:pt x="3" y="22"/>
                      <a:pt x="2" y="22"/>
                      <a:pt x="3" y="21"/>
                    </a:cubicBezTo>
                    <a:cubicBezTo>
                      <a:pt x="5" y="20"/>
                      <a:pt x="6" y="20"/>
                      <a:pt x="7" y="20"/>
                    </a:cubicBezTo>
                    <a:cubicBezTo>
                      <a:pt x="3" y="21"/>
                      <a:pt x="3" y="21"/>
                      <a:pt x="3" y="21"/>
                    </a:cubicBezTo>
                    <a:cubicBezTo>
                      <a:pt x="4" y="20"/>
                      <a:pt x="3" y="21"/>
                      <a:pt x="2" y="21"/>
                    </a:cubicBezTo>
                    <a:cubicBezTo>
                      <a:pt x="3" y="21"/>
                      <a:pt x="3" y="21"/>
                      <a:pt x="3" y="21"/>
                    </a:cubicBezTo>
                    <a:cubicBezTo>
                      <a:pt x="1" y="22"/>
                      <a:pt x="1" y="22"/>
                      <a:pt x="1" y="22"/>
                    </a:cubicBezTo>
                    <a:cubicBezTo>
                      <a:pt x="2" y="22"/>
                      <a:pt x="1" y="23"/>
                      <a:pt x="2" y="23"/>
                    </a:cubicBezTo>
                    <a:cubicBezTo>
                      <a:pt x="4" y="22"/>
                      <a:pt x="4" y="22"/>
                      <a:pt x="4" y="22"/>
                    </a:cubicBezTo>
                    <a:cubicBezTo>
                      <a:pt x="4" y="22"/>
                      <a:pt x="6" y="21"/>
                      <a:pt x="4" y="22"/>
                    </a:cubicBezTo>
                    <a:cubicBezTo>
                      <a:pt x="2" y="23"/>
                      <a:pt x="2" y="23"/>
                      <a:pt x="2" y="23"/>
                    </a:cubicBezTo>
                    <a:cubicBezTo>
                      <a:pt x="3" y="23"/>
                      <a:pt x="3" y="23"/>
                      <a:pt x="3" y="23"/>
                    </a:cubicBezTo>
                    <a:cubicBezTo>
                      <a:pt x="1" y="25"/>
                      <a:pt x="1" y="25"/>
                      <a:pt x="1" y="25"/>
                    </a:cubicBezTo>
                    <a:cubicBezTo>
                      <a:pt x="4" y="23"/>
                      <a:pt x="2" y="25"/>
                      <a:pt x="3" y="24"/>
                    </a:cubicBezTo>
                    <a:cubicBezTo>
                      <a:pt x="2" y="25"/>
                      <a:pt x="2" y="25"/>
                      <a:pt x="2" y="25"/>
                    </a:cubicBezTo>
                    <a:cubicBezTo>
                      <a:pt x="2" y="26"/>
                      <a:pt x="4" y="24"/>
                      <a:pt x="4" y="24"/>
                    </a:cubicBezTo>
                    <a:cubicBezTo>
                      <a:pt x="4" y="24"/>
                      <a:pt x="1" y="26"/>
                      <a:pt x="1" y="27"/>
                    </a:cubicBezTo>
                    <a:cubicBezTo>
                      <a:pt x="1" y="27"/>
                      <a:pt x="3" y="26"/>
                      <a:pt x="2" y="28"/>
                    </a:cubicBezTo>
                    <a:cubicBezTo>
                      <a:pt x="2" y="28"/>
                      <a:pt x="4" y="28"/>
                      <a:pt x="5" y="27"/>
                    </a:cubicBezTo>
                    <a:cubicBezTo>
                      <a:pt x="5" y="28"/>
                      <a:pt x="3" y="29"/>
                      <a:pt x="4" y="29"/>
                    </a:cubicBezTo>
                    <a:cubicBezTo>
                      <a:pt x="3" y="29"/>
                      <a:pt x="2" y="30"/>
                      <a:pt x="2" y="31"/>
                    </a:cubicBezTo>
                    <a:cubicBezTo>
                      <a:pt x="3" y="30"/>
                      <a:pt x="2" y="32"/>
                      <a:pt x="4" y="30"/>
                    </a:cubicBezTo>
                    <a:cubicBezTo>
                      <a:pt x="4" y="30"/>
                      <a:pt x="4" y="31"/>
                      <a:pt x="5" y="31"/>
                    </a:cubicBezTo>
                    <a:cubicBezTo>
                      <a:pt x="4" y="31"/>
                      <a:pt x="3" y="33"/>
                      <a:pt x="3" y="33"/>
                    </a:cubicBezTo>
                    <a:cubicBezTo>
                      <a:pt x="4" y="32"/>
                      <a:pt x="5" y="32"/>
                      <a:pt x="5" y="32"/>
                    </a:cubicBezTo>
                    <a:cubicBezTo>
                      <a:pt x="6" y="31"/>
                      <a:pt x="6" y="31"/>
                      <a:pt x="7" y="29"/>
                    </a:cubicBezTo>
                    <a:cubicBezTo>
                      <a:pt x="7" y="29"/>
                      <a:pt x="8" y="28"/>
                      <a:pt x="8" y="29"/>
                    </a:cubicBezTo>
                    <a:cubicBezTo>
                      <a:pt x="7" y="30"/>
                      <a:pt x="5" y="32"/>
                      <a:pt x="6" y="33"/>
                    </a:cubicBezTo>
                    <a:cubicBezTo>
                      <a:pt x="4" y="35"/>
                      <a:pt x="5" y="32"/>
                      <a:pt x="4" y="34"/>
                    </a:cubicBezTo>
                    <a:cubicBezTo>
                      <a:pt x="2" y="36"/>
                      <a:pt x="2" y="36"/>
                      <a:pt x="2" y="35"/>
                    </a:cubicBezTo>
                    <a:cubicBezTo>
                      <a:pt x="0" y="36"/>
                      <a:pt x="2" y="35"/>
                      <a:pt x="1" y="37"/>
                    </a:cubicBezTo>
                    <a:cubicBezTo>
                      <a:pt x="1" y="37"/>
                      <a:pt x="2" y="36"/>
                      <a:pt x="3" y="36"/>
                    </a:cubicBezTo>
                    <a:cubicBezTo>
                      <a:pt x="4" y="35"/>
                      <a:pt x="4" y="35"/>
                      <a:pt x="4" y="34"/>
                    </a:cubicBezTo>
                    <a:cubicBezTo>
                      <a:pt x="6" y="32"/>
                      <a:pt x="4" y="36"/>
                      <a:pt x="4" y="36"/>
                    </a:cubicBezTo>
                    <a:cubicBezTo>
                      <a:pt x="3" y="36"/>
                      <a:pt x="3" y="36"/>
                      <a:pt x="3" y="36"/>
                    </a:cubicBezTo>
                    <a:cubicBezTo>
                      <a:pt x="3" y="37"/>
                      <a:pt x="4" y="36"/>
                      <a:pt x="4" y="36"/>
                    </a:cubicBezTo>
                    <a:cubicBezTo>
                      <a:pt x="3" y="39"/>
                      <a:pt x="4" y="36"/>
                      <a:pt x="3" y="38"/>
                    </a:cubicBezTo>
                    <a:cubicBezTo>
                      <a:pt x="1" y="40"/>
                      <a:pt x="1" y="40"/>
                      <a:pt x="1" y="40"/>
                    </a:cubicBezTo>
                    <a:cubicBezTo>
                      <a:pt x="2" y="41"/>
                      <a:pt x="3" y="38"/>
                      <a:pt x="3" y="39"/>
                    </a:cubicBezTo>
                    <a:cubicBezTo>
                      <a:pt x="2" y="40"/>
                      <a:pt x="2" y="40"/>
                      <a:pt x="2" y="40"/>
                    </a:cubicBezTo>
                    <a:cubicBezTo>
                      <a:pt x="3" y="39"/>
                      <a:pt x="3" y="39"/>
                      <a:pt x="3" y="39"/>
                    </a:cubicBezTo>
                    <a:cubicBezTo>
                      <a:pt x="4" y="38"/>
                      <a:pt x="5" y="37"/>
                      <a:pt x="4" y="37"/>
                    </a:cubicBezTo>
                    <a:cubicBezTo>
                      <a:pt x="6" y="34"/>
                      <a:pt x="5" y="37"/>
                      <a:pt x="6" y="36"/>
                    </a:cubicBezTo>
                    <a:cubicBezTo>
                      <a:pt x="7" y="35"/>
                      <a:pt x="5" y="36"/>
                      <a:pt x="6" y="35"/>
                    </a:cubicBezTo>
                    <a:cubicBezTo>
                      <a:pt x="7" y="33"/>
                      <a:pt x="7" y="34"/>
                      <a:pt x="8" y="33"/>
                    </a:cubicBezTo>
                    <a:cubicBezTo>
                      <a:pt x="8" y="34"/>
                      <a:pt x="7" y="35"/>
                      <a:pt x="6" y="36"/>
                    </a:cubicBezTo>
                    <a:cubicBezTo>
                      <a:pt x="6" y="36"/>
                      <a:pt x="6" y="36"/>
                      <a:pt x="6" y="36"/>
                    </a:cubicBezTo>
                    <a:cubicBezTo>
                      <a:pt x="5" y="37"/>
                      <a:pt x="5" y="39"/>
                      <a:pt x="4" y="40"/>
                    </a:cubicBezTo>
                    <a:cubicBezTo>
                      <a:pt x="4" y="41"/>
                      <a:pt x="5" y="38"/>
                      <a:pt x="5" y="39"/>
                    </a:cubicBezTo>
                    <a:cubicBezTo>
                      <a:pt x="5" y="39"/>
                      <a:pt x="6" y="37"/>
                      <a:pt x="6" y="37"/>
                    </a:cubicBezTo>
                    <a:cubicBezTo>
                      <a:pt x="9" y="33"/>
                      <a:pt x="5" y="40"/>
                      <a:pt x="6" y="39"/>
                    </a:cubicBezTo>
                    <a:cubicBezTo>
                      <a:pt x="7" y="37"/>
                      <a:pt x="9" y="36"/>
                      <a:pt x="10" y="33"/>
                    </a:cubicBezTo>
                    <a:cubicBezTo>
                      <a:pt x="10" y="32"/>
                      <a:pt x="11" y="32"/>
                      <a:pt x="11" y="32"/>
                    </a:cubicBezTo>
                    <a:cubicBezTo>
                      <a:pt x="10" y="34"/>
                      <a:pt x="10" y="34"/>
                      <a:pt x="9" y="35"/>
                    </a:cubicBezTo>
                    <a:cubicBezTo>
                      <a:pt x="9" y="35"/>
                      <a:pt x="9" y="35"/>
                      <a:pt x="9" y="35"/>
                    </a:cubicBezTo>
                    <a:cubicBezTo>
                      <a:pt x="8" y="38"/>
                      <a:pt x="8" y="38"/>
                      <a:pt x="8" y="38"/>
                    </a:cubicBezTo>
                    <a:cubicBezTo>
                      <a:pt x="7" y="39"/>
                      <a:pt x="7" y="40"/>
                      <a:pt x="7" y="41"/>
                    </a:cubicBezTo>
                    <a:cubicBezTo>
                      <a:pt x="8" y="41"/>
                      <a:pt x="8" y="40"/>
                      <a:pt x="8" y="39"/>
                    </a:cubicBezTo>
                    <a:cubicBezTo>
                      <a:pt x="8" y="40"/>
                      <a:pt x="7" y="41"/>
                      <a:pt x="8" y="41"/>
                    </a:cubicBezTo>
                    <a:cubicBezTo>
                      <a:pt x="8" y="40"/>
                      <a:pt x="9" y="38"/>
                      <a:pt x="9" y="38"/>
                    </a:cubicBezTo>
                    <a:cubicBezTo>
                      <a:pt x="10" y="38"/>
                      <a:pt x="9" y="40"/>
                      <a:pt x="9" y="41"/>
                    </a:cubicBezTo>
                    <a:cubicBezTo>
                      <a:pt x="8" y="42"/>
                      <a:pt x="8" y="42"/>
                      <a:pt x="8" y="42"/>
                    </a:cubicBezTo>
                    <a:cubicBezTo>
                      <a:pt x="9" y="41"/>
                      <a:pt x="8" y="43"/>
                      <a:pt x="8" y="42"/>
                    </a:cubicBezTo>
                    <a:cubicBezTo>
                      <a:pt x="9" y="41"/>
                      <a:pt x="9" y="40"/>
                      <a:pt x="10" y="38"/>
                    </a:cubicBezTo>
                    <a:cubicBezTo>
                      <a:pt x="11" y="38"/>
                      <a:pt x="10" y="40"/>
                      <a:pt x="10" y="39"/>
                    </a:cubicBezTo>
                    <a:cubicBezTo>
                      <a:pt x="9" y="40"/>
                      <a:pt x="9" y="40"/>
                      <a:pt x="9" y="40"/>
                    </a:cubicBezTo>
                    <a:cubicBezTo>
                      <a:pt x="10" y="40"/>
                      <a:pt x="8" y="43"/>
                      <a:pt x="9" y="43"/>
                    </a:cubicBezTo>
                    <a:cubicBezTo>
                      <a:pt x="10" y="41"/>
                      <a:pt x="10" y="41"/>
                      <a:pt x="10" y="41"/>
                    </a:cubicBezTo>
                    <a:cubicBezTo>
                      <a:pt x="9" y="43"/>
                      <a:pt x="9" y="43"/>
                      <a:pt x="9" y="43"/>
                    </a:cubicBezTo>
                    <a:cubicBezTo>
                      <a:pt x="10" y="42"/>
                      <a:pt x="10" y="42"/>
                      <a:pt x="10" y="42"/>
                    </a:cubicBezTo>
                    <a:cubicBezTo>
                      <a:pt x="10" y="43"/>
                      <a:pt x="10" y="43"/>
                      <a:pt x="10" y="43"/>
                    </a:cubicBezTo>
                    <a:cubicBezTo>
                      <a:pt x="10" y="42"/>
                      <a:pt x="11" y="40"/>
                      <a:pt x="11" y="42"/>
                    </a:cubicBezTo>
                    <a:cubicBezTo>
                      <a:pt x="12" y="40"/>
                      <a:pt x="11" y="42"/>
                      <a:pt x="11" y="41"/>
                    </a:cubicBezTo>
                    <a:cubicBezTo>
                      <a:pt x="11" y="39"/>
                      <a:pt x="12" y="39"/>
                      <a:pt x="12" y="39"/>
                    </a:cubicBezTo>
                    <a:cubicBezTo>
                      <a:pt x="11" y="42"/>
                      <a:pt x="12" y="39"/>
                      <a:pt x="12" y="40"/>
                    </a:cubicBezTo>
                    <a:cubicBezTo>
                      <a:pt x="12" y="41"/>
                      <a:pt x="12" y="41"/>
                      <a:pt x="12" y="42"/>
                    </a:cubicBezTo>
                    <a:cubicBezTo>
                      <a:pt x="13" y="40"/>
                      <a:pt x="13" y="40"/>
                      <a:pt x="13" y="40"/>
                    </a:cubicBezTo>
                    <a:cubicBezTo>
                      <a:pt x="12" y="43"/>
                      <a:pt x="13" y="39"/>
                      <a:pt x="13" y="41"/>
                    </a:cubicBezTo>
                    <a:cubicBezTo>
                      <a:pt x="13" y="42"/>
                      <a:pt x="12" y="43"/>
                      <a:pt x="12" y="43"/>
                    </a:cubicBezTo>
                    <a:cubicBezTo>
                      <a:pt x="13" y="41"/>
                      <a:pt x="14" y="40"/>
                      <a:pt x="14" y="39"/>
                    </a:cubicBezTo>
                    <a:cubicBezTo>
                      <a:pt x="14" y="40"/>
                      <a:pt x="13" y="42"/>
                      <a:pt x="13" y="44"/>
                    </a:cubicBezTo>
                    <a:cubicBezTo>
                      <a:pt x="14" y="42"/>
                      <a:pt x="13" y="45"/>
                      <a:pt x="14" y="43"/>
                    </a:cubicBezTo>
                    <a:cubicBezTo>
                      <a:pt x="14" y="42"/>
                      <a:pt x="14" y="41"/>
                      <a:pt x="15" y="40"/>
                    </a:cubicBezTo>
                    <a:cubicBezTo>
                      <a:pt x="15" y="40"/>
                      <a:pt x="14" y="41"/>
                      <a:pt x="14" y="42"/>
                    </a:cubicBezTo>
                    <a:cubicBezTo>
                      <a:pt x="14" y="42"/>
                      <a:pt x="15" y="40"/>
                      <a:pt x="15" y="39"/>
                    </a:cubicBezTo>
                    <a:cubicBezTo>
                      <a:pt x="15" y="39"/>
                      <a:pt x="16" y="37"/>
                      <a:pt x="16" y="39"/>
                    </a:cubicBezTo>
                    <a:cubicBezTo>
                      <a:pt x="16" y="40"/>
                      <a:pt x="15" y="39"/>
                      <a:pt x="15" y="40"/>
                    </a:cubicBezTo>
                    <a:cubicBezTo>
                      <a:pt x="16" y="41"/>
                      <a:pt x="17" y="37"/>
                      <a:pt x="17" y="36"/>
                    </a:cubicBezTo>
                    <a:cubicBezTo>
                      <a:pt x="17" y="35"/>
                      <a:pt x="18" y="32"/>
                      <a:pt x="19" y="31"/>
                    </a:cubicBezTo>
                    <a:cubicBezTo>
                      <a:pt x="19" y="32"/>
                      <a:pt x="18" y="32"/>
                      <a:pt x="18" y="34"/>
                    </a:cubicBezTo>
                    <a:cubicBezTo>
                      <a:pt x="18" y="34"/>
                      <a:pt x="18" y="34"/>
                      <a:pt x="18" y="34"/>
                    </a:cubicBezTo>
                    <a:cubicBezTo>
                      <a:pt x="18" y="37"/>
                      <a:pt x="16" y="39"/>
                      <a:pt x="16" y="41"/>
                    </a:cubicBezTo>
                    <a:cubicBezTo>
                      <a:pt x="16" y="40"/>
                      <a:pt x="16" y="40"/>
                      <a:pt x="16" y="40"/>
                    </a:cubicBezTo>
                    <a:cubicBezTo>
                      <a:pt x="16" y="43"/>
                      <a:pt x="16" y="43"/>
                      <a:pt x="16" y="43"/>
                    </a:cubicBezTo>
                    <a:cubicBezTo>
                      <a:pt x="16" y="41"/>
                      <a:pt x="16" y="43"/>
                      <a:pt x="16" y="42"/>
                    </a:cubicBezTo>
                    <a:cubicBezTo>
                      <a:pt x="17" y="41"/>
                      <a:pt x="16" y="43"/>
                      <a:pt x="16" y="41"/>
                    </a:cubicBezTo>
                    <a:cubicBezTo>
                      <a:pt x="17" y="41"/>
                      <a:pt x="18" y="38"/>
                      <a:pt x="18" y="39"/>
                    </a:cubicBezTo>
                    <a:cubicBezTo>
                      <a:pt x="17" y="43"/>
                      <a:pt x="17" y="43"/>
                      <a:pt x="17" y="43"/>
                    </a:cubicBezTo>
                    <a:cubicBezTo>
                      <a:pt x="17" y="43"/>
                      <a:pt x="17" y="41"/>
                      <a:pt x="17" y="42"/>
                    </a:cubicBezTo>
                    <a:cubicBezTo>
                      <a:pt x="17" y="43"/>
                      <a:pt x="17" y="43"/>
                      <a:pt x="17" y="43"/>
                    </a:cubicBezTo>
                    <a:cubicBezTo>
                      <a:pt x="18" y="43"/>
                      <a:pt x="19" y="43"/>
                      <a:pt x="21" y="39"/>
                    </a:cubicBezTo>
                    <a:cubicBezTo>
                      <a:pt x="21" y="41"/>
                      <a:pt x="21" y="41"/>
                      <a:pt x="21" y="42"/>
                    </a:cubicBezTo>
                    <a:cubicBezTo>
                      <a:pt x="21" y="42"/>
                      <a:pt x="22" y="41"/>
                      <a:pt x="22" y="41"/>
                    </a:cubicBezTo>
                    <a:cubicBezTo>
                      <a:pt x="22" y="43"/>
                      <a:pt x="22" y="43"/>
                      <a:pt x="22" y="43"/>
                    </a:cubicBezTo>
                    <a:cubicBezTo>
                      <a:pt x="22" y="44"/>
                      <a:pt x="23" y="42"/>
                      <a:pt x="23" y="41"/>
                    </a:cubicBezTo>
                    <a:cubicBezTo>
                      <a:pt x="23" y="42"/>
                      <a:pt x="23" y="42"/>
                      <a:pt x="23" y="42"/>
                    </a:cubicBezTo>
                    <a:cubicBezTo>
                      <a:pt x="23" y="44"/>
                      <a:pt x="23" y="41"/>
                      <a:pt x="23" y="41"/>
                    </a:cubicBezTo>
                    <a:cubicBezTo>
                      <a:pt x="23" y="42"/>
                      <a:pt x="23" y="42"/>
                      <a:pt x="23" y="42"/>
                    </a:cubicBezTo>
                    <a:cubicBezTo>
                      <a:pt x="24" y="41"/>
                      <a:pt x="24" y="41"/>
                      <a:pt x="24" y="41"/>
                    </a:cubicBezTo>
                    <a:cubicBezTo>
                      <a:pt x="24" y="40"/>
                      <a:pt x="24" y="41"/>
                      <a:pt x="24" y="43"/>
                    </a:cubicBezTo>
                    <a:cubicBezTo>
                      <a:pt x="24" y="41"/>
                      <a:pt x="24" y="41"/>
                      <a:pt x="24" y="41"/>
                    </a:cubicBezTo>
                    <a:cubicBezTo>
                      <a:pt x="24" y="43"/>
                      <a:pt x="25" y="43"/>
                      <a:pt x="26" y="42"/>
                    </a:cubicBezTo>
                    <a:cubicBezTo>
                      <a:pt x="25" y="42"/>
                      <a:pt x="25" y="41"/>
                      <a:pt x="26" y="39"/>
                    </a:cubicBezTo>
                    <a:cubicBezTo>
                      <a:pt x="26" y="37"/>
                      <a:pt x="26" y="40"/>
                      <a:pt x="26" y="39"/>
                    </a:cubicBezTo>
                    <a:cubicBezTo>
                      <a:pt x="26" y="41"/>
                      <a:pt x="26" y="41"/>
                      <a:pt x="26" y="41"/>
                    </a:cubicBezTo>
                    <a:cubicBezTo>
                      <a:pt x="26" y="44"/>
                      <a:pt x="27" y="42"/>
                      <a:pt x="28" y="42"/>
                    </a:cubicBezTo>
                    <a:cubicBezTo>
                      <a:pt x="28" y="41"/>
                      <a:pt x="28" y="41"/>
                      <a:pt x="28" y="41"/>
                    </a:cubicBezTo>
                    <a:cubicBezTo>
                      <a:pt x="28" y="43"/>
                      <a:pt x="29" y="41"/>
                      <a:pt x="30" y="42"/>
                    </a:cubicBezTo>
                    <a:cubicBezTo>
                      <a:pt x="30" y="41"/>
                      <a:pt x="30" y="38"/>
                      <a:pt x="30" y="38"/>
                    </a:cubicBezTo>
                    <a:cubicBezTo>
                      <a:pt x="30" y="36"/>
                      <a:pt x="30" y="41"/>
                      <a:pt x="30" y="42"/>
                    </a:cubicBezTo>
                    <a:cubicBezTo>
                      <a:pt x="31" y="41"/>
                      <a:pt x="31" y="41"/>
                      <a:pt x="31" y="41"/>
                    </a:cubicBezTo>
                    <a:cubicBezTo>
                      <a:pt x="31" y="41"/>
                      <a:pt x="31" y="41"/>
                      <a:pt x="31" y="41"/>
                    </a:cubicBezTo>
                    <a:cubicBezTo>
                      <a:pt x="31" y="40"/>
                      <a:pt x="31" y="39"/>
                      <a:pt x="31" y="40"/>
                    </a:cubicBezTo>
                    <a:cubicBezTo>
                      <a:pt x="31" y="41"/>
                      <a:pt x="31" y="41"/>
                      <a:pt x="31" y="41"/>
                    </a:cubicBezTo>
                    <a:cubicBezTo>
                      <a:pt x="32" y="41"/>
                      <a:pt x="32" y="42"/>
                      <a:pt x="32" y="42"/>
                    </a:cubicBezTo>
                    <a:cubicBezTo>
                      <a:pt x="32" y="40"/>
                      <a:pt x="33" y="41"/>
                      <a:pt x="33" y="39"/>
                    </a:cubicBezTo>
                    <a:cubicBezTo>
                      <a:pt x="33" y="40"/>
                      <a:pt x="33" y="40"/>
                      <a:pt x="33" y="40"/>
                    </a:cubicBezTo>
                    <a:cubicBezTo>
                      <a:pt x="33" y="39"/>
                      <a:pt x="33" y="39"/>
                      <a:pt x="33" y="39"/>
                    </a:cubicBezTo>
                    <a:cubicBezTo>
                      <a:pt x="33" y="39"/>
                      <a:pt x="33" y="39"/>
                      <a:pt x="33" y="39"/>
                    </a:cubicBezTo>
                    <a:cubicBezTo>
                      <a:pt x="33" y="41"/>
                      <a:pt x="33" y="41"/>
                      <a:pt x="33" y="41"/>
                    </a:cubicBezTo>
                    <a:cubicBezTo>
                      <a:pt x="33" y="42"/>
                      <a:pt x="33" y="40"/>
                      <a:pt x="33" y="39"/>
                    </a:cubicBezTo>
                    <a:cubicBezTo>
                      <a:pt x="33" y="38"/>
                      <a:pt x="33" y="39"/>
                      <a:pt x="33" y="40"/>
                    </a:cubicBezTo>
                    <a:cubicBezTo>
                      <a:pt x="33" y="41"/>
                      <a:pt x="33" y="40"/>
                      <a:pt x="33" y="40"/>
                    </a:cubicBezTo>
                    <a:cubicBezTo>
                      <a:pt x="33" y="41"/>
                      <a:pt x="33" y="40"/>
                      <a:pt x="33" y="41"/>
                    </a:cubicBezTo>
                    <a:cubicBezTo>
                      <a:pt x="33" y="41"/>
                      <a:pt x="33" y="39"/>
                      <a:pt x="34" y="40"/>
                    </a:cubicBezTo>
                    <a:cubicBezTo>
                      <a:pt x="34" y="40"/>
                      <a:pt x="34" y="40"/>
                      <a:pt x="34" y="41"/>
                    </a:cubicBezTo>
                    <a:cubicBezTo>
                      <a:pt x="34" y="40"/>
                      <a:pt x="34" y="40"/>
                      <a:pt x="35" y="40"/>
                    </a:cubicBezTo>
                    <a:cubicBezTo>
                      <a:pt x="34" y="39"/>
                      <a:pt x="34" y="39"/>
                      <a:pt x="34" y="38"/>
                    </a:cubicBezTo>
                    <a:cubicBezTo>
                      <a:pt x="34" y="38"/>
                      <a:pt x="34" y="37"/>
                      <a:pt x="34" y="38"/>
                    </a:cubicBezTo>
                    <a:cubicBezTo>
                      <a:pt x="34" y="38"/>
                      <a:pt x="34" y="38"/>
                      <a:pt x="34" y="38"/>
                    </a:cubicBezTo>
                    <a:cubicBezTo>
                      <a:pt x="34" y="38"/>
                      <a:pt x="35" y="39"/>
                      <a:pt x="34" y="37"/>
                    </a:cubicBezTo>
                    <a:cubicBezTo>
                      <a:pt x="35" y="39"/>
                      <a:pt x="35" y="39"/>
                      <a:pt x="35" y="39"/>
                    </a:cubicBezTo>
                    <a:cubicBezTo>
                      <a:pt x="35" y="38"/>
                      <a:pt x="35" y="38"/>
                      <a:pt x="35" y="38"/>
                    </a:cubicBezTo>
                    <a:cubicBezTo>
                      <a:pt x="35" y="39"/>
                      <a:pt x="35" y="41"/>
                      <a:pt x="36" y="42"/>
                    </a:cubicBezTo>
                    <a:cubicBezTo>
                      <a:pt x="36" y="40"/>
                      <a:pt x="36" y="40"/>
                      <a:pt x="36" y="40"/>
                    </a:cubicBezTo>
                    <a:cubicBezTo>
                      <a:pt x="36" y="40"/>
                      <a:pt x="37" y="40"/>
                      <a:pt x="37" y="41"/>
                    </a:cubicBezTo>
                    <a:cubicBezTo>
                      <a:pt x="38" y="42"/>
                      <a:pt x="37" y="36"/>
                      <a:pt x="37" y="38"/>
                    </a:cubicBezTo>
                    <a:cubicBezTo>
                      <a:pt x="38" y="40"/>
                      <a:pt x="38" y="40"/>
                      <a:pt x="38" y="40"/>
                    </a:cubicBezTo>
                    <a:cubicBezTo>
                      <a:pt x="38" y="40"/>
                      <a:pt x="38" y="39"/>
                      <a:pt x="38" y="39"/>
                    </a:cubicBezTo>
                    <a:cubicBezTo>
                      <a:pt x="38" y="38"/>
                      <a:pt x="38" y="41"/>
                      <a:pt x="38" y="39"/>
                    </a:cubicBezTo>
                    <a:cubicBezTo>
                      <a:pt x="38" y="38"/>
                      <a:pt x="38" y="38"/>
                      <a:pt x="38" y="38"/>
                    </a:cubicBezTo>
                    <a:cubicBezTo>
                      <a:pt x="39" y="42"/>
                      <a:pt x="40" y="38"/>
                      <a:pt x="41" y="40"/>
                    </a:cubicBezTo>
                    <a:cubicBezTo>
                      <a:pt x="40" y="38"/>
                      <a:pt x="41" y="39"/>
                      <a:pt x="41" y="39"/>
                    </a:cubicBezTo>
                    <a:cubicBezTo>
                      <a:pt x="42" y="41"/>
                      <a:pt x="41" y="38"/>
                      <a:pt x="42" y="39"/>
                    </a:cubicBezTo>
                    <a:cubicBezTo>
                      <a:pt x="41" y="37"/>
                      <a:pt x="41" y="37"/>
                      <a:pt x="41" y="37"/>
                    </a:cubicBezTo>
                    <a:cubicBezTo>
                      <a:pt x="42" y="38"/>
                      <a:pt x="40" y="33"/>
                      <a:pt x="42" y="36"/>
                    </a:cubicBezTo>
                    <a:cubicBezTo>
                      <a:pt x="42" y="37"/>
                      <a:pt x="42" y="38"/>
                      <a:pt x="42" y="38"/>
                    </a:cubicBezTo>
                    <a:cubicBezTo>
                      <a:pt x="44" y="41"/>
                      <a:pt x="42" y="36"/>
                      <a:pt x="44" y="38"/>
                    </a:cubicBezTo>
                    <a:cubicBezTo>
                      <a:pt x="43" y="37"/>
                      <a:pt x="43" y="36"/>
                      <a:pt x="43" y="35"/>
                    </a:cubicBezTo>
                    <a:cubicBezTo>
                      <a:pt x="43" y="36"/>
                      <a:pt x="44" y="37"/>
                      <a:pt x="44" y="37"/>
                    </a:cubicBezTo>
                    <a:cubicBezTo>
                      <a:pt x="44" y="37"/>
                      <a:pt x="44" y="36"/>
                      <a:pt x="44" y="37"/>
                    </a:cubicBezTo>
                    <a:cubicBezTo>
                      <a:pt x="45" y="37"/>
                      <a:pt x="45" y="38"/>
                      <a:pt x="45" y="38"/>
                    </a:cubicBezTo>
                    <a:cubicBezTo>
                      <a:pt x="45" y="38"/>
                      <a:pt x="45" y="37"/>
                      <a:pt x="45" y="36"/>
                    </a:cubicBezTo>
                    <a:cubicBezTo>
                      <a:pt x="46" y="38"/>
                      <a:pt x="46" y="37"/>
                      <a:pt x="47" y="38"/>
                    </a:cubicBezTo>
                    <a:cubicBezTo>
                      <a:pt x="46" y="35"/>
                      <a:pt x="48" y="38"/>
                      <a:pt x="46" y="35"/>
                    </a:cubicBezTo>
                    <a:cubicBezTo>
                      <a:pt x="47" y="36"/>
                      <a:pt x="47" y="36"/>
                      <a:pt x="47" y="36"/>
                    </a:cubicBezTo>
                    <a:cubicBezTo>
                      <a:pt x="46" y="35"/>
                      <a:pt x="46" y="34"/>
                      <a:pt x="46" y="33"/>
                    </a:cubicBezTo>
                    <a:cubicBezTo>
                      <a:pt x="47" y="35"/>
                      <a:pt x="47" y="35"/>
                      <a:pt x="47" y="35"/>
                    </a:cubicBezTo>
                    <a:cubicBezTo>
                      <a:pt x="48" y="37"/>
                      <a:pt x="47" y="35"/>
                      <a:pt x="48" y="37"/>
                    </a:cubicBezTo>
                    <a:cubicBezTo>
                      <a:pt x="47" y="35"/>
                      <a:pt x="48" y="36"/>
                      <a:pt x="47" y="35"/>
                    </a:cubicBezTo>
                    <a:cubicBezTo>
                      <a:pt x="47" y="34"/>
                      <a:pt x="47" y="34"/>
                      <a:pt x="47" y="34"/>
                    </a:cubicBezTo>
                    <a:cubicBezTo>
                      <a:pt x="47" y="34"/>
                      <a:pt x="47" y="33"/>
                      <a:pt x="47" y="33"/>
                    </a:cubicBezTo>
                    <a:cubicBezTo>
                      <a:pt x="47" y="33"/>
                      <a:pt x="48" y="35"/>
                      <a:pt x="48" y="35"/>
                    </a:cubicBezTo>
                    <a:cubicBezTo>
                      <a:pt x="49" y="36"/>
                      <a:pt x="49" y="35"/>
                      <a:pt x="48" y="35"/>
                    </a:cubicBezTo>
                    <a:cubicBezTo>
                      <a:pt x="48" y="35"/>
                      <a:pt x="48" y="35"/>
                      <a:pt x="48" y="34"/>
                    </a:cubicBezTo>
                    <a:cubicBezTo>
                      <a:pt x="48" y="34"/>
                      <a:pt x="48" y="35"/>
                      <a:pt x="48" y="35"/>
                    </a:cubicBezTo>
                    <a:cubicBezTo>
                      <a:pt x="48" y="34"/>
                      <a:pt x="48" y="34"/>
                      <a:pt x="49" y="34"/>
                    </a:cubicBezTo>
                    <a:cubicBezTo>
                      <a:pt x="49" y="34"/>
                      <a:pt x="49" y="34"/>
                      <a:pt x="49" y="34"/>
                    </a:cubicBezTo>
                    <a:cubicBezTo>
                      <a:pt x="49" y="34"/>
                      <a:pt x="49" y="35"/>
                      <a:pt x="49" y="35"/>
                    </a:cubicBezTo>
                    <a:cubicBezTo>
                      <a:pt x="49" y="35"/>
                      <a:pt x="49" y="35"/>
                      <a:pt x="49" y="35"/>
                    </a:cubicBezTo>
                    <a:cubicBezTo>
                      <a:pt x="49" y="35"/>
                      <a:pt x="49" y="35"/>
                      <a:pt x="49" y="35"/>
                    </a:cubicBezTo>
                    <a:cubicBezTo>
                      <a:pt x="49" y="35"/>
                      <a:pt x="49" y="35"/>
                      <a:pt x="49" y="35"/>
                    </a:cubicBezTo>
                    <a:cubicBezTo>
                      <a:pt x="50" y="36"/>
                      <a:pt x="50" y="36"/>
                      <a:pt x="50" y="36"/>
                    </a:cubicBezTo>
                    <a:cubicBezTo>
                      <a:pt x="50" y="36"/>
                      <a:pt x="50" y="35"/>
                      <a:pt x="49" y="34"/>
                    </a:cubicBezTo>
                    <a:cubicBezTo>
                      <a:pt x="50" y="35"/>
                      <a:pt x="50" y="33"/>
                      <a:pt x="50" y="32"/>
                    </a:cubicBezTo>
                    <a:cubicBezTo>
                      <a:pt x="50" y="33"/>
                      <a:pt x="51" y="34"/>
                      <a:pt x="50" y="33"/>
                    </a:cubicBezTo>
                    <a:cubicBezTo>
                      <a:pt x="50" y="33"/>
                      <a:pt x="50" y="31"/>
                      <a:pt x="50" y="32"/>
                    </a:cubicBezTo>
                    <a:cubicBezTo>
                      <a:pt x="50" y="32"/>
                      <a:pt x="51" y="33"/>
                      <a:pt x="51" y="33"/>
                    </a:cubicBezTo>
                    <a:cubicBezTo>
                      <a:pt x="52" y="33"/>
                      <a:pt x="51" y="32"/>
                      <a:pt x="51" y="32"/>
                    </a:cubicBezTo>
                    <a:cubicBezTo>
                      <a:pt x="52" y="34"/>
                      <a:pt x="51" y="30"/>
                      <a:pt x="52" y="31"/>
                    </a:cubicBezTo>
                    <a:cubicBezTo>
                      <a:pt x="52" y="31"/>
                      <a:pt x="53" y="32"/>
                      <a:pt x="53" y="33"/>
                    </a:cubicBezTo>
                    <a:cubicBezTo>
                      <a:pt x="53" y="32"/>
                      <a:pt x="53" y="31"/>
                      <a:pt x="52" y="29"/>
                    </a:cubicBezTo>
                    <a:cubicBezTo>
                      <a:pt x="53" y="31"/>
                      <a:pt x="53" y="31"/>
                      <a:pt x="53" y="31"/>
                    </a:cubicBezTo>
                    <a:cubicBezTo>
                      <a:pt x="53" y="31"/>
                      <a:pt x="53" y="30"/>
                      <a:pt x="53" y="29"/>
                    </a:cubicBezTo>
                    <a:cubicBezTo>
                      <a:pt x="52" y="28"/>
                      <a:pt x="51" y="27"/>
                      <a:pt x="52" y="27"/>
                    </a:cubicBezTo>
                    <a:cubicBezTo>
                      <a:pt x="52" y="27"/>
                      <a:pt x="52" y="27"/>
                      <a:pt x="52" y="27"/>
                    </a:cubicBezTo>
                    <a:cubicBezTo>
                      <a:pt x="52" y="26"/>
                      <a:pt x="52" y="26"/>
                      <a:pt x="52" y="26"/>
                    </a:cubicBezTo>
                    <a:cubicBezTo>
                      <a:pt x="52" y="27"/>
                      <a:pt x="52" y="27"/>
                      <a:pt x="53" y="28"/>
                    </a:cubicBezTo>
                    <a:cubicBezTo>
                      <a:pt x="54" y="30"/>
                      <a:pt x="54" y="29"/>
                      <a:pt x="54" y="29"/>
                    </a:cubicBezTo>
                    <a:cubicBezTo>
                      <a:pt x="53" y="27"/>
                      <a:pt x="53" y="27"/>
                      <a:pt x="53" y="27"/>
                    </a:cubicBezTo>
                    <a:cubicBezTo>
                      <a:pt x="53" y="27"/>
                      <a:pt x="54" y="29"/>
                      <a:pt x="54" y="28"/>
                    </a:cubicBezTo>
                    <a:cubicBezTo>
                      <a:pt x="52" y="24"/>
                      <a:pt x="52" y="24"/>
                      <a:pt x="52" y="24"/>
                    </a:cubicBezTo>
                    <a:cubicBezTo>
                      <a:pt x="52" y="24"/>
                      <a:pt x="54" y="26"/>
                      <a:pt x="54" y="27"/>
                    </a:cubicBezTo>
                    <a:cubicBezTo>
                      <a:pt x="54" y="26"/>
                      <a:pt x="53" y="24"/>
                      <a:pt x="52" y="22"/>
                    </a:cubicBezTo>
                    <a:cubicBezTo>
                      <a:pt x="52" y="22"/>
                      <a:pt x="52" y="21"/>
                      <a:pt x="52" y="21"/>
                    </a:cubicBezTo>
                    <a:cubicBezTo>
                      <a:pt x="53" y="22"/>
                      <a:pt x="52" y="21"/>
                      <a:pt x="53" y="22"/>
                    </a:cubicBezTo>
                    <a:cubicBezTo>
                      <a:pt x="54" y="23"/>
                      <a:pt x="54" y="23"/>
                      <a:pt x="54" y="23"/>
                    </a:cubicBezTo>
                    <a:cubicBezTo>
                      <a:pt x="54" y="23"/>
                      <a:pt x="55" y="25"/>
                      <a:pt x="55" y="26"/>
                    </a:cubicBezTo>
                    <a:cubicBezTo>
                      <a:pt x="55" y="25"/>
                      <a:pt x="56" y="26"/>
                      <a:pt x="57" y="26"/>
                    </a:cubicBezTo>
                    <a:cubicBezTo>
                      <a:pt x="55" y="23"/>
                      <a:pt x="56" y="24"/>
                      <a:pt x="55" y="22"/>
                    </a:cubicBezTo>
                    <a:cubicBezTo>
                      <a:pt x="55" y="22"/>
                      <a:pt x="56" y="24"/>
                      <a:pt x="57" y="24"/>
                    </a:cubicBezTo>
                    <a:cubicBezTo>
                      <a:pt x="56" y="23"/>
                      <a:pt x="57" y="23"/>
                      <a:pt x="57" y="23"/>
                    </a:cubicBezTo>
                    <a:cubicBezTo>
                      <a:pt x="58" y="23"/>
                      <a:pt x="58" y="23"/>
                      <a:pt x="58" y="23"/>
                    </a:cubicBezTo>
                    <a:cubicBezTo>
                      <a:pt x="57" y="23"/>
                      <a:pt x="58" y="23"/>
                      <a:pt x="57" y="21"/>
                    </a:cubicBezTo>
                    <a:cubicBezTo>
                      <a:pt x="58" y="22"/>
                      <a:pt x="58" y="22"/>
                      <a:pt x="58" y="22"/>
                    </a:cubicBezTo>
                    <a:cubicBezTo>
                      <a:pt x="59" y="22"/>
                      <a:pt x="56" y="19"/>
                      <a:pt x="57" y="20"/>
                    </a:cubicBezTo>
                    <a:cubicBezTo>
                      <a:pt x="58" y="21"/>
                      <a:pt x="58" y="21"/>
                      <a:pt x="58" y="21"/>
                    </a:cubicBezTo>
                    <a:cubicBezTo>
                      <a:pt x="57" y="20"/>
                      <a:pt x="59" y="22"/>
                      <a:pt x="58" y="20"/>
                    </a:cubicBezTo>
                    <a:cubicBezTo>
                      <a:pt x="59" y="21"/>
                      <a:pt x="59" y="21"/>
                      <a:pt x="59" y="21"/>
                    </a:cubicBezTo>
                    <a:cubicBezTo>
                      <a:pt x="59" y="21"/>
                      <a:pt x="59" y="21"/>
                      <a:pt x="58" y="19"/>
                    </a:cubicBezTo>
                    <a:cubicBezTo>
                      <a:pt x="60" y="21"/>
                      <a:pt x="60" y="21"/>
                      <a:pt x="60" y="21"/>
                    </a:cubicBezTo>
                    <a:cubicBezTo>
                      <a:pt x="60" y="22"/>
                      <a:pt x="58" y="19"/>
                      <a:pt x="59" y="19"/>
                    </a:cubicBezTo>
                    <a:cubicBezTo>
                      <a:pt x="59" y="19"/>
                      <a:pt x="60" y="20"/>
                      <a:pt x="60" y="20"/>
                    </a:cubicBezTo>
                    <a:cubicBezTo>
                      <a:pt x="59" y="19"/>
                      <a:pt x="60" y="19"/>
                      <a:pt x="60" y="19"/>
                    </a:cubicBezTo>
                    <a:cubicBezTo>
                      <a:pt x="61" y="20"/>
                      <a:pt x="61" y="20"/>
                      <a:pt x="61" y="20"/>
                    </a:cubicBezTo>
                    <a:cubicBezTo>
                      <a:pt x="62" y="19"/>
                      <a:pt x="64" y="18"/>
                      <a:pt x="63" y="16"/>
                    </a:cubicBezTo>
                    <a:cubicBezTo>
                      <a:pt x="65" y="17"/>
                      <a:pt x="64" y="17"/>
                      <a:pt x="65" y="18"/>
                    </a:cubicBezTo>
                    <a:cubicBezTo>
                      <a:pt x="64" y="17"/>
                      <a:pt x="65" y="18"/>
                      <a:pt x="65" y="17"/>
                    </a:cubicBezTo>
                    <a:cubicBezTo>
                      <a:pt x="65" y="17"/>
                      <a:pt x="65" y="17"/>
                      <a:pt x="65" y="17"/>
                    </a:cubicBezTo>
                    <a:cubicBezTo>
                      <a:pt x="65" y="17"/>
                      <a:pt x="66" y="18"/>
                      <a:pt x="66" y="17"/>
                    </a:cubicBezTo>
                    <a:cubicBezTo>
                      <a:pt x="65" y="17"/>
                      <a:pt x="65" y="17"/>
                      <a:pt x="65" y="17"/>
                    </a:cubicBezTo>
                    <a:cubicBezTo>
                      <a:pt x="64" y="15"/>
                      <a:pt x="68" y="18"/>
                      <a:pt x="66" y="16"/>
                    </a:cubicBezTo>
                    <a:cubicBezTo>
                      <a:pt x="67" y="17"/>
                      <a:pt x="67" y="17"/>
                      <a:pt x="67" y="17"/>
                    </a:cubicBezTo>
                    <a:cubicBezTo>
                      <a:pt x="65" y="15"/>
                      <a:pt x="68" y="17"/>
                      <a:pt x="66" y="16"/>
                    </a:cubicBezTo>
                    <a:cubicBezTo>
                      <a:pt x="67" y="16"/>
                      <a:pt x="67" y="16"/>
                      <a:pt x="67" y="16"/>
                    </a:cubicBezTo>
                    <a:cubicBezTo>
                      <a:pt x="68" y="17"/>
                      <a:pt x="65" y="14"/>
                      <a:pt x="67" y="15"/>
                    </a:cubicBezTo>
                    <a:cubicBezTo>
                      <a:pt x="67" y="15"/>
                      <a:pt x="66" y="14"/>
                      <a:pt x="65" y="13"/>
                    </a:cubicBezTo>
                    <a:cubicBezTo>
                      <a:pt x="67" y="14"/>
                      <a:pt x="67" y="14"/>
                      <a:pt x="67" y="14"/>
                    </a:cubicBezTo>
                    <a:cubicBezTo>
                      <a:pt x="67" y="13"/>
                      <a:pt x="68" y="12"/>
                      <a:pt x="66" y="10"/>
                    </a:cubicBezTo>
                    <a:cubicBezTo>
                      <a:pt x="67" y="10"/>
                      <a:pt x="67" y="10"/>
                      <a:pt x="67" y="10"/>
                    </a:cubicBezTo>
                    <a:cubicBezTo>
                      <a:pt x="65" y="9"/>
                      <a:pt x="70" y="11"/>
                      <a:pt x="66" y="8"/>
                    </a:cubicBezTo>
                    <a:cubicBezTo>
                      <a:pt x="65" y="7"/>
                      <a:pt x="65" y="7"/>
                      <a:pt x="65" y="7"/>
                    </a:cubicBezTo>
                    <a:cubicBezTo>
                      <a:pt x="67" y="8"/>
                      <a:pt x="67" y="8"/>
                      <a:pt x="67" y="8"/>
                    </a:cubicBezTo>
                    <a:cubicBezTo>
                      <a:pt x="66" y="8"/>
                      <a:pt x="67" y="8"/>
                      <a:pt x="66" y="7"/>
                    </a:cubicBezTo>
                    <a:cubicBezTo>
                      <a:pt x="67" y="8"/>
                      <a:pt x="67" y="8"/>
                      <a:pt x="67" y="8"/>
                    </a:cubicBezTo>
                    <a:cubicBezTo>
                      <a:pt x="67" y="8"/>
                      <a:pt x="65" y="6"/>
                      <a:pt x="65" y="7"/>
                    </a:cubicBezTo>
                    <a:cubicBezTo>
                      <a:pt x="66" y="7"/>
                      <a:pt x="66" y="7"/>
                      <a:pt x="66" y="7"/>
                    </a:cubicBezTo>
                    <a:cubicBezTo>
                      <a:pt x="69" y="7"/>
                      <a:pt x="72" y="3"/>
                      <a:pt x="68" y="4"/>
                    </a:cubicBezTo>
                    <a:close/>
                    <a:moveTo>
                      <a:pt x="61" y="9"/>
                    </a:moveTo>
                    <a:cubicBezTo>
                      <a:pt x="60" y="9"/>
                      <a:pt x="61" y="7"/>
                      <a:pt x="62" y="6"/>
                    </a:cubicBezTo>
                    <a:cubicBezTo>
                      <a:pt x="62" y="8"/>
                      <a:pt x="61" y="9"/>
                      <a:pt x="6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chenying0907 255"/>
              <p:cNvSpPr/>
              <p:nvPr/>
            </p:nvSpPr>
            <p:spPr bwMode="auto">
              <a:xfrm>
                <a:off x="4011" y="3063"/>
                <a:ext cx="5" cy="5"/>
              </a:xfrm>
              <a:custGeom>
                <a:avLst/>
                <a:gdLst>
                  <a:gd name="T0" fmla="*/ 5 w 5"/>
                  <a:gd name="T1" fmla="*/ 5 h 5"/>
                  <a:gd name="T2" fmla="*/ 0 w 5"/>
                  <a:gd name="T3" fmla="*/ 0 h 5"/>
                  <a:gd name="T4" fmla="*/ 2 w 5"/>
                  <a:gd name="T5" fmla="*/ 5 h 5"/>
                  <a:gd name="T6" fmla="*/ 5 w 5"/>
                  <a:gd name="T7" fmla="*/ 5 h 5"/>
                </a:gdLst>
                <a:ahLst/>
                <a:cxnLst>
                  <a:cxn ang="0">
                    <a:pos x="T0" y="T1"/>
                  </a:cxn>
                  <a:cxn ang="0">
                    <a:pos x="T2" y="T3"/>
                  </a:cxn>
                  <a:cxn ang="0">
                    <a:pos x="T4" y="T5"/>
                  </a:cxn>
                  <a:cxn ang="0">
                    <a:pos x="T6" y="T7"/>
                  </a:cxn>
                </a:cxnLst>
                <a:rect l="0" t="0" r="r" b="b"/>
                <a:pathLst>
                  <a:path w="5" h="5">
                    <a:moveTo>
                      <a:pt x="5" y="5"/>
                    </a:moveTo>
                    <a:lnTo>
                      <a:pt x="0" y="0"/>
                    </a:lnTo>
                    <a:lnTo>
                      <a:pt x="2" y="5"/>
                    </a:lnTo>
                    <a:lnTo>
                      <a:pt x="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chenying0907 256"/>
              <p:cNvSpPr/>
              <p:nvPr/>
            </p:nvSpPr>
            <p:spPr bwMode="auto">
              <a:xfrm>
                <a:off x="3912" y="3100"/>
                <a:ext cx="2" cy="2"/>
              </a:xfrm>
              <a:custGeom>
                <a:avLst/>
                <a:gdLst>
                  <a:gd name="T0" fmla="*/ 0 w 1"/>
                  <a:gd name="T1" fmla="*/ 0 h 1"/>
                  <a:gd name="T2" fmla="*/ 0 w 1"/>
                  <a:gd name="T3" fmla="*/ 1 h 1"/>
                  <a:gd name="T4" fmla="*/ 1 w 1"/>
                  <a:gd name="T5" fmla="*/ 0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0" y="1"/>
                      <a:pt x="0" y="1"/>
                    </a:cubicBezTo>
                    <a:cubicBezTo>
                      <a:pt x="0" y="1"/>
                      <a:pt x="1" y="1"/>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chenying0907 257"/>
              <p:cNvSpPr/>
              <p:nvPr/>
            </p:nvSpPr>
            <p:spPr bwMode="auto">
              <a:xfrm>
                <a:off x="3996" y="3089"/>
                <a:ext cx="3"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Oval 258"/>
              <p:cNvSpPr>
                <a:spLocks noChangeArrowheads="1"/>
              </p:cNvSpPr>
              <p:nvPr/>
            </p:nvSpPr>
            <p:spPr bwMode="auto">
              <a:xfrm>
                <a:off x="3595" y="1825"/>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chenying0907 259"/>
              <p:cNvSpPr/>
              <p:nvPr/>
            </p:nvSpPr>
            <p:spPr bwMode="auto">
              <a:xfrm>
                <a:off x="3598" y="1825"/>
                <a:ext cx="2"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1" y="0"/>
                      <a:pt x="0" y="0"/>
                      <a:pt x="0" y="0"/>
                    </a:cubicBez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chenying0907 260"/>
              <p:cNvSpPr/>
              <p:nvPr/>
            </p:nvSpPr>
            <p:spPr bwMode="auto">
              <a:xfrm>
                <a:off x="3918" y="285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chenying0907 261"/>
              <p:cNvSpPr/>
              <p:nvPr/>
            </p:nvSpPr>
            <p:spPr bwMode="auto">
              <a:xfrm>
                <a:off x="3924" y="3038"/>
                <a:ext cx="2" cy="2"/>
              </a:xfrm>
              <a:custGeom>
                <a:avLst/>
                <a:gdLst>
                  <a:gd name="T0" fmla="*/ 0 w 2"/>
                  <a:gd name="T1" fmla="*/ 0 h 2"/>
                  <a:gd name="T2" fmla="*/ 2 w 2"/>
                  <a:gd name="T3" fmla="*/ 2 h 2"/>
                  <a:gd name="T4" fmla="*/ 2 w 2"/>
                  <a:gd name="T5" fmla="*/ 0 h 2"/>
                  <a:gd name="T6" fmla="*/ 0 w 2"/>
                  <a:gd name="T7" fmla="*/ 0 h 2"/>
                </a:gdLst>
                <a:ahLst/>
                <a:cxnLst>
                  <a:cxn ang="0">
                    <a:pos x="T0" y="T1"/>
                  </a:cxn>
                  <a:cxn ang="0">
                    <a:pos x="T2" y="T3"/>
                  </a:cxn>
                  <a:cxn ang="0">
                    <a:pos x="T4" y="T5"/>
                  </a:cxn>
                  <a:cxn ang="0">
                    <a:pos x="T6" y="T7"/>
                  </a:cxn>
                </a:cxnLst>
                <a:rect l="0" t="0" r="r" b="b"/>
                <a:pathLst>
                  <a:path w="2" h="2">
                    <a:moveTo>
                      <a:pt x="0" y="0"/>
                    </a:moveTo>
                    <a:lnTo>
                      <a:pt x="2" y="2"/>
                    </a:lnTo>
                    <a:lnTo>
                      <a:pt x="2"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chenying0907 262"/>
              <p:cNvSpPr/>
              <p:nvPr/>
            </p:nvSpPr>
            <p:spPr bwMode="auto">
              <a:xfrm>
                <a:off x="3986" y="3027"/>
                <a:ext cx="2" cy="3"/>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0" y="1"/>
                      <a:pt x="0" y="0"/>
                      <a:pt x="0"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chenying0907 263"/>
              <p:cNvSpPr/>
              <p:nvPr/>
            </p:nvSpPr>
            <p:spPr bwMode="auto">
              <a:xfrm>
                <a:off x="3899" y="3091"/>
                <a:ext cx="2" cy="2"/>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1"/>
                      <a:pt x="1" y="0"/>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Rectangle 264"/>
              <p:cNvSpPr>
                <a:spLocks noChangeArrowheads="1"/>
              </p:cNvSpPr>
              <p:nvPr/>
            </p:nvSpPr>
            <p:spPr bwMode="auto">
              <a:xfrm>
                <a:off x="4013" y="3004"/>
                <a:ext cx="1"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 name="chenying0907 265"/>
              <p:cNvSpPr/>
              <p:nvPr/>
            </p:nvSpPr>
            <p:spPr bwMode="auto">
              <a:xfrm>
                <a:off x="3903" y="3055"/>
                <a:ext cx="6" cy="2"/>
              </a:xfrm>
              <a:custGeom>
                <a:avLst/>
                <a:gdLst>
                  <a:gd name="T0" fmla="*/ 3 w 3"/>
                  <a:gd name="T1" fmla="*/ 0 h 1"/>
                  <a:gd name="T2" fmla="*/ 0 w 3"/>
                  <a:gd name="T3" fmla="*/ 1 h 1"/>
                  <a:gd name="T4" fmla="*/ 3 w 3"/>
                  <a:gd name="T5" fmla="*/ 0 h 1"/>
                </a:gdLst>
                <a:ahLst/>
                <a:cxnLst>
                  <a:cxn ang="0">
                    <a:pos x="T0" y="T1"/>
                  </a:cxn>
                  <a:cxn ang="0">
                    <a:pos x="T2" y="T3"/>
                  </a:cxn>
                  <a:cxn ang="0">
                    <a:pos x="T4" y="T5"/>
                  </a:cxn>
                </a:cxnLst>
                <a:rect l="0" t="0" r="r" b="b"/>
                <a:pathLst>
                  <a:path w="3" h="1">
                    <a:moveTo>
                      <a:pt x="3" y="0"/>
                    </a:moveTo>
                    <a:cubicBezTo>
                      <a:pt x="0" y="1"/>
                      <a:pt x="0" y="1"/>
                      <a:pt x="0" y="1"/>
                    </a:cubicBezTo>
                    <a:cubicBezTo>
                      <a:pt x="2" y="1"/>
                      <a:pt x="2"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chenying0907 266"/>
              <p:cNvSpPr/>
              <p:nvPr/>
            </p:nvSpPr>
            <p:spPr bwMode="auto">
              <a:xfrm>
                <a:off x="3905" y="3055"/>
                <a:ext cx="4" cy="0"/>
              </a:xfrm>
              <a:custGeom>
                <a:avLst/>
                <a:gdLst>
                  <a:gd name="T0" fmla="*/ 1 w 2"/>
                  <a:gd name="T1" fmla="*/ 2 w 2"/>
                  <a:gd name="T2" fmla="*/ 1 w 2"/>
                </a:gdLst>
                <a:ahLst/>
                <a:cxnLst>
                  <a:cxn ang="0">
                    <a:pos x="T0" y="0"/>
                  </a:cxn>
                  <a:cxn ang="0">
                    <a:pos x="T1" y="0"/>
                  </a:cxn>
                  <a:cxn ang="0">
                    <a:pos x="T2" y="0"/>
                  </a:cxn>
                </a:cxnLst>
                <a:rect l="0" t="0" r="r" b="b"/>
                <a:pathLst>
                  <a:path w="2">
                    <a:moveTo>
                      <a:pt x="1" y="0"/>
                    </a:moveTo>
                    <a:cubicBezTo>
                      <a:pt x="0" y="0"/>
                      <a:pt x="1" y="0"/>
                      <a:pt x="2" y="0"/>
                    </a:cubicBezTo>
                    <a:cubicBezTo>
                      <a:pt x="2"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chenying0907 267"/>
              <p:cNvSpPr/>
              <p:nvPr/>
            </p:nvSpPr>
            <p:spPr bwMode="auto">
              <a:xfrm>
                <a:off x="3897" y="3085"/>
                <a:ext cx="4" cy="2"/>
              </a:xfrm>
              <a:custGeom>
                <a:avLst/>
                <a:gdLst>
                  <a:gd name="T0" fmla="*/ 2 w 2"/>
                  <a:gd name="T1" fmla="*/ 0 h 1"/>
                  <a:gd name="T2" fmla="*/ 0 w 2"/>
                  <a:gd name="T3" fmla="*/ 1 h 1"/>
                  <a:gd name="T4" fmla="*/ 2 w 2"/>
                  <a:gd name="T5" fmla="*/ 0 h 1"/>
                </a:gdLst>
                <a:ahLst/>
                <a:cxnLst>
                  <a:cxn ang="0">
                    <a:pos x="T0" y="T1"/>
                  </a:cxn>
                  <a:cxn ang="0">
                    <a:pos x="T2" y="T3"/>
                  </a:cxn>
                  <a:cxn ang="0">
                    <a:pos x="T4" y="T5"/>
                  </a:cxn>
                </a:cxnLst>
                <a:rect l="0" t="0" r="r" b="b"/>
                <a:pathLst>
                  <a:path w="2" h="1">
                    <a:moveTo>
                      <a:pt x="2" y="0"/>
                    </a:moveTo>
                    <a:cubicBezTo>
                      <a:pt x="0" y="1"/>
                      <a:pt x="0" y="1"/>
                      <a:pt x="0" y="1"/>
                    </a:cubicBezTo>
                    <a:cubicBezTo>
                      <a:pt x="0" y="1"/>
                      <a:pt x="1" y="1"/>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chenying0907 268"/>
              <p:cNvSpPr/>
              <p:nvPr/>
            </p:nvSpPr>
            <p:spPr bwMode="auto">
              <a:xfrm>
                <a:off x="3897" y="3095"/>
                <a:ext cx="2" cy="2"/>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0" y="0"/>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chenying0907 269"/>
              <p:cNvSpPr/>
              <p:nvPr/>
            </p:nvSpPr>
            <p:spPr bwMode="auto">
              <a:xfrm>
                <a:off x="3984" y="3095"/>
                <a:ext cx="0" cy="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chenying0907 270"/>
              <p:cNvSpPr/>
              <p:nvPr/>
            </p:nvSpPr>
            <p:spPr bwMode="auto">
              <a:xfrm>
                <a:off x="3600" y="182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chenying0907 271"/>
              <p:cNvSpPr/>
              <p:nvPr/>
            </p:nvSpPr>
            <p:spPr bwMode="auto">
              <a:xfrm>
                <a:off x="3905" y="3100"/>
                <a:ext cx="4" cy="4"/>
              </a:xfrm>
              <a:custGeom>
                <a:avLst/>
                <a:gdLst>
                  <a:gd name="T0" fmla="*/ 1 w 2"/>
                  <a:gd name="T1" fmla="*/ 0 h 2"/>
                  <a:gd name="T2" fmla="*/ 1 w 2"/>
                  <a:gd name="T3" fmla="*/ 1 h 2"/>
                  <a:gd name="T4" fmla="*/ 1 w 2"/>
                  <a:gd name="T5" fmla="*/ 0 h 2"/>
                </a:gdLst>
                <a:ahLst/>
                <a:cxnLst>
                  <a:cxn ang="0">
                    <a:pos x="T0" y="T1"/>
                  </a:cxn>
                  <a:cxn ang="0">
                    <a:pos x="T2" y="T3"/>
                  </a:cxn>
                  <a:cxn ang="0">
                    <a:pos x="T4" y="T5"/>
                  </a:cxn>
                </a:cxnLst>
                <a:rect l="0" t="0" r="r" b="b"/>
                <a:pathLst>
                  <a:path w="2" h="2">
                    <a:moveTo>
                      <a:pt x="1" y="0"/>
                    </a:moveTo>
                    <a:cubicBezTo>
                      <a:pt x="0" y="2"/>
                      <a:pt x="1" y="0"/>
                      <a:pt x="1" y="1"/>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chenying0907 272"/>
              <p:cNvSpPr/>
              <p:nvPr/>
            </p:nvSpPr>
            <p:spPr bwMode="auto">
              <a:xfrm>
                <a:off x="4230" y="2480"/>
                <a:ext cx="4" cy="2"/>
              </a:xfrm>
              <a:custGeom>
                <a:avLst/>
                <a:gdLst>
                  <a:gd name="T0" fmla="*/ 1 w 2"/>
                  <a:gd name="T1" fmla="*/ 1 h 1"/>
                  <a:gd name="T2" fmla="*/ 2 w 2"/>
                  <a:gd name="T3" fmla="*/ 1 h 1"/>
                  <a:gd name="T4" fmla="*/ 1 w 2"/>
                  <a:gd name="T5" fmla="*/ 1 h 1"/>
                </a:gdLst>
                <a:ahLst/>
                <a:cxnLst>
                  <a:cxn ang="0">
                    <a:pos x="T0" y="T1"/>
                  </a:cxn>
                  <a:cxn ang="0">
                    <a:pos x="T2" y="T3"/>
                  </a:cxn>
                  <a:cxn ang="0">
                    <a:pos x="T4" y="T5"/>
                  </a:cxn>
                </a:cxnLst>
                <a:rect l="0" t="0" r="r" b="b"/>
                <a:pathLst>
                  <a:path w="2" h="1">
                    <a:moveTo>
                      <a:pt x="1" y="1"/>
                    </a:moveTo>
                    <a:cubicBezTo>
                      <a:pt x="0" y="1"/>
                      <a:pt x="1" y="1"/>
                      <a:pt x="2" y="1"/>
                    </a:cubicBezTo>
                    <a:cubicBezTo>
                      <a:pt x="2" y="0"/>
                      <a:pt x="2"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chenying0907 273"/>
              <p:cNvSpPr/>
              <p:nvPr/>
            </p:nvSpPr>
            <p:spPr bwMode="auto">
              <a:xfrm>
                <a:off x="3895" y="3080"/>
                <a:ext cx="4" cy="3"/>
              </a:xfrm>
              <a:custGeom>
                <a:avLst/>
                <a:gdLst>
                  <a:gd name="T0" fmla="*/ 0 w 2"/>
                  <a:gd name="T1" fmla="*/ 0 h 1"/>
                  <a:gd name="T2" fmla="*/ 1 w 2"/>
                  <a:gd name="T3" fmla="*/ 0 h 1"/>
                  <a:gd name="T4" fmla="*/ 1 w 2"/>
                  <a:gd name="T5" fmla="*/ 0 h 1"/>
                  <a:gd name="T6" fmla="*/ 0 w 2"/>
                  <a:gd name="T7" fmla="*/ 0 h 1"/>
                </a:gdLst>
                <a:ahLst/>
                <a:cxnLst>
                  <a:cxn ang="0">
                    <a:pos x="T0" y="T1"/>
                  </a:cxn>
                  <a:cxn ang="0">
                    <a:pos x="T2" y="T3"/>
                  </a:cxn>
                  <a:cxn ang="0">
                    <a:pos x="T4" y="T5"/>
                  </a:cxn>
                  <a:cxn ang="0">
                    <a:pos x="T6" y="T7"/>
                  </a:cxn>
                </a:cxnLst>
                <a:rect l="0" t="0" r="r" b="b"/>
                <a:pathLst>
                  <a:path w="2" h="1">
                    <a:moveTo>
                      <a:pt x="0" y="0"/>
                    </a:moveTo>
                    <a:cubicBezTo>
                      <a:pt x="0" y="1"/>
                      <a:pt x="1" y="0"/>
                      <a:pt x="1" y="0"/>
                    </a:cubicBezTo>
                    <a:cubicBezTo>
                      <a:pt x="1" y="0"/>
                      <a:pt x="2"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chenying0907 274"/>
              <p:cNvSpPr/>
              <p:nvPr/>
            </p:nvSpPr>
            <p:spPr bwMode="auto">
              <a:xfrm>
                <a:off x="4007" y="3076"/>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chenying0907 275"/>
              <p:cNvSpPr/>
              <p:nvPr/>
            </p:nvSpPr>
            <p:spPr bwMode="auto">
              <a:xfrm>
                <a:off x="3598" y="182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chenying0907 276"/>
              <p:cNvSpPr/>
              <p:nvPr/>
            </p:nvSpPr>
            <p:spPr bwMode="auto">
              <a:xfrm>
                <a:off x="4005" y="3074"/>
                <a:ext cx="2" cy="2"/>
              </a:xfrm>
              <a:custGeom>
                <a:avLst/>
                <a:gdLst>
                  <a:gd name="T0" fmla="*/ 1 w 1"/>
                  <a:gd name="T1" fmla="*/ 1 h 1"/>
                  <a:gd name="T2" fmla="*/ 0 w 1"/>
                  <a:gd name="T3" fmla="*/ 1 h 1"/>
                  <a:gd name="T4" fmla="*/ 1 w 1"/>
                  <a:gd name="T5" fmla="*/ 1 h 1"/>
                </a:gdLst>
                <a:ahLst/>
                <a:cxnLst>
                  <a:cxn ang="0">
                    <a:pos x="T0" y="T1"/>
                  </a:cxn>
                  <a:cxn ang="0">
                    <a:pos x="T2" y="T3"/>
                  </a:cxn>
                  <a:cxn ang="0">
                    <a:pos x="T4" y="T5"/>
                  </a:cxn>
                </a:cxnLst>
                <a:rect l="0" t="0" r="r" b="b"/>
                <a:pathLst>
                  <a:path w="1" h="1">
                    <a:moveTo>
                      <a:pt x="1" y="1"/>
                    </a:moveTo>
                    <a:cubicBezTo>
                      <a:pt x="1" y="1"/>
                      <a:pt x="1" y="1"/>
                      <a:pt x="0" y="1"/>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chenying0907 277"/>
              <p:cNvSpPr/>
              <p:nvPr/>
            </p:nvSpPr>
            <p:spPr bwMode="auto">
              <a:xfrm>
                <a:off x="4007" y="308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chenying0907 278"/>
              <p:cNvSpPr/>
              <p:nvPr/>
            </p:nvSpPr>
            <p:spPr bwMode="auto">
              <a:xfrm>
                <a:off x="3598" y="1823"/>
                <a:ext cx="2"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chenying0907 279"/>
              <p:cNvSpPr/>
              <p:nvPr/>
            </p:nvSpPr>
            <p:spPr bwMode="auto">
              <a:xfrm>
                <a:off x="3598" y="1823"/>
                <a:ext cx="2" cy="0"/>
              </a:xfrm>
              <a:custGeom>
                <a:avLst/>
                <a:gdLst>
                  <a:gd name="T0" fmla="*/ 1 w 1"/>
                  <a:gd name="T1" fmla="*/ 1 w 1"/>
                  <a:gd name="T2" fmla="*/ 0 w 1"/>
                  <a:gd name="T3" fmla="*/ 0 w 1"/>
                  <a:gd name="T4" fmla="*/ 0 w 1"/>
                  <a:gd name="T5" fmla="*/ 1 w 1"/>
                </a:gdLst>
                <a:ahLst/>
                <a:cxnLst>
                  <a:cxn ang="0">
                    <a:pos x="T0" y="0"/>
                  </a:cxn>
                  <a:cxn ang="0">
                    <a:pos x="T1" y="0"/>
                  </a:cxn>
                  <a:cxn ang="0">
                    <a:pos x="T2" y="0"/>
                  </a:cxn>
                  <a:cxn ang="0">
                    <a:pos x="T3" y="0"/>
                  </a:cxn>
                  <a:cxn ang="0">
                    <a:pos x="T4" y="0"/>
                  </a:cxn>
                  <a:cxn ang="0">
                    <a:pos x="T5" y="0"/>
                  </a:cxn>
                </a:cxnLst>
                <a:rect l="0" t="0" r="r" b="b"/>
                <a:pathLst>
                  <a:path w="1">
                    <a:moveTo>
                      <a:pt x="1" y="0"/>
                    </a:moveTo>
                    <a:cubicBezTo>
                      <a:pt x="1" y="0"/>
                      <a:pt x="1" y="0"/>
                      <a:pt x="1" y="0"/>
                    </a:cubicBezTo>
                    <a:cubicBezTo>
                      <a:pt x="1" y="0"/>
                      <a:pt x="0" y="0"/>
                      <a:pt x="0" y="0"/>
                    </a:cubicBezTo>
                    <a:cubicBezTo>
                      <a:pt x="0" y="0"/>
                      <a:pt x="0" y="0"/>
                      <a:pt x="0" y="0"/>
                    </a:cubicBez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chenying0907 280"/>
              <p:cNvSpPr/>
              <p:nvPr/>
            </p:nvSpPr>
            <p:spPr bwMode="auto">
              <a:xfrm>
                <a:off x="4009" y="3083"/>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chenying0907 281"/>
              <p:cNvSpPr/>
              <p:nvPr/>
            </p:nvSpPr>
            <p:spPr bwMode="auto">
              <a:xfrm>
                <a:off x="3602" y="182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chenying0907 282"/>
              <p:cNvSpPr/>
              <p:nvPr/>
            </p:nvSpPr>
            <p:spPr bwMode="auto">
              <a:xfrm>
                <a:off x="3929" y="1870"/>
                <a:ext cx="4" cy="8"/>
              </a:xfrm>
              <a:custGeom>
                <a:avLst/>
                <a:gdLst>
                  <a:gd name="T0" fmla="*/ 2 w 2"/>
                  <a:gd name="T1" fmla="*/ 1 h 4"/>
                  <a:gd name="T2" fmla="*/ 1 w 2"/>
                  <a:gd name="T3" fmla="*/ 4 h 4"/>
                  <a:gd name="T4" fmla="*/ 2 w 2"/>
                  <a:gd name="T5" fmla="*/ 1 h 4"/>
                </a:gdLst>
                <a:ahLst/>
                <a:cxnLst>
                  <a:cxn ang="0">
                    <a:pos x="T0" y="T1"/>
                  </a:cxn>
                  <a:cxn ang="0">
                    <a:pos x="T2" y="T3"/>
                  </a:cxn>
                  <a:cxn ang="0">
                    <a:pos x="T4" y="T5"/>
                  </a:cxn>
                </a:cxnLst>
                <a:rect l="0" t="0" r="r" b="b"/>
                <a:pathLst>
                  <a:path w="2" h="4">
                    <a:moveTo>
                      <a:pt x="2" y="1"/>
                    </a:moveTo>
                    <a:cubicBezTo>
                      <a:pt x="2" y="1"/>
                      <a:pt x="0" y="1"/>
                      <a:pt x="1" y="4"/>
                    </a:cubicBezTo>
                    <a:cubicBezTo>
                      <a:pt x="1" y="0"/>
                      <a:pt x="2" y="4"/>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chenying0907 283"/>
              <p:cNvSpPr/>
              <p:nvPr/>
            </p:nvSpPr>
            <p:spPr bwMode="auto">
              <a:xfrm>
                <a:off x="3687" y="1579"/>
                <a:ext cx="4" cy="4"/>
              </a:xfrm>
              <a:custGeom>
                <a:avLst/>
                <a:gdLst>
                  <a:gd name="T0" fmla="*/ 0 w 4"/>
                  <a:gd name="T1" fmla="*/ 4 h 4"/>
                  <a:gd name="T2" fmla="*/ 4 w 4"/>
                  <a:gd name="T3" fmla="*/ 0 h 4"/>
                  <a:gd name="T4" fmla="*/ 0 w 4"/>
                  <a:gd name="T5" fmla="*/ 2 h 4"/>
                  <a:gd name="T6" fmla="*/ 0 w 4"/>
                  <a:gd name="T7" fmla="*/ 4 h 4"/>
                </a:gdLst>
                <a:ahLst/>
                <a:cxnLst>
                  <a:cxn ang="0">
                    <a:pos x="T0" y="T1"/>
                  </a:cxn>
                  <a:cxn ang="0">
                    <a:pos x="T2" y="T3"/>
                  </a:cxn>
                  <a:cxn ang="0">
                    <a:pos x="T4" y="T5"/>
                  </a:cxn>
                  <a:cxn ang="0">
                    <a:pos x="T6" y="T7"/>
                  </a:cxn>
                </a:cxnLst>
                <a:rect l="0" t="0" r="r" b="b"/>
                <a:pathLst>
                  <a:path w="4" h="4">
                    <a:moveTo>
                      <a:pt x="0" y="4"/>
                    </a:moveTo>
                    <a:lnTo>
                      <a:pt x="4" y="0"/>
                    </a:lnTo>
                    <a:lnTo>
                      <a:pt x="0" y="2"/>
                    </a:lnTo>
                    <a:lnTo>
                      <a:pt x="0"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chenying0907 284"/>
              <p:cNvSpPr/>
              <p:nvPr/>
            </p:nvSpPr>
            <p:spPr bwMode="auto">
              <a:xfrm>
                <a:off x="4086" y="1583"/>
                <a:ext cx="8" cy="4"/>
              </a:xfrm>
              <a:custGeom>
                <a:avLst/>
                <a:gdLst>
                  <a:gd name="T0" fmla="*/ 2 w 4"/>
                  <a:gd name="T1" fmla="*/ 2 h 2"/>
                  <a:gd name="T2" fmla="*/ 1 w 4"/>
                  <a:gd name="T3" fmla="*/ 0 h 2"/>
                  <a:gd name="T4" fmla="*/ 2 w 4"/>
                  <a:gd name="T5" fmla="*/ 2 h 2"/>
                </a:gdLst>
                <a:ahLst/>
                <a:cxnLst>
                  <a:cxn ang="0">
                    <a:pos x="T0" y="T1"/>
                  </a:cxn>
                  <a:cxn ang="0">
                    <a:pos x="T2" y="T3"/>
                  </a:cxn>
                  <a:cxn ang="0">
                    <a:pos x="T4" y="T5"/>
                  </a:cxn>
                </a:cxnLst>
                <a:rect l="0" t="0" r="r" b="b"/>
                <a:pathLst>
                  <a:path w="4" h="2">
                    <a:moveTo>
                      <a:pt x="2" y="2"/>
                    </a:moveTo>
                    <a:cubicBezTo>
                      <a:pt x="2" y="2"/>
                      <a:pt x="3" y="1"/>
                      <a:pt x="1" y="0"/>
                    </a:cubicBezTo>
                    <a:cubicBezTo>
                      <a:pt x="4" y="2"/>
                      <a:pt x="0"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chenying0907 285"/>
              <p:cNvSpPr/>
              <p:nvPr/>
            </p:nvSpPr>
            <p:spPr bwMode="auto">
              <a:xfrm>
                <a:off x="3574" y="1912"/>
                <a:ext cx="2" cy="21"/>
              </a:xfrm>
              <a:custGeom>
                <a:avLst/>
                <a:gdLst>
                  <a:gd name="T0" fmla="*/ 0 w 1"/>
                  <a:gd name="T1" fmla="*/ 0 h 10"/>
                  <a:gd name="T2" fmla="*/ 1 w 1"/>
                  <a:gd name="T3" fmla="*/ 10 h 10"/>
                  <a:gd name="T4" fmla="*/ 0 w 1"/>
                  <a:gd name="T5" fmla="*/ 0 h 10"/>
                </a:gdLst>
                <a:ahLst/>
                <a:cxnLst>
                  <a:cxn ang="0">
                    <a:pos x="T0" y="T1"/>
                  </a:cxn>
                  <a:cxn ang="0">
                    <a:pos x="T2" y="T3"/>
                  </a:cxn>
                  <a:cxn ang="0">
                    <a:pos x="T4" y="T5"/>
                  </a:cxn>
                </a:cxnLst>
                <a:rect l="0" t="0" r="r" b="b"/>
                <a:pathLst>
                  <a:path w="1" h="10">
                    <a:moveTo>
                      <a:pt x="0" y="0"/>
                    </a:moveTo>
                    <a:cubicBezTo>
                      <a:pt x="0" y="4"/>
                      <a:pt x="0" y="10"/>
                      <a:pt x="1" y="1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chenying0907 286"/>
              <p:cNvSpPr>
                <a:spLocks noEditPoints="1"/>
              </p:cNvSpPr>
              <p:nvPr/>
            </p:nvSpPr>
            <p:spPr bwMode="auto">
              <a:xfrm>
                <a:off x="3559" y="1774"/>
                <a:ext cx="77" cy="91"/>
              </a:xfrm>
              <a:custGeom>
                <a:avLst/>
                <a:gdLst>
                  <a:gd name="T0" fmla="*/ 32 w 36"/>
                  <a:gd name="T1" fmla="*/ 19 h 43"/>
                  <a:gd name="T2" fmla="*/ 27 w 36"/>
                  <a:gd name="T3" fmla="*/ 2 h 43"/>
                  <a:gd name="T4" fmla="*/ 8 w 36"/>
                  <a:gd name="T5" fmla="*/ 14 h 43"/>
                  <a:gd name="T6" fmla="*/ 16 w 36"/>
                  <a:gd name="T7" fmla="*/ 25 h 43"/>
                  <a:gd name="T8" fmla="*/ 16 w 36"/>
                  <a:gd name="T9" fmla="*/ 24 h 43"/>
                  <a:gd name="T10" fmla="*/ 17 w 36"/>
                  <a:gd name="T11" fmla="*/ 24 h 43"/>
                  <a:gd name="T12" fmla="*/ 17 w 36"/>
                  <a:gd name="T13" fmla="*/ 23 h 43"/>
                  <a:gd name="T14" fmla="*/ 17 w 36"/>
                  <a:gd name="T15" fmla="*/ 24 h 43"/>
                  <a:gd name="T16" fmla="*/ 19 w 36"/>
                  <a:gd name="T17" fmla="*/ 23 h 43"/>
                  <a:gd name="T18" fmla="*/ 18 w 36"/>
                  <a:gd name="T19" fmla="*/ 24 h 43"/>
                  <a:gd name="T20" fmla="*/ 17 w 36"/>
                  <a:gd name="T21" fmla="*/ 24 h 43"/>
                  <a:gd name="T22" fmla="*/ 19 w 36"/>
                  <a:gd name="T23" fmla="*/ 23 h 43"/>
                  <a:gd name="T24" fmla="*/ 20 w 36"/>
                  <a:gd name="T25" fmla="*/ 23 h 43"/>
                  <a:gd name="T26" fmla="*/ 21 w 36"/>
                  <a:gd name="T27" fmla="*/ 24 h 43"/>
                  <a:gd name="T28" fmla="*/ 21 w 36"/>
                  <a:gd name="T29" fmla="*/ 23 h 43"/>
                  <a:gd name="T30" fmla="*/ 21 w 36"/>
                  <a:gd name="T31" fmla="*/ 23 h 43"/>
                  <a:gd name="T32" fmla="*/ 21 w 36"/>
                  <a:gd name="T33" fmla="*/ 23 h 43"/>
                  <a:gd name="T34" fmla="*/ 21 w 36"/>
                  <a:gd name="T35" fmla="*/ 24 h 43"/>
                  <a:gd name="T36" fmla="*/ 22 w 36"/>
                  <a:gd name="T37" fmla="*/ 24 h 43"/>
                  <a:gd name="T38" fmla="*/ 22 w 36"/>
                  <a:gd name="T39" fmla="*/ 24 h 43"/>
                  <a:gd name="T40" fmla="*/ 22 w 36"/>
                  <a:gd name="T41" fmla="*/ 19 h 43"/>
                  <a:gd name="T42" fmla="*/ 22 w 36"/>
                  <a:gd name="T43" fmla="*/ 19 h 43"/>
                  <a:gd name="T44" fmla="*/ 23 w 36"/>
                  <a:gd name="T45" fmla="*/ 23 h 43"/>
                  <a:gd name="T46" fmla="*/ 27 w 36"/>
                  <a:gd name="T47" fmla="*/ 24 h 43"/>
                  <a:gd name="T48" fmla="*/ 25 w 36"/>
                  <a:gd name="T49" fmla="*/ 24 h 43"/>
                  <a:gd name="T50" fmla="*/ 25 w 36"/>
                  <a:gd name="T51" fmla="*/ 24 h 43"/>
                  <a:gd name="T52" fmla="*/ 26 w 36"/>
                  <a:gd name="T53" fmla="*/ 23 h 43"/>
                  <a:gd name="T54" fmla="*/ 25 w 36"/>
                  <a:gd name="T55" fmla="*/ 24 h 43"/>
                  <a:gd name="T56" fmla="*/ 24 w 36"/>
                  <a:gd name="T57" fmla="*/ 24 h 43"/>
                  <a:gd name="T58" fmla="*/ 24 w 36"/>
                  <a:gd name="T59" fmla="*/ 22 h 43"/>
                  <a:gd name="T60" fmla="*/ 24 w 36"/>
                  <a:gd name="T61" fmla="*/ 24 h 43"/>
                  <a:gd name="T62" fmla="*/ 23 w 36"/>
                  <a:gd name="T63" fmla="*/ 24 h 43"/>
                  <a:gd name="T64" fmla="*/ 23 w 36"/>
                  <a:gd name="T65" fmla="*/ 24 h 43"/>
                  <a:gd name="T66" fmla="*/ 24 w 36"/>
                  <a:gd name="T67" fmla="*/ 24 h 43"/>
                  <a:gd name="T68" fmla="*/ 24 w 36"/>
                  <a:gd name="T69" fmla="*/ 24 h 43"/>
                  <a:gd name="T70" fmla="*/ 25 w 36"/>
                  <a:gd name="T71" fmla="*/ 24 h 43"/>
                  <a:gd name="T72" fmla="*/ 29 w 36"/>
                  <a:gd name="T73" fmla="*/ 24 h 43"/>
                  <a:gd name="T74" fmla="*/ 26 w 36"/>
                  <a:gd name="T75" fmla="*/ 24 h 43"/>
                  <a:gd name="T76" fmla="*/ 24 w 36"/>
                  <a:gd name="T77" fmla="*/ 22 h 43"/>
                  <a:gd name="T78" fmla="*/ 23 w 36"/>
                  <a:gd name="T79" fmla="*/ 21 h 43"/>
                  <a:gd name="T80" fmla="*/ 24 w 36"/>
                  <a:gd name="T81" fmla="*/ 21 h 43"/>
                  <a:gd name="T82" fmla="*/ 24 w 36"/>
                  <a:gd name="T83" fmla="*/ 21 h 43"/>
                  <a:gd name="T84" fmla="*/ 23 w 36"/>
                  <a:gd name="T85" fmla="*/ 20 h 43"/>
                  <a:gd name="T86" fmla="*/ 22 w 36"/>
                  <a:gd name="T87" fmla="*/ 19 h 43"/>
                  <a:gd name="T88" fmla="*/ 22 w 36"/>
                  <a:gd name="T89" fmla="*/ 20 h 43"/>
                  <a:gd name="T90" fmla="*/ 21 w 36"/>
                  <a:gd name="T91" fmla="*/ 19 h 43"/>
                  <a:gd name="T92" fmla="*/ 22 w 36"/>
                  <a:gd name="T93" fmla="*/ 21 h 43"/>
                  <a:gd name="T94" fmla="*/ 20 w 36"/>
                  <a:gd name="T95" fmla="*/ 21 h 43"/>
                  <a:gd name="T96" fmla="*/ 17 w 36"/>
                  <a:gd name="T97" fmla="*/ 20 h 43"/>
                  <a:gd name="T98" fmla="*/ 20 w 36"/>
                  <a:gd name="T99" fmla="*/ 19 h 43"/>
                  <a:gd name="T100" fmla="*/ 18 w 36"/>
                  <a:gd name="T101" fmla="*/ 18 h 43"/>
                  <a:gd name="T102" fmla="*/ 19 w 36"/>
                  <a:gd name="T103" fmla="*/ 18 h 43"/>
                  <a:gd name="T104" fmla="*/ 20 w 36"/>
                  <a:gd name="T105" fmla="*/ 18 h 43"/>
                  <a:gd name="T106" fmla="*/ 21 w 36"/>
                  <a:gd name="T107" fmla="*/ 19 h 43"/>
                  <a:gd name="T108" fmla="*/ 20 w 36"/>
                  <a:gd name="T109" fmla="*/ 18 h 43"/>
                  <a:gd name="T110" fmla="*/ 18 w 36"/>
                  <a:gd name="T111" fmla="*/ 18 h 43"/>
                  <a:gd name="T112" fmla="*/ 18 w 36"/>
                  <a:gd name="T113" fmla="*/ 18 h 43"/>
                  <a:gd name="T114" fmla="*/ 15 w 36"/>
                  <a:gd name="T115" fmla="*/ 18 h 43"/>
                  <a:gd name="T116" fmla="*/ 18 w 36"/>
                  <a:gd name="T117" fmla="*/ 18 h 43"/>
                  <a:gd name="T118" fmla="*/ 18 w 36"/>
                  <a:gd name="T119" fmla="*/ 18 h 43"/>
                  <a:gd name="T120" fmla="*/ 17 w 36"/>
                  <a:gd name="T121" fmla="*/ 19 h 43"/>
                  <a:gd name="T122" fmla="*/ 16 w 36"/>
                  <a:gd name="T123" fmla="*/ 25 h 43"/>
                  <a:gd name="T124" fmla="*/ 14 w 36"/>
                  <a:gd name="T125" fmla="*/ 2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6" h="43">
                    <a:moveTo>
                      <a:pt x="5" y="16"/>
                    </a:moveTo>
                    <a:cubicBezTo>
                      <a:pt x="6" y="19"/>
                      <a:pt x="3" y="20"/>
                      <a:pt x="0" y="23"/>
                    </a:cubicBezTo>
                    <a:cubicBezTo>
                      <a:pt x="0" y="23"/>
                      <a:pt x="1" y="25"/>
                      <a:pt x="1" y="28"/>
                    </a:cubicBezTo>
                    <a:cubicBezTo>
                      <a:pt x="5" y="39"/>
                      <a:pt x="13" y="43"/>
                      <a:pt x="19" y="41"/>
                    </a:cubicBezTo>
                    <a:cubicBezTo>
                      <a:pt x="18" y="40"/>
                      <a:pt x="18" y="39"/>
                      <a:pt x="19" y="39"/>
                    </a:cubicBezTo>
                    <a:cubicBezTo>
                      <a:pt x="19" y="39"/>
                      <a:pt x="19" y="39"/>
                      <a:pt x="19" y="39"/>
                    </a:cubicBezTo>
                    <a:cubicBezTo>
                      <a:pt x="19" y="38"/>
                      <a:pt x="19" y="38"/>
                      <a:pt x="19" y="38"/>
                    </a:cubicBezTo>
                    <a:cubicBezTo>
                      <a:pt x="19" y="38"/>
                      <a:pt x="19" y="39"/>
                      <a:pt x="19" y="40"/>
                    </a:cubicBezTo>
                    <a:cubicBezTo>
                      <a:pt x="20" y="39"/>
                      <a:pt x="21" y="39"/>
                      <a:pt x="23" y="39"/>
                    </a:cubicBezTo>
                    <a:cubicBezTo>
                      <a:pt x="22" y="36"/>
                      <a:pt x="23" y="38"/>
                      <a:pt x="23" y="36"/>
                    </a:cubicBezTo>
                    <a:cubicBezTo>
                      <a:pt x="23" y="37"/>
                      <a:pt x="23" y="37"/>
                      <a:pt x="23" y="37"/>
                    </a:cubicBezTo>
                    <a:cubicBezTo>
                      <a:pt x="23" y="36"/>
                      <a:pt x="23" y="36"/>
                      <a:pt x="25" y="38"/>
                    </a:cubicBezTo>
                    <a:cubicBezTo>
                      <a:pt x="29" y="38"/>
                      <a:pt x="31" y="35"/>
                      <a:pt x="33" y="33"/>
                    </a:cubicBezTo>
                    <a:cubicBezTo>
                      <a:pt x="36" y="30"/>
                      <a:pt x="36" y="26"/>
                      <a:pt x="36" y="21"/>
                    </a:cubicBezTo>
                    <a:cubicBezTo>
                      <a:pt x="33" y="20"/>
                      <a:pt x="35" y="19"/>
                      <a:pt x="32" y="19"/>
                    </a:cubicBezTo>
                    <a:cubicBezTo>
                      <a:pt x="33" y="19"/>
                      <a:pt x="33" y="19"/>
                      <a:pt x="33" y="19"/>
                    </a:cubicBezTo>
                    <a:cubicBezTo>
                      <a:pt x="31" y="18"/>
                      <a:pt x="33" y="18"/>
                      <a:pt x="34" y="17"/>
                    </a:cubicBezTo>
                    <a:cubicBezTo>
                      <a:pt x="33" y="17"/>
                      <a:pt x="34" y="17"/>
                      <a:pt x="32" y="17"/>
                    </a:cubicBezTo>
                    <a:cubicBezTo>
                      <a:pt x="30" y="17"/>
                      <a:pt x="35" y="17"/>
                      <a:pt x="34" y="16"/>
                    </a:cubicBezTo>
                    <a:cubicBezTo>
                      <a:pt x="34" y="16"/>
                      <a:pt x="33" y="17"/>
                      <a:pt x="33" y="16"/>
                    </a:cubicBezTo>
                    <a:cubicBezTo>
                      <a:pt x="31" y="16"/>
                      <a:pt x="34" y="17"/>
                      <a:pt x="36" y="15"/>
                    </a:cubicBezTo>
                    <a:cubicBezTo>
                      <a:pt x="35" y="13"/>
                      <a:pt x="32" y="12"/>
                      <a:pt x="33" y="10"/>
                    </a:cubicBezTo>
                    <a:cubicBezTo>
                      <a:pt x="33" y="11"/>
                      <a:pt x="32" y="11"/>
                      <a:pt x="32" y="11"/>
                    </a:cubicBezTo>
                    <a:cubicBezTo>
                      <a:pt x="35" y="9"/>
                      <a:pt x="31" y="11"/>
                      <a:pt x="32" y="10"/>
                    </a:cubicBezTo>
                    <a:cubicBezTo>
                      <a:pt x="33" y="10"/>
                      <a:pt x="33" y="10"/>
                      <a:pt x="33" y="10"/>
                    </a:cubicBezTo>
                    <a:cubicBezTo>
                      <a:pt x="34" y="9"/>
                      <a:pt x="32" y="9"/>
                      <a:pt x="32" y="7"/>
                    </a:cubicBezTo>
                    <a:cubicBezTo>
                      <a:pt x="30" y="7"/>
                      <a:pt x="32" y="5"/>
                      <a:pt x="30" y="5"/>
                    </a:cubicBezTo>
                    <a:cubicBezTo>
                      <a:pt x="31" y="5"/>
                      <a:pt x="30" y="4"/>
                      <a:pt x="30" y="4"/>
                    </a:cubicBezTo>
                    <a:cubicBezTo>
                      <a:pt x="27" y="6"/>
                      <a:pt x="29" y="1"/>
                      <a:pt x="27" y="3"/>
                    </a:cubicBezTo>
                    <a:cubicBezTo>
                      <a:pt x="27" y="2"/>
                      <a:pt x="27" y="2"/>
                      <a:pt x="27" y="2"/>
                    </a:cubicBezTo>
                    <a:cubicBezTo>
                      <a:pt x="25" y="1"/>
                      <a:pt x="21" y="0"/>
                      <a:pt x="18" y="3"/>
                    </a:cubicBezTo>
                    <a:cubicBezTo>
                      <a:pt x="16" y="3"/>
                      <a:pt x="12" y="1"/>
                      <a:pt x="13" y="3"/>
                    </a:cubicBezTo>
                    <a:cubicBezTo>
                      <a:pt x="13" y="5"/>
                      <a:pt x="13" y="5"/>
                      <a:pt x="13" y="5"/>
                    </a:cubicBezTo>
                    <a:cubicBezTo>
                      <a:pt x="13" y="5"/>
                      <a:pt x="13" y="4"/>
                      <a:pt x="12" y="3"/>
                    </a:cubicBezTo>
                    <a:cubicBezTo>
                      <a:pt x="13" y="5"/>
                      <a:pt x="11" y="4"/>
                      <a:pt x="11" y="4"/>
                    </a:cubicBezTo>
                    <a:cubicBezTo>
                      <a:pt x="11" y="5"/>
                      <a:pt x="11" y="5"/>
                      <a:pt x="11" y="6"/>
                    </a:cubicBezTo>
                    <a:cubicBezTo>
                      <a:pt x="9" y="4"/>
                      <a:pt x="11" y="8"/>
                      <a:pt x="9" y="7"/>
                    </a:cubicBezTo>
                    <a:cubicBezTo>
                      <a:pt x="12" y="9"/>
                      <a:pt x="10" y="8"/>
                      <a:pt x="10" y="9"/>
                    </a:cubicBezTo>
                    <a:cubicBezTo>
                      <a:pt x="10" y="9"/>
                      <a:pt x="10" y="9"/>
                      <a:pt x="9" y="8"/>
                    </a:cubicBezTo>
                    <a:cubicBezTo>
                      <a:pt x="9" y="9"/>
                      <a:pt x="9" y="9"/>
                      <a:pt x="8" y="9"/>
                    </a:cubicBezTo>
                    <a:cubicBezTo>
                      <a:pt x="8" y="9"/>
                      <a:pt x="10" y="10"/>
                      <a:pt x="9" y="10"/>
                    </a:cubicBezTo>
                    <a:cubicBezTo>
                      <a:pt x="7" y="9"/>
                      <a:pt x="9" y="11"/>
                      <a:pt x="8" y="10"/>
                    </a:cubicBezTo>
                    <a:cubicBezTo>
                      <a:pt x="10" y="11"/>
                      <a:pt x="11" y="13"/>
                      <a:pt x="10" y="12"/>
                    </a:cubicBezTo>
                    <a:cubicBezTo>
                      <a:pt x="8" y="11"/>
                      <a:pt x="8" y="11"/>
                      <a:pt x="8" y="11"/>
                    </a:cubicBezTo>
                    <a:cubicBezTo>
                      <a:pt x="9" y="12"/>
                      <a:pt x="5" y="12"/>
                      <a:pt x="8" y="14"/>
                    </a:cubicBezTo>
                    <a:cubicBezTo>
                      <a:pt x="6" y="13"/>
                      <a:pt x="6" y="13"/>
                      <a:pt x="6" y="13"/>
                    </a:cubicBezTo>
                    <a:cubicBezTo>
                      <a:pt x="8" y="15"/>
                      <a:pt x="6" y="15"/>
                      <a:pt x="8" y="17"/>
                    </a:cubicBezTo>
                    <a:cubicBezTo>
                      <a:pt x="8" y="17"/>
                      <a:pt x="7" y="17"/>
                      <a:pt x="7" y="17"/>
                    </a:cubicBezTo>
                    <a:cubicBezTo>
                      <a:pt x="6" y="17"/>
                      <a:pt x="5" y="16"/>
                      <a:pt x="5" y="16"/>
                    </a:cubicBezTo>
                    <a:close/>
                    <a:moveTo>
                      <a:pt x="16" y="26"/>
                    </a:moveTo>
                    <a:cubicBezTo>
                      <a:pt x="16" y="26"/>
                      <a:pt x="16" y="26"/>
                      <a:pt x="16" y="26"/>
                    </a:cubicBezTo>
                    <a:cubicBezTo>
                      <a:pt x="16" y="27"/>
                      <a:pt x="16" y="27"/>
                      <a:pt x="16" y="26"/>
                    </a:cubicBezTo>
                    <a:close/>
                    <a:moveTo>
                      <a:pt x="17" y="24"/>
                    </a:moveTo>
                    <a:cubicBezTo>
                      <a:pt x="17" y="25"/>
                      <a:pt x="16" y="25"/>
                      <a:pt x="17" y="27"/>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4"/>
                      <a:pt x="16" y="24"/>
                      <a:pt x="17" y="24"/>
                    </a:cubicBezTo>
                    <a:cubicBezTo>
                      <a:pt x="17" y="25"/>
                      <a:pt x="17" y="25"/>
                      <a:pt x="17" y="24"/>
                    </a:cubicBezTo>
                    <a:close/>
                    <a:moveTo>
                      <a:pt x="16" y="25"/>
                    </a:move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4"/>
                      <a:pt x="16" y="24"/>
                      <a:pt x="16" y="24"/>
                    </a:cubicBezTo>
                    <a:cubicBezTo>
                      <a:pt x="16" y="25"/>
                      <a:pt x="17" y="23"/>
                      <a:pt x="16" y="24"/>
                    </a:cubicBezTo>
                    <a:cubicBezTo>
                      <a:pt x="16" y="24"/>
                      <a:pt x="16" y="24"/>
                      <a:pt x="16" y="24"/>
                    </a:cubicBezTo>
                    <a:cubicBezTo>
                      <a:pt x="16" y="24"/>
                      <a:pt x="16" y="24"/>
                      <a:pt x="16" y="24"/>
                    </a:cubicBezTo>
                    <a:cubicBezTo>
                      <a:pt x="16" y="24"/>
                      <a:pt x="16" y="24"/>
                      <a:pt x="16" y="24"/>
                    </a:cubicBezTo>
                    <a:cubicBezTo>
                      <a:pt x="16" y="24"/>
                      <a:pt x="16" y="24"/>
                      <a:pt x="16" y="24"/>
                    </a:cubicBezTo>
                    <a:cubicBezTo>
                      <a:pt x="17" y="24"/>
                      <a:pt x="17" y="24"/>
                      <a:pt x="17" y="24"/>
                    </a:cubicBezTo>
                    <a:cubicBezTo>
                      <a:pt x="17" y="24"/>
                      <a:pt x="17" y="24"/>
                      <a:pt x="17" y="24"/>
                    </a:cubicBezTo>
                    <a:cubicBezTo>
                      <a:pt x="16" y="25"/>
                      <a:pt x="17" y="24"/>
                      <a:pt x="16" y="24"/>
                    </a:cubicBezTo>
                    <a:cubicBezTo>
                      <a:pt x="17" y="24"/>
                      <a:pt x="17" y="24"/>
                      <a:pt x="17" y="24"/>
                    </a:cubicBezTo>
                    <a:cubicBezTo>
                      <a:pt x="17" y="24"/>
                      <a:pt x="17" y="24"/>
                      <a:pt x="17" y="24"/>
                    </a:cubicBezTo>
                    <a:cubicBezTo>
                      <a:pt x="17" y="24"/>
                      <a:pt x="16" y="24"/>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lose/>
                    <a:moveTo>
                      <a:pt x="17" y="24"/>
                    </a:move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lose/>
                    <a:moveTo>
                      <a:pt x="17" y="23"/>
                    </a:moveTo>
                    <a:cubicBezTo>
                      <a:pt x="17" y="23"/>
                      <a:pt x="17" y="23"/>
                      <a:pt x="17" y="23"/>
                    </a:cubicBezTo>
                    <a:cubicBezTo>
                      <a:pt x="17" y="23"/>
                      <a:pt x="17" y="23"/>
                      <a:pt x="17" y="23"/>
                    </a:cubicBezTo>
                    <a:cubicBezTo>
                      <a:pt x="17" y="23"/>
                      <a:pt x="17" y="23"/>
                      <a:pt x="17" y="23"/>
                    </a:cubicBezTo>
                    <a:cubicBezTo>
                      <a:pt x="17" y="23"/>
                      <a:pt x="17" y="23"/>
                      <a:pt x="17" y="23"/>
                    </a:cubicBezTo>
                    <a:close/>
                    <a:moveTo>
                      <a:pt x="17" y="24"/>
                    </a:moveTo>
                    <a:cubicBezTo>
                      <a:pt x="17" y="24"/>
                      <a:pt x="17" y="24"/>
                      <a:pt x="17" y="24"/>
                    </a:cubicBezTo>
                    <a:cubicBezTo>
                      <a:pt x="17" y="24"/>
                      <a:pt x="17" y="24"/>
                      <a:pt x="17" y="24"/>
                    </a:cubicBezTo>
                    <a:cubicBezTo>
                      <a:pt x="17" y="24"/>
                      <a:pt x="17" y="24"/>
                      <a:pt x="17" y="24"/>
                    </a:cubicBezTo>
                    <a:close/>
                    <a:moveTo>
                      <a:pt x="17" y="23"/>
                    </a:moveTo>
                    <a:cubicBezTo>
                      <a:pt x="17" y="23"/>
                      <a:pt x="17" y="23"/>
                      <a:pt x="17" y="23"/>
                    </a:cubicBezTo>
                    <a:cubicBezTo>
                      <a:pt x="18" y="23"/>
                      <a:pt x="18" y="23"/>
                      <a:pt x="18" y="23"/>
                    </a:cubicBezTo>
                    <a:cubicBezTo>
                      <a:pt x="18" y="23"/>
                      <a:pt x="17" y="23"/>
                      <a:pt x="17" y="23"/>
                    </a:cubicBezTo>
                    <a:cubicBezTo>
                      <a:pt x="17" y="23"/>
                      <a:pt x="17" y="23"/>
                      <a:pt x="17" y="23"/>
                    </a:cubicBezTo>
                    <a:cubicBezTo>
                      <a:pt x="17" y="23"/>
                      <a:pt x="17" y="23"/>
                      <a:pt x="17" y="23"/>
                    </a:cubicBezTo>
                    <a:cubicBezTo>
                      <a:pt x="17" y="23"/>
                      <a:pt x="17" y="23"/>
                      <a:pt x="17" y="23"/>
                    </a:cubicBezTo>
                    <a:close/>
                    <a:moveTo>
                      <a:pt x="17" y="24"/>
                    </a:moveTo>
                    <a:cubicBezTo>
                      <a:pt x="17" y="24"/>
                      <a:pt x="17" y="24"/>
                      <a:pt x="17" y="24"/>
                    </a:cubicBezTo>
                    <a:cubicBezTo>
                      <a:pt x="17" y="24"/>
                      <a:pt x="17" y="24"/>
                      <a:pt x="17" y="24"/>
                    </a:cubicBezTo>
                    <a:cubicBezTo>
                      <a:pt x="17" y="24"/>
                      <a:pt x="17" y="24"/>
                      <a:pt x="17" y="24"/>
                    </a:cubicBezTo>
                    <a:close/>
                    <a:moveTo>
                      <a:pt x="17" y="24"/>
                    </a:moveTo>
                    <a:cubicBezTo>
                      <a:pt x="17" y="24"/>
                      <a:pt x="17" y="24"/>
                      <a:pt x="17" y="24"/>
                    </a:cubicBezTo>
                    <a:cubicBezTo>
                      <a:pt x="17" y="24"/>
                      <a:pt x="17" y="24"/>
                      <a:pt x="17" y="24"/>
                    </a:cubicBezTo>
                    <a:close/>
                    <a:moveTo>
                      <a:pt x="17" y="24"/>
                    </a:moveTo>
                    <a:cubicBezTo>
                      <a:pt x="17" y="24"/>
                      <a:pt x="17" y="24"/>
                      <a:pt x="17" y="24"/>
                    </a:cubicBezTo>
                    <a:cubicBezTo>
                      <a:pt x="17" y="24"/>
                      <a:pt x="17" y="24"/>
                      <a:pt x="17" y="24"/>
                    </a:cubicBezTo>
                    <a:cubicBezTo>
                      <a:pt x="18" y="25"/>
                      <a:pt x="17" y="24"/>
                      <a:pt x="17" y="24"/>
                    </a:cubicBezTo>
                    <a:close/>
                    <a:moveTo>
                      <a:pt x="18" y="24"/>
                    </a:moveTo>
                    <a:cubicBezTo>
                      <a:pt x="18" y="24"/>
                      <a:pt x="18" y="24"/>
                      <a:pt x="18" y="24"/>
                    </a:cubicBezTo>
                    <a:cubicBezTo>
                      <a:pt x="18" y="24"/>
                      <a:pt x="18" y="24"/>
                      <a:pt x="18" y="24"/>
                    </a:cubicBezTo>
                    <a:cubicBezTo>
                      <a:pt x="18" y="24"/>
                      <a:pt x="18" y="24"/>
                      <a:pt x="18" y="24"/>
                    </a:cubicBezTo>
                    <a:close/>
                    <a:moveTo>
                      <a:pt x="20" y="23"/>
                    </a:moveTo>
                    <a:cubicBezTo>
                      <a:pt x="20" y="23"/>
                      <a:pt x="20" y="23"/>
                      <a:pt x="20" y="23"/>
                    </a:cubicBezTo>
                    <a:cubicBezTo>
                      <a:pt x="20" y="23"/>
                      <a:pt x="19" y="23"/>
                      <a:pt x="19" y="23"/>
                    </a:cubicBezTo>
                    <a:cubicBezTo>
                      <a:pt x="19" y="23"/>
                      <a:pt x="18" y="23"/>
                      <a:pt x="18" y="24"/>
                    </a:cubicBezTo>
                    <a:cubicBezTo>
                      <a:pt x="18" y="24"/>
                      <a:pt x="18" y="24"/>
                      <a:pt x="18" y="24"/>
                    </a:cubicBezTo>
                    <a:cubicBezTo>
                      <a:pt x="19" y="23"/>
                      <a:pt x="19" y="23"/>
                      <a:pt x="18" y="24"/>
                    </a:cubicBezTo>
                    <a:cubicBezTo>
                      <a:pt x="19" y="23"/>
                      <a:pt x="19" y="23"/>
                      <a:pt x="19" y="23"/>
                    </a:cubicBezTo>
                    <a:cubicBezTo>
                      <a:pt x="19" y="23"/>
                      <a:pt x="19" y="23"/>
                      <a:pt x="19" y="24"/>
                    </a:cubicBezTo>
                    <a:cubicBezTo>
                      <a:pt x="19" y="24"/>
                      <a:pt x="19" y="24"/>
                      <a:pt x="19" y="24"/>
                    </a:cubicBezTo>
                    <a:cubicBezTo>
                      <a:pt x="19" y="24"/>
                      <a:pt x="19" y="24"/>
                      <a:pt x="19" y="24"/>
                    </a:cubicBezTo>
                    <a:cubicBezTo>
                      <a:pt x="19" y="24"/>
                      <a:pt x="19" y="24"/>
                      <a:pt x="19" y="24"/>
                    </a:cubicBezTo>
                    <a:cubicBezTo>
                      <a:pt x="19" y="24"/>
                      <a:pt x="18" y="25"/>
                      <a:pt x="19" y="26"/>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8" y="24"/>
                    </a:cubicBezTo>
                    <a:cubicBezTo>
                      <a:pt x="18" y="24"/>
                      <a:pt x="18"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4"/>
                      <a:pt x="17" y="24"/>
                    </a:cubicBezTo>
                    <a:cubicBezTo>
                      <a:pt x="17" y="24"/>
                      <a:pt x="17" y="23"/>
                      <a:pt x="17" y="23"/>
                    </a:cubicBezTo>
                    <a:cubicBezTo>
                      <a:pt x="17" y="23"/>
                      <a:pt x="18" y="23"/>
                      <a:pt x="18" y="23"/>
                    </a:cubicBezTo>
                    <a:cubicBezTo>
                      <a:pt x="18" y="23"/>
                      <a:pt x="18" y="23"/>
                      <a:pt x="18" y="24"/>
                    </a:cubicBezTo>
                    <a:cubicBezTo>
                      <a:pt x="18" y="24"/>
                      <a:pt x="18" y="24"/>
                      <a:pt x="18" y="24"/>
                    </a:cubicBezTo>
                    <a:cubicBezTo>
                      <a:pt x="18" y="23"/>
                      <a:pt x="18" y="23"/>
                      <a:pt x="18" y="23"/>
                    </a:cubicBezTo>
                    <a:cubicBezTo>
                      <a:pt x="18" y="23"/>
                      <a:pt x="18" y="23"/>
                      <a:pt x="18" y="23"/>
                    </a:cubicBezTo>
                    <a:cubicBezTo>
                      <a:pt x="18" y="22"/>
                      <a:pt x="17" y="22"/>
                      <a:pt x="17" y="22"/>
                    </a:cubicBezTo>
                    <a:cubicBezTo>
                      <a:pt x="18" y="22"/>
                      <a:pt x="18" y="23"/>
                      <a:pt x="18" y="23"/>
                    </a:cubicBezTo>
                    <a:cubicBezTo>
                      <a:pt x="19" y="22"/>
                      <a:pt x="19" y="22"/>
                      <a:pt x="19" y="22"/>
                    </a:cubicBezTo>
                    <a:cubicBezTo>
                      <a:pt x="19" y="22"/>
                      <a:pt x="19" y="23"/>
                      <a:pt x="19" y="23"/>
                    </a:cubicBezTo>
                    <a:cubicBezTo>
                      <a:pt x="19" y="23"/>
                      <a:pt x="20" y="23"/>
                      <a:pt x="20" y="23"/>
                    </a:cubicBezTo>
                    <a:cubicBezTo>
                      <a:pt x="20" y="23"/>
                      <a:pt x="20" y="23"/>
                      <a:pt x="20" y="23"/>
                    </a:cubicBezTo>
                    <a:cubicBezTo>
                      <a:pt x="20" y="23"/>
                      <a:pt x="20" y="23"/>
                      <a:pt x="20" y="23"/>
                    </a:cubicBezTo>
                    <a:cubicBezTo>
                      <a:pt x="20" y="23"/>
                      <a:pt x="20" y="23"/>
                      <a:pt x="20" y="23"/>
                    </a:cubicBezTo>
                    <a:cubicBezTo>
                      <a:pt x="20" y="23"/>
                      <a:pt x="20" y="23"/>
                      <a:pt x="20" y="23"/>
                    </a:cubicBezTo>
                    <a:cubicBezTo>
                      <a:pt x="20"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0" y="23"/>
                    </a:cubicBezTo>
                    <a:cubicBezTo>
                      <a:pt x="20" y="23"/>
                      <a:pt x="20" y="23"/>
                      <a:pt x="20" y="23"/>
                    </a:cubicBezTo>
                    <a:cubicBezTo>
                      <a:pt x="20" y="23"/>
                      <a:pt x="20" y="23"/>
                      <a:pt x="20" y="23"/>
                    </a:cubicBezTo>
                    <a:cubicBezTo>
                      <a:pt x="20" y="23"/>
                      <a:pt x="20" y="23"/>
                      <a:pt x="20" y="23"/>
                    </a:cubicBezTo>
                    <a:cubicBezTo>
                      <a:pt x="20" y="23"/>
                      <a:pt x="20" y="23"/>
                      <a:pt x="20" y="23"/>
                    </a:cubicBezTo>
                    <a:cubicBezTo>
                      <a:pt x="20" y="23"/>
                      <a:pt x="20" y="23"/>
                      <a:pt x="20" y="23"/>
                    </a:cubicBezTo>
                    <a:cubicBezTo>
                      <a:pt x="20" y="23"/>
                      <a:pt x="20" y="23"/>
                      <a:pt x="21" y="23"/>
                    </a:cubicBezTo>
                    <a:cubicBezTo>
                      <a:pt x="20" y="23"/>
                      <a:pt x="20" y="23"/>
                      <a:pt x="20" y="23"/>
                    </a:cubicBezTo>
                    <a:cubicBezTo>
                      <a:pt x="20" y="23"/>
                      <a:pt x="20" y="23"/>
                      <a:pt x="20" y="23"/>
                    </a:cubicBezTo>
                    <a:cubicBezTo>
                      <a:pt x="20" y="23"/>
                      <a:pt x="20" y="23"/>
                      <a:pt x="20" y="23"/>
                    </a:cubicBezTo>
                    <a:cubicBezTo>
                      <a:pt x="20" y="23"/>
                      <a:pt x="20" y="23"/>
                      <a:pt x="20" y="23"/>
                    </a:cubicBezTo>
                    <a:cubicBezTo>
                      <a:pt x="20" y="23"/>
                      <a:pt x="20" y="23"/>
                      <a:pt x="20" y="23"/>
                    </a:cubicBezTo>
                    <a:cubicBezTo>
                      <a:pt x="20" y="23"/>
                      <a:pt x="20" y="23"/>
                      <a:pt x="20" y="23"/>
                    </a:cubicBezTo>
                    <a:close/>
                    <a:moveTo>
                      <a:pt x="21" y="24"/>
                    </a:moveTo>
                    <a:cubicBezTo>
                      <a:pt x="21" y="24"/>
                      <a:pt x="21" y="24"/>
                      <a:pt x="21" y="24"/>
                    </a:cubicBezTo>
                    <a:cubicBezTo>
                      <a:pt x="21" y="24"/>
                      <a:pt x="21" y="24"/>
                      <a:pt x="21" y="24"/>
                    </a:cubicBezTo>
                    <a:cubicBezTo>
                      <a:pt x="21" y="24"/>
                      <a:pt x="21" y="24"/>
                      <a:pt x="21" y="24"/>
                    </a:cubicBezTo>
                    <a:cubicBezTo>
                      <a:pt x="21" y="24"/>
                      <a:pt x="21" y="24"/>
                      <a:pt x="21" y="24"/>
                    </a:cubicBezTo>
                    <a:close/>
                    <a:moveTo>
                      <a:pt x="21" y="24"/>
                    </a:moveTo>
                    <a:cubicBezTo>
                      <a:pt x="21" y="24"/>
                      <a:pt x="21" y="24"/>
                      <a:pt x="21" y="24"/>
                    </a:cubicBezTo>
                    <a:cubicBezTo>
                      <a:pt x="21" y="24"/>
                      <a:pt x="21" y="24"/>
                      <a:pt x="21" y="24"/>
                    </a:cubicBezTo>
                    <a:cubicBezTo>
                      <a:pt x="21" y="24"/>
                      <a:pt x="21" y="24"/>
                      <a:pt x="21" y="24"/>
                    </a:cubicBezTo>
                    <a:close/>
                    <a:moveTo>
                      <a:pt x="21" y="24"/>
                    </a:moveTo>
                    <a:cubicBezTo>
                      <a:pt x="21" y="24"/>
                      <a:pt x="21" y="24"/>
                      <a:pt x="21" y="24"/>
                    </a:cubicBezTo>
                    <a:cubicBezTo>
                      <a:pt x="21" y="24"/>
                      <a:pt x="21" y="24"/>
                      <a:pt x="21" y="24"/>
                    </a:cubicBezTo>
                    <a:cubicBezTo>
                      <a:pt x="21" y="24"/>
                      <a:pt x="21" y="24"/>
                      <a:pt x="21" y="24"/>
                    </a:cubicBezTo>
                    <a:cubicBezTo>
                      <a:pt x="21" y="24"/>
                      <a:pt x="21" y="24"/>
                      <a:pt x="21" y="24"/>
                    </a:cubicBezTo>
                    <a:close/>
                    <a:moveTo>
                      <a:pt x="21" y="24"/>
                    </a:moveTo>
                    <a:cubicBezTo>
                      <a:pt x="21" y="24"/>
                      <a:pt x="21" y="24"/>
                      <a:pt x="21" y="24"/>
                    </a:cubicBezTo>
                    <a:cubicBezTo>
                      <a:pt x="21" y="24"/>
                      <a:pt x="21" y="24"/>
                      <a:pt x="21" y="24"/>
                    </a:cubicBezTo>
                    <a:cubicBezTo>
                      <a:pt x="21" y="24"/>
                      <a:pt x="21" y="24"/>
                      <a:pt x="21" y="24"/>
                    </a:cubicBezTo>
                    <a:close/>
                    <a:moveTo>
                      <a:pt x="21" y="23"/>
                    </a:moveTo>
                    <a:cubicBezTo>
                      <a:pt x="21" y="23"/>
                      <a:pt x="21" y="23"/>
                      <a:pt x="21" y="23"/>
                    </a:cubicBezTo>
                    <a:cubicBezTo>
                      <a:pt x="21" y="23"/>
                      <a:pt x="21" y="23"/>
                      <a:pt x="21" y="23"/>
                    </a:cubicBezTo>
                    <a:cubicBezTo>
                      <a:pt x="21" y="23"/>
                      <a:pt x="21" y="23"/>
                      <a:pt x="21" y="23"/>
                    </a:cubicBezTo>
                    <a:cubicBezTo>
                      <a:pt x="21" y="23"/>
                      <a:pt x="21" y="23"/>
                      <a:pt x="21" y="23"/>
                    </a:cubicBezTo>
                    <a:close/>
                    <a:moveTo>
                      <a:pt x="21" y="23"/>
                    </a:moveTo>
                    <a:cubicBezTo>
                      <a:pt x="21" y="23"/>
                      <a:pt x="21" y="23"/>
                      <a:pt x="21" y="23"/>
                    </a:cubicBezTo>
                    <a:cubicBezTo>
                      <a:pt x="21" y="23"/>
                      <a:pt x="21" y="23"/>
                      <a:pt x="21" y="23"/>
                    </a:cubicBezTo>
                    <a:cubicBezTo>
                      <a:pt x="21" y="23"/>
                      <a:pt x="21" y="23"/>
                      <a:pt x="21" y="23"/>
                    </a:cubicBezTo>
                    <a:cubicBezTo>
                      <a:pt x="21" y="23"/>
                      <a:pt x="21" y="23"/>
                      <a:pt x="21" y="23"/>
                    </a:cubicBezTo>
                    <a:close/>
                    <a:moveTo>
                      <a:pt x="21" y="23"/>
                    </a:move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ubicBezTo>
                      <a:pt x="21" y="23"/>
                      <a:pt x="21" y="23"/>
                      <a:pt x="21" y="23"/>
                    </a:cubicBezTo>
                    <a:close/>
                    <a:moveTo>
                      <a:pt x="21" y="23"/>
                    </a:moveTo>
                    <a:cubicBezTo>
                      <a:pt x="21" y="23"/>
                      <a:pt x="21" y="23"/>
                      <a:pt x="21" y="23"/>
                    </a:cubicBezTo>
                    <a:cubicBezTo>
                      <a:pt x="21" y="23"/>
                      <a:pt x="21" y="23"/>
                      <a:pt x="21" y="23"/>
                    </a:cubicBezTo>
                    <a:cubicBezTo>
                      <a:pt x="21" y="23"/>
                      <a:pt x="21" y="23"/>
                      <a:pt x="21" y="23"/>
                    </a:cubicBezTo>
                    <a:cubicBezTo>
                      <a:pt x="21" y="23"/>
                      <a:pt x="21" y="23"/>
                      <a:pt x="21" y="23"/>
                    </a:cubicBezTo>
                    <a:close/>
                    <a:moveTo>
                      <a:pt x="21" y="24"/>
                    </a:moveTo>
                    <a:cubicBezTo>
                      <a:pt x="21" y="24"/>
                      <a:pt x="21" y="24"/>
                      <a:pt x="21" y="24"/>
                    </a:cubicBezTo>
                    <a:cubicBezTo>
                      <a:pt x="20" y="24"/>
                      <a:pt x="20" y="24"/>
                      <a:pt x="20" y="24"/>
                    </a:cubicBezTo>
                    <a:cubicBezTo>
                      <a:pt x="20" y="24"/>
                      <a:pt x="21" y="24"/>
                      <a:pt x="21" y="24"/>
                    </a:cubicBezTo>
                    <a:cubicBezTo>
                      <a:pt x="21" y="24"/>
                      <a:pt x="21" y="24"/>
                      <a:pt x="21" y="24"/>
                    </a:cubicBezTo>
                    <a:close/>
                    <a:moveTo>
                      <a:pt x="21" y="24"/>
                    </a:moveTo>
                    <a:cubicBezTo>
                      <a:pt x="21" y="24"/>
                      <a:pt x="21" y="24"/>
                      <a:pt x="21" y="24"/>
                    </a:cubicBezTo>
                    <a:cubicBezTo>
                      <a:pt x="21" y="24"/>
                      <a:pt x="21" y="24"/>
                      <a:pt x="21" y="24"/>
                    </a:cubicBezTo>
                    <a:cubicBezTo>
                      <a:pt x="21" y="24"/>
                      <a:pt x="21" y="24"/>
                      <a:pt x="21" y="24"/>
                    </a:cubicBezTo>
                    <a:cubicBezTo>
                      <a:pt x="21" y="24"/>
                      <a:pt x="21" y="24"/>
                      <a:pt x="21" y="24"/>
                    </a:cubicBezTo>
                    <a:close/>
                    <a:moveTo>
                      <a:pt x="21" y="23"/>
                    </a:moveTo>
                    <a:cubicBezTo>
                      <a:pt x="21" y="23"/>
                      <a:pt x="21" y="23"/>
                      <a:pt x="21" y="23"/>
                    </a:cubicBezTo>
                    <a:cubicBezTo>
                      <a:pt x="21" y="23"/>
                      <a:pt x="21" y="23"/>
                      <a:pt x="21" y="23"/>
                    </a:cubicBezTo>
                    <a:cubicBezTo>
                      <a:pt x="21" y="23"/>
                      <a:pt x="21" y="23"/>
                      <a:pt x="21" y="23"/>
                    </a:cubicBezTo>
                    <a:close/>
                    <a:moveTo>
                      <a:pt x="20" y="24"/>
                    </a:moveTo>
                    <a:cubicBezTo>
                      <a:pt x="20" y="24"/>
                      <a:pt x="20" y="24"/>
                      <a:pt x="20" y="24"/>
                    </a:cubicBezTo>
                    <a:cubicBezTo>
                      <a:pt x="20" y="24"/>
                      <a:pt x="20" y="24"/>
                      <a:pt x="20" y="24"/>
                    </a:cubicBezTo>
                    <a:cubicBezTo>
                      <a:pt x="20" y="24"/>
                      <a:pt x="20" y="24"/>
                      <a:pt x="20" y="24"/>
                    </a:cubicBezTo>
                    <a:cubicBezTo>
                      <a:pt x="20" y="24"/>
                      <a:pt x="20" y="24"/>
                      <a:pt x="20" y="24"/>
                    </a:cubicBezTo>
                    <a:close/>
                    <a:moveTo>
                      <a:pt x="20" y="24"/>
                    </a:moveTo>
                    <a:cubicBezTo>
                      <a:pt x="20" y="24"/>
                      <a:pt x="20" y="24"/>
                      <a:pt x="20" y="24"/>
                    </a:cubicBezTo>
                    <a:cubicBezTo>
                      <a:pt x="21" y="24"/>
                      <a:pt x="21" y="24"/>
                      <a:pt x="21" y="25"/>
                    </a:cubicBezTo>
                    <a:lnTo>
                      <a:pt x="20" y="24"/>
                    </a:lnTo>
                    <a:close/>
                    <a:moveTo>
                      <a:pt x="21" y="24"/>
                    </a:moveTo>
                    <a:cubicBezTo>
                      <a:pt x="21" y="24"/>
                      <a:pt x="21" y="24"/>
                      <a:pt x="21" y="24"/>
                    </a:cubicBezTo>
                    <a:cubicBezTo>
                      <a:pt x="21" y="24"/>
                      <a:pt x="21" y="24"/>
                      <a:pt x="21" y="24"/>
                    </a:cubicBezTo>
                    <a:cubicBezTo>
                      <a:pt x="21" y="24"/>
                      <a:pt x="21" y="24"/>
                      <a:pt x="21" y="24"/>
                    </a:cubicBezTo>
                    <a:close/>
                    <a:moveTo>
                      <a:pt x="21" y="24"/>
                    </a:moveTo>
                    <a:cubicBezTo>
                      <a:pt x="21" y="24"/>
                      <a:pt x="21" y="24"/>
                      <a:pt x="21" y="24"/>
                    </a:cubicBezTo>
                    <a:cubicBezTo>
                      <a:pt x="21" y="24"/>
                      <a:pt x="21" y="24"/>
                      <a:pt x="22" y="25"/>
                    </a:cubicBezTo>
                    <a:lnTo>
                      <a:pt x="21" y="24"/>
                    </a:lnTo>
                    <a:close/>
                    <a:moveTo>
                      <a:pt x="22" y="23"/>
                    </a:moveTo>
                    <a:cubicBezTo>
                      <a:pt x="21" y="23"/>
                      <a:pt x="21" y="23"/>
                      <a:pt x="21" y="23"/>
                    </a:cubicBezTo>
                    <a:cubicBezTo>
                      <a:pt x="22" y="23"/>
                      <a:pt x="22" y="23"/>
                      <a:pt x="22" y="23"/>
                    </a:cubicBezTo>
                    <a:cubicBezTo>
                      <a:pt x="22" y="23"/>
                      <a:pt x="22" y="23"/>
                      <a:pt x="22" y="23"/>
                    </a:cubicBezTo>
                    <a:cubicBezTo>
                      <a:pt x="22" y="23"/>
                      <a:pt x="22" y="23"/>
                      <a:pt x="22" y="23"/>
                    </a:cubicBezTo>
                    <a:close/>
                    <a:moveTo>
                      <a:pt x="22" y="23"/>
                    </a:moveTo>
                    <a:cubicBezTo>
                      <a:pt x="22" y="23"/>
                      <a:pt x="22" y="23"/>
                      <a:pt x="22" y="23"/>
                    </a:cubicBezTo>
                    <a:cubicBezTo>
                      <a:pt x="22" y="24"/>
                      <a:pt x="22" y="24"/>
                      <a:pt x="22" y="24"/>
                    </a:cubicBezTo>
                    <a:cubicBezTo>
                      <a:pt x="22" y="24"/>
                      <a:pt x="22" y="24"/>
                      <a:pt x="22" y="24"/>
                    </a:cubicBezTo>
                    <a:cubicBezTo>
                      <a:pt x="22" y="24"/>
                      <a:pt x="22" y="24"/>
                      <a:pt x="22" y="24"/>
                    </a:cubicBezTo>
                    <a:lnTo>
                      <a:pt x="22" y="23"/>
                    </a:lnTo>
                    <a:close/>
                    <a:moveTo>
                      <a:pt x="22" y="23"/>
                    </a:moveTo>
                    <a:cubicBezTo>
                      <a:pt x="22" y="23"/>
                      <a:pt x="22" y="23"/>
                      <a:pt x="22" y="23"/>
                    </a:cubicBezTo>
                    <a:cubicBezTo>
                      <a:pt x="22" y="23"/>
                      <a:pt x="22" y="23"/>
                      <a:pt x="22" y="23"/>
                    </a:cubicBezTo>
                    <a:cubicBezTo>
                      <a:pt x="22" y="23"/>
                      <a:pt x="22" y="23"/>
                      <a:pt x="22" y="23"/>
                    </a:cubicBezTo>
                    <a:close/>
                    <a:moveTo>
                      <a:pt x="22" y="24"/>
                    </a:moveTo>
                    <a:cubicBezTo>
                      <a:pt x="22" y="24"/>
                      <a:pt x="22" y="24"/>
                      <a:pt x="22" y="24"/>
                    </a:cubicBezTo>
                    <a:cubicBezTo>
                      <a:pt x="22" y="24"/>
                      <a:pt x="22" y="24"/>
                      <a:pt x="22" y="24"/>
                    </a:cubicBezTo>
                    <a:cubicBezTo>
                      <a:pt x="22" y="24"/>
                      <a:pt x="22" y="24"/>
                      <a:pt x="22" y="24"/>
                    </a:cubicBezTo>
                    <a:cubicBezTo>
                      <a:pt x="22" y="24"/>
                      <a:pt x="22" y="24"/>
                      <a:pt x="22" y="24"/>
                    </a:cubicBezTo>
                    <a:close/>
                    <a:moveTo>
                      <a:pt x="22" y="24"/>
                    </a:moveTo>
                    <a:cubicBezTo>
                      <a:pt x="22" y="24"/>
                      <a:pt x="22" y="24"/>
                      <a:pt x="22" y="24"/>
                    </a:cubicBezTo>
                    <a:cubicBezTo>
                      <a:pt x="22" y="24"/>
                      <a:pt x="22" y="24"/>
                      <a:pt x="22" y="24"/>
                    </a:cubicBezTo>
                    <a:close/>
                    <a:moveTo>
                      <a:pt x="22" y="24"/>
                    </a:moveTo>
                    <a:cubicBezTo>
                      <a:pt x="22" y="24"/>
                      <a:pt x="22" y="24"/>
                      <a:pt x="22" y="24"/>
                    </a:cubicBezTo>
                    <a:cubicBezTo>
                      <a:pt x="22" y="24"/>
                      <a:pt x="22" y="24"/>
                      <a:pt x="22" y="24"/>
                    </a:cubicBezTo>
                    <a:cubicBezTo>
                      <a:pt x="22" y="24"/>
                      <a:pt x="23" y="24"/>
                      <a:pt x="22" y="24"/>
                    </a:cubicBezTo>
                    <a:close/>
                    <a:moveTo>
                      <a:pt x="22" y="22"/>
                    </a:moveTo>
                    <a:cubicBezTo>
                      <a:pt x="22" y="22"/>
                      <a:pt x="22" y="22"/>
                      <a:pt x="22" y="22"/>
                    </a:cubicBezTo>
                    <a:cubicBezTo>
                      <a:pt x="23" y="22"/>
                      <a:pt x="22" y="22"/>
                      <a:pt x="22" y="22"/>
                    </a:cubicBezTo>
                    <a:cubicBezTo>
                      <a:pt x="22" y="22"/>
                      <a:pt x="22" y="22"/>
                      <a:pt x="22" y="22"/>
                    </a:cubicBezTo>
                    <a:cubicBezTo>
                      <a:pt x="22" y="22"/>
                      <a:pt x="22" y="22"/>
                      <a:pt x="22" y="22"/>
                    </a:cubicBezTo>
                    <a:cubicBezTo>
                      <a:pt x="22" y="22"/>
                      <a:pt x="22" y="22"/>
                      <a:pt x="22" y="22"/>
                    </a:cubicBezTo>
                    <a:cubicBezTo>
                      <a:pt x="22" y="22"/>
                      <a:pt x="22" y="22"/>
                      <a:pt x="22" y="22"/>
                    </a:cubicBezTo>
                    <a:cubicBezTo>
                      <a:pt x="22" y="22"/>
                      <a:pt x="22" y="22"/>
                      <a:pt x="22" y="22"/>
                    </a:cubicBezTo>
                    <a:cubicBezTo>
                      <a:pt x="22" y="22"/>
                      <a:pt x="22" y="22"/>
                      <a:pt x="22" y="22"/>
                    </a:cubicBezTo>
                    <a:cubicBezTo>
                      <a:pt x="22" y="22"/>
                      <a:pt x="23" y="22"/>
                      <a:pt x="23" y="22"/>
                    </a:cubicBezTo>
                    <a:cubicBezTo>
                      <a:pt x="23" y="22"/>
                      <a:pt x="23" y="22"/>
                      <a:pt x="22" y="22"/>
                    </a:cubicBezTo>
                    <a:close/>
                    <a:moveTo>
                      <a:pt x="22" y="19"/>
                    </a:moveTo>
                    <a:cubicBezTo>
                      <a:pt x="22" y="19"/>
                      <a:pt x="22" y="19"/>
                      <a:pt x="22" y="19"/>
                    </a:cubicBezTo>
                    <a:cubicBezTo>
                      <a:pt x="22" y="19"/>
                      <a:pt x="22" y="19"/>
                      <a:pt x="22" y="19"/>
                    </a:cubicBezTo>
                    <a:cubicBezTo>
                      <a:pt x="22" y="19"/>
                      <a:pt x="22" y="19"/>
                      <a:pt x="22" y="19"/>
                    </a:cubicBezTo>
                    <a:close/>
                    <a:moveTo>
                      <a:pt x="22" y="19"/>
                    </a:moveTo>
                    <a:cubicBezTo>
                      <a:pt x="22" y="19"/>
                      <a:pt x="22" y="19"/>
                      <a:pt x="22" y="19"/>
                    </a:cubicBezTo>
                    <a:cubicBezTo>
                      <a:pt x="22" y="19"/>
                      <a:pt x="22" y="19"/>
                      <a:pt x="22" y="19"/>
                    </a:cubicBezTo>
                    <a:cubicBezTo>
                      <a:pt x="22" y="19"/>
                      <a:pt x="22" y="19"/>
                      <a:pt x="22" y="19"/>
                    </a:cubicBezTo>
                    <a:close/>
                    <a:moveTo>
                      <a:pt x="22" y="19"/>
                    </a:moveTo>
                    <a:cubicBezTo>
                      <a:pt x="22" y="20"/>
                      <a:pt x="22" y="20"/>
                      <a:pt x="22" y="20"/>
                    </a:cubicBezTo>
                    <a:cubicBezTo>
                      <a:pt x="22" y="20"/>
                      <a:pt x="22" y="20"/>
                      <a:pt x="22" y="20"/>
                    </a:cubicBezTo>
                    <a:cubicBezTo>
                      <a:pt x="22" y="19"/>
                      <a:pt x="22" y="19"/>
                      <a:pt x="22" y="19"/>
                    </a:cubicBezTo>
                    <a:cubicBezTo>
                      <a:pt x="22" y="19"/>
                      <a:pt x="22" y="19"/>
                      <a:pt x="22" y="19"/>
                    </a:cubicBezTo>
                    <a:close/>
                    <a:moveTo>
                      <a:pt x="22" y="19"/>
                    </a:moveTo>
                    <a:cubicBezTo>
                      <a:pt x="23" y="20"/>
                      <a:pt x="23" y="20"/>
                      <a:pt x="23" y="20"/>
                    </a:cubicBezTo>
                    <a:cubicBezTo>
                      <a:pt x="23" y="20"/>
                      <a:pt x="22" y="20"/>
                      <a:pt x="22" y="20"/>
                    </a:cubicBezTo>
                    <a:cubicBezTo>
                      <a:pt x="22" y="20"/>
                      <a:pt x="22" y="19"/>
                      <a:pt x="22" y="19"/>
                    </a:cubicBezTo>
                    <a:close/>
                    <a:moveTo>
                      <a:pt x="22" y="19"/>
                    </a:moveTo>
                    <a:cubicBezTo>
                      <a:pt x="22" y="19"/>
                      <a:pt x="22" y="19"/>
                      <a:pt x="22" y="19"/>
                    </a:cubicBezTo>
                    <a:cubicBezTo>
                      <a:pt x="22" y="19"/>
                      <a:pt x="22" y="19"/>
                      <a:pt x="22" y="19"/>
                    </a:cubicBezTo>
                    <a:cubicBezTo>
                      <a:pt x="23" y="20"/>
                      <a:pt x="23" y="20"/>
                      <a:pt x="23" y="20"/>
                    </a:cubicBezTo>
                    <a:cubicBezTo>
                      <a:pt x="23" y="20"/>
                      <a:pt x="23" y="20"/>
                      <a:pt x="23" y="20"/>
                    </a:cubicBezTo>
                    <a:cubicBezTo>
                      <a:pt x="23" y="20"/>
                      <a:pt x="23" y="20"/>
                      <a:pt x="22" y="19"/>
                    </a:cubicBezTo>
                    <a:close/>
                    <a:moveTo>
                      <a:pt x="22" y="20"/>
                    </a:moveTo>
                    <a:cubicBezTo>
                      <a:pt x="22" y="20"/>
                      <a:pt x="22" y="20"/>
                      <a:pt x="22" y="20"/>
                    </a:cubicBezTo>
                    <a:cubicBezTo>
                      <a:pt x="22" y="20"/>
                      <a:pt x="22" y="20"/>
                      <a:pt x="22" y="20"/>
                    </a:cubicBezTo>
                    <a:cubicBezTo>
                      <a:pt x="22" y="20"/>
                      <a:pt x="22" y="20"/>
                      <a:pt x="22" y="20"/>
                    </a:cubicBezTo>
                    <a:close/>
                    <a:moveTo>
                      <a:pt x="23" y="23"/>
                    </a:moveTo>
                    <a:cubicBezTo>
                      <a:pt x="23" y="23"/>
                      <a:pt x="23" y="22"/>
                      <a:pt x="22" y="22"/>
                    </a:cubicBezTo>
                    <a:cubicBezTo>
                      <a:pt x="22" y="22"/>
                      <a:pt x="23" y="22"/>
                      <a:pt x="23" y="22"/>
                    </a:cubicBezTo>
                    <a:cubicBezTo>
                      <a:pt x="23" y="22"/>
                      <a:pt x="23" y="22"/>
                      <a:pt x="23" y="23"/>
                    </a:cubicBezTo>
                    <a:cubicBezTo>
                      <a:pt x="23" y="23"/>
                      <a:pt x="23" y="23"/>
                      <a:pt x="23" y="23"/>
                    </a:cubicBezTo>
                    <a:close/>
                    <a:moveTo>
                      <a:pt x="23" y="22"/>
                    </a:moveTo>
                    <a:cubicBezTo>
                      <a:pt x="23" y="22"/>
                      <a:pt x="23" y="22"/>
                      <a:pt x="23" y="22"/>
                    </a:cubicBezTo>
                    <a:cubicBezTo>
                      <a:pt x="23" y="22"/>
                      <a:pt x="23" y="22"/>
                      <a:pt x="23" y="23"/>
                    </a:cubicBezTo>
                    <a:cubicBezTo>
                      <a:pt x="23" y="23"/>
                      <a:pt x="23" y="23"/>
                      <a:pt x="23" y="23"/>
                    </a:cubicBezTo>
                    <a:cubicBezTo>
                      <a:pt x="23" y="23"/>
                      <a:pt x="23" y="22"/>
                      <a:pt x="23" y="22"/>
                    </a:cubicBezTo>
                    <a:close/>
                    <a:moveTo>
                      <a:pt x="27" y="24"/>
                    </a:moveTo>
                    <a:cubicBezTo>
                      <a:pt x="26" y="24"/>
                      <a:pt x="27" y="24"/>
                      <a:pt x="27" y="24"/>
                    </a:cubicBezTo>
                    <a:cubicBezTo>
                      <a:pt x="27" y="24"/>
                      <a:pt x="27" y="24"/>
                      <a:pt x="27" y="24"/>
                    </a:cubicBezTo>
                    <a:close/>
                    <a:moveTo>
                      <a:pt x="27" y="24"/>
                    </a:moveTo>
                    <a:cubicBezTo>
                      <a:pt x="27" y="24"/>
                      <a:pt x="27" y="24"/>
                      <a:pt x="27" y="24"/>
                    </a:cubicBezTo>
                    <a:cubicBezTo>
                      <a:pt x="27" y="24"/>
                      <a:pt x="27" y="24"/>
                      <a:pt x="27" y="24"/>
                    </a:cubicBezTo>
                    <a:cubicBezTo>
                      <a:pt x="27" y="24"/>
                      <a:pt x="27" y="24"/>
                      <a:pt x="27" y="24"/>
                    </a:cubicBezTo>
                    <a:cubicBezTo>
                      <a:pt x="27" y="24"/>
                      <a:pt x="27" y="24"/>
                      <a:pt x="27" y="24"/>
                    </a:cubicBezTo>
                    <a:close/>
                    <a:moveTo>
                      <a:pt x="27" y="24"/>
                    </a:moveTo>
                    <a:cubicBezTo>
                      <a:pt x="27" y="24"/>
                      <a:pt x="27" y="24"/>
                      <a:pt x="27" y="24"/>
                    </a:cubicBezTo>
                    <a:cubicBezTo>
                      <a:pt x="27" y="24"/>
                      <a:pt x="26" y="24"/>
                      <a:pt x="26" y="24"/>
                    </a:cubicBezTo>
                    <a:cubicBezTo>
                      <a:pt x="26" y="24"/>
                      <a:pt x="26" y="24"/>
                      <a:pt x="26" y="24"/>
                    </a:cubicBezTo>
                    <a:cubicBezTo>
                      <a:pt x="26" y="24"/>
                      <a:pt x="26" y="24"/>
                      <a:pt x="27" y="24"/>
                    </a:cubicBezTo>
                    <a:close/>
                    <a:moveTo>
                      <a:pt x="26" y="24"/>
                    </a:moveTo>
                    <a:cubicBezTo>
                      <a:pt x="26" y="24"/>
                      <a:pt x="26" y="24"/>
                      <a:pt x="26" y="24"/>
                    </a:cubicBezTo>
                    <a:cubicBezTo>
                      <a:pt x="26" y="24"/>
                      <a:pt x="26" y="24"/>
                      <a:pt x="26" y="24"/>
                    </a:cubicBezTo>
                    <a:cubicBezTo>
                      <a:pt x="26" y="24"/>
                      <a:pt x="26" y="24"/>
                      <a:pt x="26" y="24"/>
                    </a:cubicBezTo>
                    <a:cubicBezTo>
                      <a:pt x="26" y="24"/>
                      <a:pt x="26" y="24"/>
                      <a:pt x="26" y="24"/>
                    </a:cubicBezTo>
                    <a:close/>
                    <a:moveTo>
                      <a:pt x="26" y="24"/>
                    </a:moveTo>
                    <a:cubicBezTo>
                      <a:pt x="26" y="24"/>
                      <a:pt x="26" y="24"/>
                      <a:pt x="25" y="24"/>
                    </a:cubicBezTo>
                    <a:cubicBezTo>
                      <a:pt x="26" y="24"/>
                      <a:pt x="25" y="24"/>
                      <a:pt x="26" y="24"/>
                    </a:cubicBezTo>
                    <a:cubicBezTo>
                      <a:pt x="26" y="24"/>
                      <a:pt x="26" y="24"/>
                      <a:pt x="26" y="24"/>
                    </a:cubicBezTo>
                    <a:cubicBezTo>
                      <a:pt x="26" y="24"/>
                      <a:pt x="26" y="24"/>
                      <a:pt x="26" y="24"/>
                    </a:cubicBezTo>
                    <a:close/>
                    <a:moveTo>
                      <a:pt x="26" y="24"/>
                    </a:moveTo>
                    <a:cubicBezTo>
                      <a:pt x="25" y="24"/>
                      <a:pt x="25" y="24"/>
                      <a:pt x="25" y="24"/>
                    </a:cubicBezTo>
                    <a:cubicBezTo>
                      <a:pt x="25" y="24"/>
                      <a:pt x="25" y="24"/>
                      <a:pt x="25" y="24"/>
                    </a:cubicBezTo>
                    <a:cubicBezTo>
                      <a:pt x="25" y="24"/>
                      <a:pt x="25" y="24"/>
                      <a:pt x="25" y="24"/>
                    </a:cubicBezTo>
                    <a:cubicBezTo>
                      <a:pt x="25" y="24"/>
                      <a:pt x="25" y="24"/>
                      <a:pt x="25" y="24"/>
                    </a:cubicBezTo>
                    <a:cubicBezTo>
                      <a:pt x="25" y="24"/>
                      <a:pt x="25" y="24"/>
                      <a:pt x="26" y="24"/>
                    </a:cubicBezTo>
                    <a:close/>
                    <a:moveTo>
                      <a:pt x="25" y="24"/>
                    </a:moveTo>
                    <a:cubicBezTo>
                      <a:pt x="25" y="24"/>
                      <a:pt x="25" y="24"/>
                      <a:pt x="25" y="24"/>
                    </a:cubicBezTo>
                    <a:cubicBezTo>
                      <a:pt x="25" y="24"/>
                      <a:pt x="25" y="24"/>
                      <a:pt x="26" y="24"/>
                    </a:cubicBezTo>
                    <a:cubicBezTo>
                      <a:pt x="25" y="24"/>
                      <a:pt x="25" y="24"/>
                      <a:pt x="25" y="24"/>
                    </a:cubicBezTo>
                    <a:cubicBezTo>
                      <a:pt x="25" y="24"/>
                      <a:pt x="25" y="24"/>
                      <a:pt x="25" y="24"/>
                    </a:cubicBezTo>
                    <a:cubicBezTo>
                      <a:pt x="25" y="24"/>
                      <a:pt x="25" y="24"/>
                      <a:pt x="25" y="24"/>
                    </a:cubicBezTo>
                    <a:close/>
                    <a:moveTo>
                      <a:pt x="25" y="24"/>
                    </a:moveTo>
                    <a:cubicBezTo>
                      <a:pt x="25" y="24"/>
                      <a:pt x="25" y="24"/>
                      <a:pt x="25" y="24"/>
                    </a:cubicBezTo>
                    <a:cubicBezTo>
                      <a:pt x="25" y="24"/>
                      <a:pt x="25" y="24"/>
                      <a:pt x="26" y="24"/>
                    </a:cubicBezTo>
                    <a:cubicBezTo>
                      <a:pt x="26" y="24"/>
                      <a:pt x="26" y="24"/>
                      <a:pt x="26" y="24"/>
                    </a:cubicBezTo>
                    <a:cubicBezTo>
                      <a:pt x="26" y="24"/>
                      <a:pt x="25" y="24"/>
                      <a:pt x="25" y="24"/>
                    </a:cubicBezTo>
                    <a:close/>
                    <a:moveTo>
                      <a:pt x="26" y="24"/>
                    </a:moveTo>
                    <a:cubicBezTo>
                      <a:pt x="26" y="24"/>
                      <a:pt x="26" y="24"/>
                      <a:pt x="26" y="24"/>
                    </a:cubicBezTo>
                    <a:cubicBezTo>
                      <a:pt x="26" y="24"/>
                      <a:pt x="26" y="24"/>
                      <a:pt x="26" y="24"/>
                    </a:cubicBezTo>
                    <a:cubicBezTo>
                      <a:pt x="26" y="24"/>
                      <a:pt x="26" y="24"/>
                      <a:pt x="26" y="24"/>
                    </a:cubicBezTo>
                    <a:cubicBezTo>
                      <a:pt x="26" y="24"/>
                      <a:pt x="26" y="24"/>
                      <a:pt x="26" y="24"/>
                    </a:cubicBezTo>
                    <a:close/>
                    <a:moveTo>
                      <a:pt x="26" y="23"/>
                    </a:moveTo>
                    <a:cubicBezTo>
                      <a:pt x="26" y="23"/>
                      <a:pt x="26" y="23"/>
                      <a:pt x="26" y="23"/>
                    </a:cubicBezTo>
                    <a:cubicBezTo>
                      <a:pt x="26" y="23"/>
                      <a:pt x="26" y="23"/>
                      <a:pt x="26" y="23"/>
                    </a:cubicBezTo>
                    <a:cubicBezTo>
                      <a:pt x="26" y="23"/>
                      <a:pt x="26" y="23"/>
                      <a:pt x="26" y="23"/>
                    </a:cubicBezTo>
                    <a:close/>
                    <a:moveTo>
                      <a:pt x="26" y="23"/>
                    </a:moveTo>
                    <a:cubicBezTo>
                      <a:pt x="25" y="23"/>
                      <a:pt x="25" y="23"/>
                      <a:pt x="25" y="23"/>
                    </a:cubicBezTo>
                    <a:cubicBezTo>
                      <a:pt x="25" y="23"/>
                      <a:pt x="26" y="23"/>
                      <a:pt x="25" y="23"/>
                    </a:cubicBezTo>
                    <a:cubicBezTo>
                      <a:pt x="25" y="23"/>
                      <a:pt x="25" y="23"/>
                      <a:pt x="25" y="23"/>
                    </a:cubicBezTo>
                    <a:cubicBezTo>
                      <a:pt x="25" y="23"/>
                      <a:pt x="25" y="23"/>
                      <a:pt x="25" y="23"/>
                    </a:cubicBezTo>
                    <a:cubicBezTo>
                      <a:pt x="26" y="23"/>
                      <a:pt x="26" y="23"/>
                      <a:pt x="26" y="23"/>
                    </a:cubicBezTo>
                    <a:cubicBezTo>
                      <a:pt x="26" y="23"/>
                      <a:pt x="26" y="23"/>
                      <a:pt x="26" y="23"/>
                    </a:cubicBezTo>
                    <a:cubicBezTo>
                      <a:pt x="26" y="23"/>
                      <a:pt x="26" y="23"/>
                      <a:pt x="26" y="23"/>
                    </a:cubicBezTo>
                    <a:close/>
                    <a:moveTo>
                      <a:pt x="25" y="23"/>
                    </a:moveTo>
                    <a:cubicBezTo>
                      <a:pt x="25" y="23"/>
                      <a:pt x="25" y="23"/>
                      <a:pt x="25" y="23"/>
                    </a:cubicBezTo>
                    <a:cubicBezTo>
                      <a:pt x="25" y="23"/>
                      <a:pt x="25" y="23"/>
                      <a:pt x="25" y="23"/>
                    </a:cubicBezTo>
                    <a:cubicBezTo>
                      <a:pt x="25" y="23"/>
                      <a:pt x="25" y="23"/>
                      <a:pt x="26" y="23"/>
                    </a:cubicBezTo>
                    <a:cubicBezTo>
                      <a:pt x="25" y="23"/>
                      <a:pt x="25" y="23"/>
                      <a:pt x="25" y="23"/>
                    </a:cubicBezTo>
                    <a:close/>
                    <a:moveTo>
                      <a:pt x="25" y="24"/>
                    </a:moveTo>
                    <a:cubicBezTo>
                      <a:pt x="25" y="24"/>
                      <a:pt x="25" y="24"/>
                      <a:pt x="25" y="24"/>
                    </a:cubicBezTo>
                    <a:cubicBezTo>
                      <a:pt x="25" y="24"/>
                      <a:pt x="25" y="24"/>
                      <a:pt x="25" y="24"/>
                    </a:cubicBezTo>
                    <a:cubicBezTo>
                      <a:pt x="25" y="24"/>
                      <a:pt x="25" y="24"/>
                      <a:pt x="25" y="24"/>
                    </a:cubicBezTo>
                    <a:cubicBezTo>
                      <a:pt x="25" y="24"/>
                      <a:pt x="25" y="24"/>
                      <a:pt x="25" y="24"/>
                    </a:cubicBezTo>
                    <a:close/>
                    <a:moveTo>
                      <a:pt x="25" y="24"/>
                    </a:moveTo>
                    <a:cubicBezTo>
                      <a:pt x="25" y="24"/>
                      <a:pt x="25" y="24"/>
                      <a:pt x="25" y="24"/>
                    </a:cubicBezTo>
                    <a:cubicBezTo>
                      <a:pt x="25" y="24"/>
                      <a:pt x="25" y="24"/>
                      <a:pt x="25" y="24"/>
                    </a:cubicBezTo>
                    <a:cubicBezTo>
                      <a:pt x="25" y="24"/>
                      <a:pt x="25" y="24"/>
                      <a:pt x="25" y="24"/>
                    </a:cubicBezTo>
                    <a:cubicBezTo>
                      <a:pt x="25" y="24"/>
                      <a:pt x="25" y="24"/>
                      <a:pt x="25" y="24"/>
                    </a:cubicBezTo>
                    <a:close/>
                    <a:moveTo>
                      <a:pt x="24" y="24"/>
                    </a:moveTo>
                    <a:cubicBezTo>
                      <a:pt x="24" y="24"/>
                      <a:pt x="24" y="24"/>
                      <a:pt x="24" y="24"/>
                    </a:cubicBezTo>
                    <a:cubicBezTo>
                      <a:pt x="24" y="24"/>
                      <a:pt x="24" y="24"/>
                      <a:pt x="24" y="24"/>
                    </a:cubicBezTo>
                    <a:cubicBezTo>
                      <a:pt x="24" y="24"/>
                      <a:pt x="25" y="24"/>
                      <a:pt x="25" y="24"/>
                    </a:cubicBezTo>
                    <a:cubicBezTo>
                      <a:pt x="25" y="24"/>
                      <a:pt x="25" y="24"/>
                      <a:pt x="25" y="24"/>
                    </a:cubicBezTo>
                    <a:cubicBezTo>
                      <a:pt x="24" y="24"/>
                      <a:pt x="24" y="24"/>
                      <a:pt x="24" y="24"/>
                    </a:cubicBezTo>
                    <a:close/>
                    <a:moveTo>
                      <a:pt x="24" y="24"/>
                    </a:moveTo>
                    <a:cubicBezTo>
                      <a:pt x="24" y="24"/>
                      <a:pt x="24" y="24"/>
                      <a:pt x="24" y="24"/>
                    </a:cubicBezTo>
                    <a:cubicBezTo>
                      <a:pt x="24" y="24"/>
                      <a:pt x="24" y="24"/>
                      <a:pt x="24" y="24"/>
                    </a:cubicBezTo>
                    <a:cubicBezTo>
                      <a:pt x="25" y="24"/>
                      <a:pt x="25" y="24"/>
                      <a:pt x="25" y="24"/>
                    </a:cubicBezTo>
                    <a:cubicBezTo>
                      <a:pt x="24" y="24"/>
                      <a:pt x="24" y="24"/>
                      <a:pt x="24" y="24"/>
                    </a:cubicBezTo>
                    <a:close/>
                    <a:moveTo>
                      <a:pt x="24" y="24"/>
                    </a:move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lose/>
                    <a:moveTo>
                      <a:pt x="24" y="22"/>
                    </a:moveTo>
                    <a:cubicBezTo>
                      <a:pt x="24" y="22"/>
                      <a:pt x="24" y="22"/>
                      <a:pt x="24" y="22"/>
                    </a:cubicBezTo>
                    <a:cubicBezTo>
                      <a:pt x="24" y="22"/>
                      <a:pt x="24" y="22"/>
                      <a:pt x="24" y="22"/>
                    </a:cubicBezTo>
                    <a:cubicBezTo>
                      <a:pt x="24" y="22"/>
                      <a:pt x="24" y="22"/>
                      <a:pt x="24" y="22"/>
                    </a:cubicBezTo>
                    <a:cubicBezTo>
                      <a:pt x="24" y="22"/>
                      <a:pt x="24" y="22"/>
                      <a:pt x="24" y="22"/>
                    </a:cubicBezTo>
                    <a:close/>
                    <a:moveTo>
                      <a:pt x="24" y="22"/>
                    </a:moveTo>
                    <a:cubicBezTo>
                      <a:pt x="24" y="22"/>
                      <a:pt x="24" y="22"/>
                      <a:pt x="24" y="22"/>
                    </a:cubicBezTo>
                    <a:cubicBezTo>
                      <a:pt x="24" y="22"/>
                      <a:pt x="24" y="22"/>
                      <a:pt x="24" y="22"/>
                    </a:cubicBezTo>
                    <a:cubicBezTo>
                      <a:pt x="24" y="22"/>
                      <a:pt x="24" y="22"/>
                      <a:pt x="24" y="22"/>
                    </a:cubicBezTo>
                    <a:cubicBezTo>
                      <a:pt x="24" y="22"/>
                      <a:pt x="24" y="22"/>
                      <a:pt x="24" y="22"/>
                    </a:cubicBezTo>
                    <a:close/>
                    <a:moveTo>
                      <a:pt x="24" y="22"/>
                    </a:moveTo>
                    <a:cubicBezTo>
                      <a:pt x="24" y="22"/>
                      <a:pt x="24" y="22"/>
                      <a:pt x="24" y="22"/>
                    </a:cubicBezTo>
                    <a:cubicBezTo>
                      <a:pt x="23" y="22"/>
                      <a:pt x="23" y="22"/>
                      <a:pt x="23" y="22"/>
                    </a:cubicBezTo>
                    <a:lnTo>
                      <a:pt x="24" y="22"/>
                    </a:lnTo>
                    <a:close/>
                    <a:moveTo>
                      <a:pt x="24" y="22"/>
                    </a:moveTo>
                    <a:cubicBezTo>
                      <a:pt x="24" y="22"/>
                      <a:pt x="24" y="22"/>
                      <a:pt x="24" y="22"/>
                    </a:cubicBezTo>
                    <a:cubicBezTo>
                      <a:pt x="23" y="22"/>
                      <a:pt x="23" y="22"/>
                      <a:pt x="23" y="22"/>
                    </a:cubicBezTo>
                    <a:cubicBezTo>
                      <a:pt x="23" y="22"/>
                      <a:pt x="23" y="22"/>
                      <a:pt x="23" y="22"/>
                    </a:cubicBezTo>
                    <a:cubicBezTo>
                      <a:pt x="23" y="22"/>
                      <a:pt x="23" y="22"/>
                      <a:pt x="23" y="22"/>
                    </a:cubicBezTo>
                    <a:cubicBezTo>
                      <a:pt x="23" y="22"/>
                      <a:pt x="24" y="22"/>
                      <a:pt x="24" y="22"/>
                    </a:cubicBezTo>
                    <a:close/>
                    <a:moveTo>
                      <a:pt x="24" y="24"/>
                    </a:moveTo>
                    <a:cubicBezTo>
                      <a:pt x="24" y="24"/>
                      <a:pt x="24" y="24"/>
                      <a:pt x="24" y="24"/>
                    </a:cubicBezTo>
                    <a:cubicBezTo>
                      <a:pt x="24" y="24"/>
                      <a:pt x="24" y="24"/>
                      <a:pt x="24" y="24"/>
                    </a:cubicBezTo>
                    <a:cubicBezTo>
                      <a:pt x="24" y="24"/>
                      <a:pt x="24" y="24"/>
                      <a:pt x="24" y="24"/>
                    </a:cubicBezTo>
                    <a:close/>
                    <a:moveTo>
                      <a:pt x="23" y="22"/>
                    </a:moveTo>
                    <a:cubicBezTo>
                      <a:pt x="23" y="22"/>
                      <a:pt x="23" y="23"/>
                      <a:pt x="23" y="23"/>
                    </a:cubicBezTo>
                    <a:cubicBezTo>
                      <a:pt x="23" y="22"/>
                      <a:pt x="23" y="22"/>
                      <a:pt x="23" y="22"/>
                    </a:cubicBezTo>
                    <a:cubicBezTo>
                      <a:pt x="23" y="22"/>
                      <a:pt x="23" y="22"/>
                      <a:pt x="23" y="22"/>
                    </a:cubicBezTo>
                    <a:cubicBezTo>
                      <a:pt x="23" y="22"/>
                      <a:pt x="23" y="22"/>
                      <a:pt x="23" y="22"/>
                    </a:cubicBezTo>
                    <a:close/>
                    <a:moveTo>
                      <a:pt x="24" y="24"/>
                    </a:moveTo>
                    <a:cubicBezTo>
                      <a:pt x="24" y="24"/>
                      <a:pt x="24" y="24"/>
                      <a:pt x="24" y="24"/>
                    </a:cubicBezTo>
                    <a:cubicBezTo>
                      <a:pt x="24" y="24"/>
                      <a:pt x="24" y="24"/>
                      <a:pt x="24" y="24"/>
                    </a:cubicBezTo>
                    <a:cubicBezTo>
                      <a:pt x="24" y="24"/>
                      <a:pt x="24" y="24"/>
                      <a:pt x="24" y="24"/>
                    </a:cubicBezTo>
                    <a:close/>
                    <a:moveTo>
                      <a:pt x="23" y="24"/>
                    </a:move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3" y="24"/>
                      <a:pt x="23" y="24"/>
                      <a:pt x="23" y="24"/>
                    </a:cubicBezTo>
                    <a:cubicBezTo>
                      <a:pt x="24" y="24"/>
                      <a:pt x="24" y="24"/>
                      <a:pt x="24" y="24"/>
                    </a:cubicBezTo>
                    <a:cubicBezTo>
                      <a:pt x="24" y="24"/>
                      <a:pt x="24" y="24"/>
                      <a:pt x="24" y="24"/>
                    </a:cubicBezTo>
                    <a:cubicBezTo>
                      <a:pt x="24" y="24"/>
                      <a:pt x="24" y="24"/>
                      <a:pt x="23" y="24"/>
                    </a:cubicBezTo>
                    <a:cubicBezTo>
                      <a:pt x="24" y="24"/>
                      <a:pt x="24" y="24"/>
                      <a:pt x="24" y="24"/>
                    </a:cubicBezTo>
                    <a:cubicBezTo>
                      <a:pt x="24" y="24"/>
                      <a:pt x="24" y="24"/>
                      <a:pt x="23" y="24"/>
                    </a:cubicBezTo>
                    <a:close/>
                    <a:moveTo>
                      <a:pt x="24" y="24"/>
                    </a:move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lose/>
                    <a:moveTo>
                      <a:pt x="24" y="24"/>
                    </a:move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lose/>
                    <a:moveTo>
                      <a:pt x="24" y="24"/>
                    </a:move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ubicBezTo>
                      <a:pt x="24" y="24"/>
                      <a:pt x="24" y="24"/>
                      <a:pt x="24" y="24"/>
                    </a:cubicBezTo>
                    <a:close/>
                    <a:moveTo>
                      <a:pt x="24" y="24"/>
                    </a:moveTo>
                    <a:cubicBezTo>
                      <a:pt x="24" y="24"/>
                      <a:pt x="24" y="24"/>
                      <a:pt x="24" y="24"/>
                    </a:cubicBezTo>
                    <a:cubicBezTo>
                      <a:pt x="24" y="24"/>
                      <a:pt x="24" y="24"/>
                      <a:pt x="24" y="24"/>
                    </a:cubicBezTo>
                    <a:cubicBezTo>
                      <a:pt x="24" y="24"/>
                      <a:pt x="24" y="24"/>
                      <a:pt x="24" y="24"/>
                    </a:cubicBezTo>
                    <a:cubicBezTo>
                      <a:pt x="24" y="24"/>
                      <a:pt x="24" y="24"/>
                      <a:pt x="24" y="24"/>
                    </a:cubicBezTo>
                    <a:close/>
                    <a:moveTo>
                      <a:pt x="24" y="24"/>
                    </a:moveTo>
                    <a:cubicBezTo>
                      <a:pt x="24" y="24"/>
                      <a:pt x="24" y="24"/>
                      <a:pt x="25" y="24"/>
                    </a:cubicBezTo>
                    <a:cubicBezTo>
                      <a:pt x="25" y="24"/>
                      <a:pt x="25" y="24"/>
                      <a:pt x="25" y="24"/>
                    </a:cubicBezTo>
                    <a:cubicBezTo>
                      <a:pt x="24" y="24"/>
                      <a:pt x="24" y="24"/>
                      <a:pt x="24" y="24"/>
                    </a:cubicBezTo>
                    <a:cubicBezTo>
                      <a:pt x="24" y="24"/>
                      <a:pt x="24" y="24"/>
                      <a:pt x="24" y="24"/>
                    </a:cubicBezTo>
                    <a:close/>
                    <a:moveTo>
                      <a:pt x="24" y="24"/>
                    </a:moveTo>
                    <a:cubicBezTo>
                      <a:pt x="25" y="24"/>
                      <a:pt x="25" y="24"/>
                      <a:pt x="26" y="24"/>
                    </a:cubicBezTo>
                    <a:cubicBezTo>
                      <a:pt x="26" y="25"/>
                      <a:pt x="26" y="25"/>
                      <a:pt x="26" y="25"/>
                    </a:cubicBezTo>
                    <a:cubicBezTo>
                      <a:pt x="26" y="24"/>
                      <a:pt x="26" y="24"/>
                      <a:pt x="26" y="24"/>
                    </a:cubicBezTo>
                    <a:cubicBezTo>
                      <a:pt x="26" y="24"/>
                      <a:pt x="25" y="24"/>
                      <a:pt x="25" y="24"/>
                    </a:cubicBezTo>
                    <a:cubicBezTo>
                      <a:pt x="25" y="24"/>
                      <a:pt x="25" y="24"/>
                      <a:pt x="25" y="24"/>
                    </a:cubicBezTo>
                    <a:cubicBezTo>
                      <a:pt x="25" y="24"/>
                      <a:pt x="25" y="24"/>
                      <a:pt x="25" y="24"/>
                    </a:cubicBezTo>
                    <a:cubicBezTo>
                      <a:pt x="25" y="24"/>
                      <a:pt x="26" y="24"/>
                      <a:pt x="26" y="24"/>
                    </a:cubicBezTo>
                    <a:cubicBezTo>
                      <a:pt x="26" y="24"/>
                      <a:pt x="26" y="24"/>
                      <a:pt x="26" y="24"/>
                    </a:cubicBezTo>
                    <a:cubicBezTo>
                      <a:pt x="26" y="25"/>
                      <a:pt x="27" y="25"/>
                      <a:pt x="27" y="25"/>
                    </a:cubicBezTo>
                    <a:cubicBezTo>
                      <a:pt x="26" y="24"/>
                      <a:pt x="25" y="24"/>
                      <a:pt x="24" y="24"/>
                    </a:cubicBezTo>
                    <a:close/>
                    <a:moveTo>
                      <a:pt x="27" y="25"/>
                    </a:moveTo>
                    <a:cubicBezTo>
                      <a:pt x="27" y="25"/>
                      <a:pt x="27" y="25"/>
                      <a:pt x="27" y="25"/>
                    </a:cubicBezTo>
                    <a:cubicBezTo>
                      <a:pt x="27" y="25"/>
                      <a:pt x="27" y="25"/>
                      <a:pt x="27" y="25"/>
                    </a:cubicBezTo>
                    <a:cubicBezTo>
                      <a:pt x="27" y="25"/>
                      <a:pt x="27" y="25"/>
                      <a:pt x="27" y="25"/>
                    </a:cubicBezTo>
                    <a:close/>
                    <a:moveTo>
                      <a:pt x="27" y="24"/>
                    </a:moveTo>
                    <a:cubicBezTo>
                      <a:pt x="27" y="24"/>
                      <a:pt x="27" y="24"/>
                      <a:pt x="27" y="24"/>
                    </a:cubicBezTo>
                    <a:cubicBezTo>
                      <a:pt x="27" y="24"/>
                      <a:pt x="27" y="24"/>
                      <a:pt x="27" y="24"/>
                    </a:cubicBezTo>
                    <a:cubicBezTo>
                      <a:pt x="28" y="24"/>
                      <a:pt x="28" y="24"/>
                      <a:pt x="27" y="24"/>
                    </a:cubicBezTo>
                    <a:close/>
                    <a:moveTo>
                      <a:pt x="29" y="24"/>
                    </a:moveTo>
                    <a:cubicBezTo>
                      <a:pt x="29" y="24"/>
                      <a:pt x="26" y="24"/>
                      <a:pt x="27" y="24"/>
                    </a:cubicBezTo>
                    <a:cubicBezTo>
                      <a:pt x="28" y="24"/>
                      <a:pt x="28" y="24"/>
                      <a:pt x="28" y="24"/>
                    </a:cubicBezTo>
                    <a:cubicBezTo>
                      <a:pt x="27" y="24"/>
                      <a:pt x="27" y="24"/>
                      <a:pt x="27" y="24"/>
                    </a:cubicBezTo>
                    <a:cubicBezTo>
                      <a:pt x="27" y="24"/>
                      <a:pt x="27" y="24"/>
                      <a:pt x="27" y="24"/>
                    </a:cubicBezTo>
                    <a:cubicBezTo>
                      <a:pt x="27" y="24"/>
                      <a:pt x="27" y="24"/>
                      <a:pt x="26" y="24"/>
                    </a:cubicBezTo>
                    <a:lnTo>
                      <a:pt x="29" y="24"/>
                    </a:lnTo>
                    <a:close/>
                    <a:moveTo>
                      <a:pt x="27" y="24"/>
                    </a:moveTo>
                    <a:cubicBezTo>
                      <a:pt x="27" y="24"/>
                      <a:pt x="26" y="24"/>
                      <a:pt x="26" y="24"/>
                    </a:cubicBezTo>
                    <a:cubicBezTo>
                      <a:pt x="26" y="24"/>
                      <a:pt x="26" y="24"/>
                      <a:pt x="26" y="24"/>
                    </a:cubicBezTo>
                    <a:cubicBezTo>
                      <a:pt x="26" y="24"/>
                      <a:pt x="26" y="24"/>
                      <a:pt x="26" y="24"/>
                    </a:cubicBezTo>
                    <a:cubicBezTo>
                      <a:pt x="26" y="24"/>
                      <a:pt x="26" y="24"/>
                      <a:pt x="27" y="24"/>
                    </a:cubicBezTo>
                    <a:close/>
                    <a:moveTo>
                      <a:pt x="26" y="24"/>
                    </a:moveTo>
                    <a:cubicBezTo>
                      <a:pt x="26" y="24"/>
                      <a:pt x="26" y="24"/>
                      <a:pt x="26" y="24"/>
                    </a:cubicBezTo>
                    <a:cubicBezTo>
                      <a:pt x="26" y="24"/>
                      <a:pt x="26" y="24"/>
                      <a:pt x="26" y="24"/>
                    </a:cubicBezTo>
                    <a:cubicBezTo>
                      <a:pt x="26" y="24"/>
                      <a:pt x="26" y="24"/>
                      <a:pt x="26" y="24"/>
                    </a:cubicBezTo>
                    <a:close/>
                    <a:moveTo>
                      <a:pt x="26" y="22"/>
                    </a:moveTo>
                    <a:cubicBezTo>
                      <a:pt x="26" y="22"/>
                      <a:pt x="25" y="22"/>
                      <a:pt x="25" y="22"/>
                    </a:cubicBezTo>
                    <a:cubicBezTo>
                      <a:pt x="25" y="22"/>
                      <a:pt x="25" y="22"/>
                      <a:pt x="25" y="22"/>
                    </a:cubicBezTo>
                    <a:cubicBezTo>
                      <a:pt x="25" y="22"/>
                      <a:pt x="26" y="22"/>
                      <a:pt x="26" y="22"/>
                    </a:cubicBezTo>
                    <a:close/>
                    <a:moveTo>
                      <a:pt x="25" y="22"/>
                    </a:moveTo>
                    <a:cubicBezTo>
                      <a:pt x="25" y="22"/>
                      <a:pt x="25" y="22"/>
                      <a:pt x="25" y="22"/>
                    </a:cubicBezTo>
                    <a:cubicBezTo>
                      <a:pt x="25" y="22"/>
                      <a:pt x="25" y="22"/>
                      <a:pt x="25" y="22"/>
                    </a:cubicBezTo>
                    <a:cubicBezTo>
                      <a:pt x="25" y="22"/>
                      <a:pt x="25" y="22"/>
                      <a:pt x="25" y="22"/>
                    </a:cubicBezTo>
                    <a:cubicBezTo>
                      <a:pt x="25" y="22"/>
                      <a:pt x="25" y="22"/>
                      <a:pt x="25" y="22"/>
                    </a:cubicBezTo>
                    <a:cubicBezTo>
                      <a:pt x="25" y="22"/>
                      <a:pt x="25" y="22"/>
                      <a:pt x="25" y="22"/>
                    </a:cubicBezTo>
                    <a:cubicBezTo>
                      <a:pt x="25" y="22"/>
                      <a:pt x="25" y="22"/>
                      <a:pt x="25" y="23"/>
                    </a:cubicBezTo>
                    <a:cubicBezTo>
                      <a:pt x="25" y="23"/>
                      <a:pt x="25" y="23"/>
                      <a:pt x="25" y="23"/>
                    </a:cubicBezTo>
                    <a:cubicBezTo>
                      <a:pt x="25" y="23"/>
                      <a:pt x="25" y="22"/>
                      <a:pt x="25" y="22"/>
                    </a:cubicBezTo>
                    <a:cubicBezTo>
                      <a:pt x="25" y="22"/>
                      <a:pt x="24" y="22"/>
                      <a:pt x="24" y="22"/>
                    </a:cubicBezTo>
                    <a:cubicBezTo>
                      <a:pt x="24" y="22"/>
                      <a:pt x="24" y="22"/>
                      <a:pt x="24" y="22"/>
                    </a:cubicBezTo>
                    <a:cubicBezTo>
                      <a:pt x="24" y="22"/>
                      <a:pt x="24" y="22"/>
                      <a:pt x="25" y="22"/>
                    </a:cubicBezTo>
                    <a:cubicBezTo>
                      <a:pt x="24" y="22"/>
                      <a:pt x="24" y="21"/>
                      <a:pt x="23" y="21"/>
                    </a:cubicBezTo>
                    <a:cubicBezTo>
                      <a:pt x="23" y="21"/>
                      <a:pt x="23" y="21"/>
                      <a:pt x="23" y="21"/>
                    </a:cubicBezTo>
                    <a:cubicBezTo>
                      <a:pt x="23" y="21"/>
                      <a:pt x="23" y="21"/>
                      <a:pt x="23" y="21"/>
                    </a:cubicBezTo>
                    <a:cubicBezTo>
                      <a:pt x="23" y="21"/>
                      <a:pt x="23" y="21"/>
                      <a:pt x="23" y="21"/>
                    </a:cubicBezTo>
                    <a:cubicBezTo>
                      <a:pt x="23" y="21"/>
                      <a:pt x="22" y="21"/>
                      <a:pt x="22" y="20"/>
                    </a:cubicBezTo>
                    <a:cubicBezTo>
                      <a:pt x="22" y="20"/>
                      <a:pt x="22" y="20"/>
                      <a:pt x="22" y="20"/>
                    </a:cubicBezTo>
                    <a:cubicBezTo>
                      <a:pt x="23" y="21"/>
                      <a:pt x="23" y="21"/>
                      <a:pt x="23" y="21"/>
                    </a:cubicBezTo>
                    <a:cubicBezTo>
                      <a:pt x="23" y="21"/>
                      <a:pt x="23" y="21"/>
                      <a:pt x="24" y="21"/>
                    </a:cubicBezTo>
                    <a:cubicBezTo>
                      <a:pt x="24" y="22"/>
                      <a:pt x="24" y="22"/>
                      <a:pt x="25" y="22"/>
                    </a:cubicBezTo>
                    <a:cubicBezTo>
                      <a:pt x="25" y="22"/>
                      <a:pt x="25" y="22"/>
                      <a:pt x="25" y="22"/>
                    </a:cubicBezTo>
                    <a:close/>
                    <a:moveTo>
                      <a:pt x="23" y="21"/>
                    </a:moveTo>
                    <a:cubicBezTo>
                      <a:pt x="24" y="21"/>
                      <a:pt x="24" y="21"/>
                      <a:pt x="24" y="21"/>
                    </a:cubicBezTo>
                    <a:cubicBezTo>
                      <a:pt x="24" y="21"/>
                      <a:pt x="24" y="21"/>
                      <a:pt x="24" y="21"/>
                    </a:cubicBezTo>
                    <a:cubicBezTo>
                      <a:pt x="23" y="21"/>
                      <a:pt x="23" y="21"/>
                      <a:pt x="23" y="21"/>
                    </a:cubicBezTo>
                    <a:close/>
                    <a:moveTo>
                      <a:pt x="24" y="21"/>
                    </a:moveTo>
                    <a:cubicBezTo>
                      <a:pt x="24" y="21"/>
                      <a:pt x="24" y="21"/>
                      <a:pt x="24" y="21"/>
                    </a:cubicBezTo>
                    <a:cubicBezTo>
                      <a:pt x="24" y="21"/>
                      <a:pt x="24" y="21"/>
                      <a:pt x="24" y="21"/>
                    </a:cubicBezTo>
                    <a:cubicBezTo>
                      <a:pt x="24" y="21"/>
                      <a:pt x="24" y="21"/>
                      <a:pt x="24" y="21"/>
                    </a:cubicBezTo>
                    <a:cubicBezTo>
                      <a:pt x="24" y="21"/>
                      <a:pt x="24" y="21"/>
                      <a:pt x="24" y="21"/>
                    </a:cubicBezTo>
                    <a:close/>
                    <a:moveTo>
                      <a:pt x="24" y="21"/>
                    </a:moveTo>
                    <a:cubicBezTo>
                      <a:pt x="24" y="21"/>
                      <a:pt x="24" y="21"/>
                      <a:pt x="24" y="21"/>
                    </a:cubicBezTo>
                    <a:cubicBezTo>
                      <a:pt x="24" y="21"/>
                      <a:pt x="24" y="21"/>
                      <a:pt x="24" y="21"/>
                    </a:cubicBezTo>
                    <a:cubicBezTo>
                      <a:pt x="24" y="21"/>
                      <a:pt x="24" y="21"/>
                      <a:pt x="24" y="21"/>
                    </a:cubicBezTo>
                    <a:close/>
                    <a:moveTo>
                      <a:pt x="24" y="21"/>
                    </a:moveTo>
                    <a:cubicBezTo>
                      <a:pt x="24" y="21"/>
                      <a:pt x="24" y="21"/>
                      <a:pt x="24" y="21"/>
                    </a:cubicBezTo>
                    <a:cubicBezTo>
                      <a:pt x="24" y="21"/>
                      <a:pt x="24" y="21"/>
                      <a:pt x="24" y="21"/>
                    </a:cubicBezTo>
                    <a:close/>
                    <a:moveTo>
                      <a:pt x="24" y="21"/>
                    </a:moveTo>
                    <a:cubicBezTo>
                      <a:pt x="24" y="21"/>
                      <a:pt x="24" y="21"/>
                      <a:pt x="24" y="21"/>
                    </a:cubicBezTo>
                    <a:cubicBezTo>
                      <a:pt x="24" y="21"/>
                      <a:pt x="24" y="21"/>
                      <a:pt x="24" y="21"/>
                    </a:cubicBezTo>
                    <a:cubicBezTo>
                      <a:pt x="24" y="21"/>
                      <a:pt x="24" y="21"/>
                      <a:pt x="25" y="21"/>
                    </a:cubicBezTo>
                    <a:cubicBezTo>
                      <a:pt x="25" y="21"/>
                      <a:pt x="24" y="21"/>
                      <a:pt x="24" y="21"/>
                    </a:cubicBezTo>
                    <a:close/>
                    <a:moveTo>
                      <a:pt x="24" y="21"/>
                    </a:moveTo>
                    <a:cubicBezTo>
                      <a:pt x="25" y="21"/>
                      <a:pt x="25" y="21"/>
                      <a:pt x="25" y="21"/>
                    </a:cubicBezTo>
                    <a:cubicBezTo>
                      <a:pt x="24" y="21"/>
                      <a:pt x="24" y="21"/>
                      <a:pt x="24" y="21"/>
                    </a:cubicBezTo>
                    <a:cubicBezTo>
                      <a:pt x="24" y="21"/>
                      <a:pt x="24" y="21"/>
                      <a:pt x="24" y="21"/>
                    </a:cubicBezTo>
                    <a:close/>
                    <a:moveTo>
                      <a:pt x="24" y="21"/>
                    </a:moveTo>
                    <a:cubicBezTo>
                      <a:pt x="24"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lose/>
                    <a:moveTo>
                      <a:pt x="24" y="21"/>
                    </a:moveTo>
                    <a:cubicBezTo>
                      <a:pt x="24" y="21"/>
                      <a:pt x="24" y="21"/>
                      <a:pt x="24" y="21"/>
                    </a:cubicBezTo>
                    <a:cubicBezTo>
                      <a:pt x="24" y="21"/>
                      <a:pt x="24" y="21"/>
                      <a:pt x="24" y="21"/>
                    </a:cubicBezTo>
                    <a:cubicBezTo>
                      <a:pt x="24" y="21"/>
                      <a:pt x="24" y="21"/>
                      <a:pt x="24" y="21"/>
                    </a:cubicBezTo>
                    <a:cubicBezTo>
                      <a:pt x="24" y="21"/>
                      <a:pt x="24" y="21"/>
                      <a:pt x="24" y="21"/>
                    </a:cubicBezTo>
                    <a:close/>
                    <a:moveTo>
                      <a:pt x="24" y="21"/>
                    </a:moveTo>
                    <a:cubicBezTo>
                      <a:pt x="23" y="21"/>
                      <a:pt x="23" y="21"/>
                      <a:pt x="23" y="21"/>
                    </a:cubicBezTo>
                    <a:cubicBezTo>
                      <a:pt x="23" y="21"/>
                      <a:pt x="23" y="21"/>
                      <a:pt x="23" y="21"/>
                    </a:cubicBezTo>
                    <a:cubicBezTo>
                      <a:pt x="24" y="21"/>
                      <a:pt x="24" y="21"/>
                      <a:pt x="24" y="21"/>
                    </a:cubicBezTo>
                    <a:cubicBezTo>
                      <a:pt x="24" y="21"/>
                      <a:pt x="24" y="21"/>
                      <a:pt x="24" y="21"/>
                    </a:cubicBezTo>
                    <a:close/>
                    <a:moveTo>
                      <a:pt x="23" y="20"/>
                    </a:moveTo>
                    <a:cubicBezTo>
                      <a:pt x="23" y="20"/>
                      <a:pt x="23" y="20"/>
                      <a:pt x="23" y="20"/>
                    </a:cubicBezTo>
                    <a:cubicBezTo>
                      <a:pt x="23" y="20"/>
                      <a:pt x="23" y="20"/>
                      <a:pt x="23" y="20"/>
                    </a:cubicBezTo>
                    <a:cubicBezTo>
                      <a:pt x="23" y="20"/>
                      <a:pt x="23" y="20"/>
                      <a:pt x="23" y="20"/>
                    </a:cubicBezTo>
                    <a:cubicBezTo>
                      <a:pt x="23" y="20"/>
                      <a:pt x="23" y="20"/>
                      <a:pt x="23" y="20"/>
                    </a:cubicBezTo>
                    <a:cubicBezTo>
                      <a:pt x="23" y="20"/>
                      <a:pt x="23" y="20"/>
                      <a:pt x="23" y="20"/>
                    </a:cubicBezTo>
                    <a:cubicBezTo>
                      <a:pt x="23" y="20"/>
                      <a:pt x="23" y="20"/>
                      <a:pt x="23" y="20"/>
                    </a:cubicBezTo>
                    <a:close/>
                    <a:moveTo>
                      <a:pt x="23" y="20"/>
                    </a:moveTo>
                    <a:cubicBezTo>
                      <a:pt x="23" y="20"/>
                      <a:pt x="23" y="20"/>
                      <a:pt x="23" y="20"/>
                    </a:cubicBezTo>
                    <a:cubicBezTo>
                      <a:pt x="23" y="20"/>
                      <a:pt x="23" y="20"/>
                      <a:pt x="23" y="20"/>
                    </a:cubicBezTo>
                    <a:cubicBezTo>
                      <a:pt x="23" y="20"/>
                      <a:pt x="23" y="20"/>
                      <a:pt x="23" y="20"/>
                    </a:cubicBezTo>
                    <a:close/>
                    <a:moveTo>
                      <a:pt x="23" y="20"/>
                    </a:moveTo>
                    <a:cubicBezTo>
                      <a:pt x="23" y="20"/>
                      <a:pt x="23" y="20"/>
                      <a:pt x="23" y="20"/>
                    </a:cubicBezTo>
                    <a:cubicBezTo>
                      <a:pt x="23" y="19"/>
                      <a:pt x="23" y="19"/>
                      <a:pt x="23" y="20"/>
                    </a:cubicBezTo>
                    <a:close/>
                    <a:moveTo>
                      <a:pt x="23" y="20"/>
                    </a:moveTo>
                    <a:cubicBezTo>
                      <a:pt x="23" y="20"/>
                      <a:pt x="23" y="20"/>
                      <a:pt x="23" y="20"/>
                    </a:cubicBezTo>
                    <a:cubicBezTo>
                      <a:pt x="22" y="19"/>
                      <a:pt x="22" y="18"/>
                      <a:pt x="22" y="18"/>
                    </a:cubicBezTo>
                    <a:cubicBezTo>
                      <a:pt x="21" y="17"/>
                      <a:pt x="22" y="18"/>
                      <a:pt x="23" y="20"/>
                    </a:cubicBezTo>
                    <a:close/>
                    <a:moveTo>
                      <a:pt x="22" y="19"/>
                    </a:move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lose/>
                    <a:moveTo>
                      <a:pt x="22" y="20"/>
                    </a:moveTo>
                    <a:cubicBezTo>
                      <a:pt x="22" y="20"/>
                      <a:pt x="22" y="20"/>
                      <a:pt x="22" y="20"/>
                    </a:cubicBezTo>
                    <a:cubicBezTo>
                      <a:pt x="22" y="20"/>
                      <a:pt x="22" y="20"/>
                      <a:pt x="22" y="20"/>
                    </a:cubicBezTo>
                    <a:cubicBezTo>
                      <a:pt x="22" y="20"/>
                      <a:pt x="22" y="20"/>
                      <a:pt x="22" y="20"/>
                    </a:cubicBezTo>
                    <a:cubicBezTo>
                      <a:pt x="22" y="20"/>
                      <a:pt x="22" y="20"/>
                      <a:pt x="22" y="20"/>
                    </a:cubicBezTo>
                    <a:close/>
                    <a:moveTo>
                      <a:pt x="22" y="19"/>
                    </a:moveTo>
                    <a:cubicBezTo>
                      <a:pt x="22" y="19"/>
                      <a:pt x="22" y="19"/>
                      <a:pt x="22" y="19"/>
                    </a:cubicBezTo>
                    <a:cubicBezTo>
                      <a:pt x="22" y="19"/>
                      <a:pt x="22" y="19"/>
                      <a:pt x="22" y="19"/>
                    </a:cubicBezTo>
                    <a:close/>
                    <a:moveTo>
                      <a:pt x="22" y="19"/>
                    </a:moveTo>
                    <a:cubicBezTo>
                      <a:pt x="22" y="19"/>
                      <a:pt x="22" y="19"/>
                      <a:pt x="22" y="19"/>
                    </a:cubicBezTo>
                    <a:cubicBezTo>
                      <a:pt x="22" y="19"/>
                      <a:pt x="22" y="19"/>
                      <a:pt x="22" y="19"/>
                    </a:cubicBezTo>
                    <a:cubicBezTo>
                      <a:pt x="22" y="19"/>
                      <a:pt x="22" y="19"/>
                      <a:pt x="22" y="19"/>
                    </a:cubicBezTo>
                    <a:close/>
                    <a:moveTo>
                      <a:pt x="22" y="20"/>
                    </a:moveTo>
                    <a:cubicBezTo>
                      <a:pt x="22" y="20"/>
                      <a:pt x="22" y="20"/>
                      <a:pt x="22" y="20"/>
                    </a:cubicBezTo>
                    <a:cubicBezTo>
                      <a:pt x="22" y="20"/>
                      <a:pt x="22" y="20"/>
                      <a:pt x="22" y="20"/>
                    </a:cubicBezTo>
                    <a:cubicBezTo>
                      <a:pt x="22" y="21"/>
                      <a:pt x="22" y="21"/>
                      <a:pt x="22" y="21"/>
                    </a:cubicBezTo>
                    <a:cubicBezTo>
                      <a:pt x="22" y="21"/>
                      <a:pt x="22" y="21"/>
                      <a:pt x="22" y="21"/>
                    </a:cubicBezTo>
                    <a:cubicBezTo>
                      <a:pt x="22" y="21"/>
                      <a:pt x="22" y="20"/>
                      <a:pt x="22" y="20"/>
                    </a:cubicBezTo>
                    <a:cubicBezTo>
                      <a:pt x="22" y="20"/>
                      <a:pt x="22" y="20"/>
                      <a:pt x="22" y="20"/>
                    </a:cubicBezTo>
                    <a:close/>
                    <a:moveTo>
                      <a:pt x="21" y="19"/>
                    </a:moveTo>
                    <a:cubicBezTo>
                      <a:pt x="21" y="19"/>
                      <a:pt x="22" y="19"/>
                      <a:pt x="22" y="19"/>
                    </a:cubicBezTo>
                    <a:cubicBezTo>
                      <a:pt x="22" y="19"/>
                      <a:pt x="22" y="19"/>
                      <a:pt x="22" y="19"/>
                    </a:cubicBezTo>
                    <a:cubicBezTo>
                      <a:pt x="22" y="19"/>
                      <a:pt x="22" y="19"/>
                      <a:pt x="22" y="19"/>
                    </a:cubicBezTo>
                    <a:cubicBezTo>
                      <a:pt x="21" y="19"/>
                      <a:pt x="21" y="19"/>
                      <a:pt x="21" y="19"/>
                    </a:cubicBezTo>
                    <a:cubicBezTo>
                      <a:pt x="21" y="19"/>
                      <a:pt x="21" y="19"/>
                      <a:pt x="21" y="19"/>
                    </a:cubicBezTo>
                    <a:close/>
                    <a:moveTo>
                      <a:pt x="21" y="19"/>
                    </a:moveTo>
                    <a:cubicBezTo>
                      <a:pt x="21" y="19"/>
                      <a:pt x="21" y="19"/>
                      <a:pt x="21" y="19"/>
                    </a:cubicBezTo>
                    <a:cubicBezTo>
                      <a:pt x="21" y="19"/>
                      <a:pt x="21" y="19"/>
                      <a:pt x="21" y="19"/>
                    </a:cubicBezTo>
                    <a:cubicBezTo>
                      <a:pt x="21" y="19"/>
                      <a:pt x="21" y="19"/>
                      <a:pt x="21" y="19"/>
                    </a:cubicBezTo>
                    <a:close/>
                    <a:moveTo>
                      <a:pt x="21" y="19"/>
                    </a:moveTo>
                    <a:cubicBezTo>
                      <a:pt x="22" y="20"/>
                      <a:pt x="22" y="20"/>
                      <a:pt x="22" y="20"/>
                    </a:cubicBezTo>
                    <a:cubicBezTo>
                      <a:pt x="22" y="20"/>
                      <a:pt x="22" y="20"/>
                      <a:pt x="22" y="20"/>
                    </a:cubicBezTo>
                    <a:cubicBezTo>
                      <a:pt x="22" y="20"/>
                      <a:pt x="22" y="20"/>
                      <a:pt x="22" y="20"/>
                    </a:cubicBezTo>
                    <a:cubicBezTo>
                      <a:pt x="22" y="20"/>
                      <a:pt x="22" y="20"/>
                      <a:pt x="22" y="20"/>
                    </a:cubicBezTo>
                    <a:cubicBezTo>
                      <a:pt x="22" y="20"/>
                      <a:pt x="21" y="20"/>
                      <a:pt x="21" y="20"/>
                    </a:cubicBezTo>
                    <a:cubicBezTo>
                      <a:pt x="21" y="20"/>
                      <a:pt x="21" y="20"/>
                      <a:pt x="21" y="20"/>
                    </a:cubicBezTo>
                    <a:cubicBezTo>
                      <a:pt x="21" y="20"/>
                      <a:pt x="21" y="20"/>
                      <a:pt x="21" y="20"/>
                    </a:cubicBezTo>
                    <a:cubicBezTo>
                      <a:pt x="21" y="20"/>
                      <a:pt x="21" y="20"/>
                      <a:pt x="21" y="19"/>
                    </a:cubicBezTo>
                    <a:close/>
                    <a:moveTo>
                      <a:pt x="22" y="21"/>
                    </a:moveTo>
                    <a:cubicBezTo>
                      <a:pt x="22" y="21"/>
                      <a:pt x="22" y="21"/>
                      <a:pt x="22" y="21"/>
                    </a:cubicBezTo>
                    <a:cubicBezTo>
                      <a:pt x="22" y="21"/>
                      <a:pt x="22" y="21"/>
                      <a:pt x="22" y="21"/>
                    </a:cubicBezTo>
                    <a:cubicBezTo>
                      <a:pt x="22" y="21"/>
                      <a:pt x="21" y="21"/>
                      <a:pt x="21" y="21"/>
                    </a:cubicBezTo>
                    <a:cubicBezTo>
                      <a:pt x="21" y="21"/>
                      <a:pt x="21" y="21"/>
                      <a:pt x="22" y="21"/>
                    </a:cubicBezTo>
                    <a:close/>
                    <a:moveTo>
                      <a:pt x="22" y="21"/>
                    </a:moveTo>
                    <a:cubicBezTo>
                      <a:pt x="22" y="22"/>
                      <a:pt x="22" y="22"/>
                      <a:pt x="22" y="22"/>
                    </a:cubicBezTo>
                    <a:cubicBezTo>
                      <a:pt x="22" y="21"/>
                      <a:pt x="22" y="21"/>
                      <a:pt x="22" y="21"/>
                    </a:cubicBezTo>
                    <a:cubicBezTo>
                      <a:pt x="22" y="21"/>
                      <a:pt x="22" y="22"/>
                      <a:pt x="22" y="22"/>
                    </a:cubicBezTo>
                    <a:cubicBezTo>
                      <a:pt x="22" y="22"/>
                      <a:pt x="22" y="22"/>
                      <a:pt x="22" y="22"/>
                    </a:cubicBezTo>
                    <a:cubicBezTo>
                      <a:pt x="22" y="22"/>
                      <a:pt x="22" y="22"/>
                      <a:pt x="22" y="22"/>
                    </a:cubicBezTo>
                    <a:cubicBezTo>
                      <a:pt x="22" y="22"/>
                      <a:pt x="22" y="22"/>
                      <a:pt x="22" y="22"/>
                    </a:cubicBezTo>
                    <a:cubicBezTo>
                      <a:pt x="22" y="22"/>
                      <a:pt x="22" y="22"/>
                      <a:pt x="22" y="22"/>
                    </a:cubicBezTo>
                    <a:cubicBezTo>
                      <a:pt x="22" y="21"/>
                      <a:pt x="21" y="21"/>
                      <a:pt x="21" y="21"/>
                    </a:cubicBezTo>
                    <a:cubicBezTo>
                      <a:pt x="21" y="21"/>
                      <a:pt x="22" y="21"/>
                      <a:pt x="22" y="21"/>
                    </a:cubicBezTo>
                    <a:close/>
                    <a:moveTo>
                      <a:pt x="20" y="21"/>
                    </a:moveTo>
                    <a:cubicBezTo>
                      <a:pt x="20" y="21"/>
                      <a:pt x="20" y="22"/>
                      <a:pt x="20" y="22"/>
                    </a:cubicBezTo>
                    <a:cubicBezTo>
                      <a:pt x="20" y="21"/>
                      <a:pt x="20" y="21"/>
                      <a:pt x="20" y="21"/>
                    </a:cubicBezTo>
                    <a:cubicBezTo>
                      <a:pt x="20" y="21"/>
                      <a:pt x="20" y="21"/>
                      <a:pt x="20" y="21"/>
                    </a:cubicBezTo>
                    <a:cubicBezTo>
                      <a:pt x="20" y="21"/>
                      <a:pt x="20" y="21"/>
                      <a:pt x="20" y="21"/>
                    </a:cubicBezTo>
                    <a:cubicBezTo>
                      <a:pt x="20" y="21"/>
                      <a:pt x="20" y="21"/>
                      <a:pt x="20" y="20"/>
                    </a:cubicBezTo>
                    <a:cubicBezTo>
                      <a:pt x="19" y="20"/>
                      <a:pt x="19" y="20"/>
                      <a:pt x="19" y="20"/>
                    </a:cubicBezTo>
                    <a:cubicBezTo>
                      <a:pt x="19" y="20"/>
                      <a:pt x="19" y="20"/>
                      <a:pt x="19" y="20"/>
                    </a:cubicBezTo>
                    <a:cubicBezTo>
                      <a:pt x="19" y="20"/>
                      <a:pt x="19" y="20"/>
                      <a:pt x="19" y="20"/>
                    </a:cubicBezTo>
                    <a:cubicBezTo>
                      <a:pt x="19" y="20"/>
                      <a:pt x="19" y="20"/>
                      <a:pt x="19" y="20"/>
                    </a:cubicBezTo>
                    <a:cubicBezTo>
                      <a:pt x="18" y="21"/>
                      <a:pt x="18" y="20"/>
                      <a:pt x="17" y="21"/>
                    </a:cubicBezTo>
                    <a:cubicBezTo>
                      <a:pt x="18" y="20"/>
                      <a:pt x="18" y="20"/>
                      <a:pt x="18" y="20"/>
                    </a:cubicBezTo>
                    <a:cubicBezTo>
                      <a:pt x="18" y="20"/>
                      <a:pt x="18" y="20"/>
                      <a:pt x="18" y="20"/>
                    </a:cubicBezTo>
                    <a:cubicBezTo>
                      <a:pt x="17" y="20"/>
                      <a:pt x="18" y="20"/>
                      <a:pt x="18" y="20"/>
                    </a:cubicBezTo>
                    <a:cubicBezTo>
                      <a:pt x="18" y="20"/>
                      <a:pt x="18" y="20"/>
                      <a:pt x="18" y="20"/>
                    </a:cubicBezTo>
                    <a:cubicBezTo>
                      <a:pt x="18" y="20"/>
                      <a:pt x="18" y="20"/>
                      <a:pt x="18" y="20"/>
                    </a:cubicBezTo>
                    <a:cubicBezTo>
                      <a:pt x="18" y="20"/>
                      <a:pt x="18" y="19"/>
                      <a:pt x="18" y="19"/>
                    </a:cubicBezTo>
                    <a:cubicBezTo>
                      <a:pt x="18" y="19"/>
                      <a:pt x="18" y="19"/>
                      <a:pt x="18" y="19"/>
                    </a:cubicBezTo>
                    <a:cubicBezTo>
                      <a:pt x="18" y="20"/>
                      <a:pt x="18" y="20"/>
                      <a:pt x="18" y="20"/>
                    </a:cubicBezTo>
                    <a:cubicBezTo>
                      <a:pt x="18" y="20"/>
                      <a:pt x="17" y="20"/>
                      <a:pt x="17" y="20"/>
                    </a:cubicBezTo>
                    <a:cubicBezTo>
                      <a:pt x="18" y="19"/>
                      <a:pt x="18" y="19"/>
                      <a:pt x="18" y="19"/>
                    </a:cubicBezTo>
                    <a:cubicBezTo>
                      <a:pt x="18" y="19"/>
                      <a:pt x="17" y="19"/>
                      <a:pt x="17" y="19"/>
                    </a:cubicBezTo>
                    <a:cubicBezTo>
                      <a:pt x="18" y="19"/>
                      <a:pt x="18" y="19"/>
                      <a:pt x="18" y="19"/>
                    </a:cubicBezTo>
                    <a:cubicBezTo>
                      <a:pt x="18" y="19"/>
                      <a:pt x="18" y="19"/>
                      <a:pt x="18" y="19"/>
                    </a:cubicBezTo>
                    <a:cubicBezTo>
                      <a:pt x="19" y="18"/>
                      <a:pt x="19" y="18"/>
                      <a:pt x="19" y="18"/>
                    </a:cubicBezTo>
                    <a:cubicBezTo>
                      <a:pt x="19" y="18"/>
                      <a:pt x="19" y="18"/>
                      <a:pt x="20" y="18"/>
                    </a:cubicBezTo>
                    <a:cubicBezTo>
                      <a:pt x="20" y="18"/>
                      <a:pt x="20" y="18"/>
                      <a:pt x="20" y="18"/>
                    </a:cubicBezTo>
                    <a:cubicBezTo>
                      <a:pt x="19" y="18"/>
                      <a:pt x="19" y="18"/>
                      <a:pt x="19" y="18"/>
                    </a:cubicBezTo>
                    <a:cubicBezTo>
                      <a:pt x="19" y="18"/>
                      <a:pt x="19" y="18"/>
                      <a:pt x="20" y="18"/>
                    </a:cubicBezTo>
                    <a:cubicBezTo>
                      <a:pt x="19" y="19"/>
                      <a:pt x="19" y="20"/>
                      <a:pt x="19" y="20"/>
                    </a:cubicBezTo>
                    <a:cubicBezTo>
                      <a:pt x="19" y="20"/>
                      <a:pt x="19" y="20"/>
                      <a:pt x="19" y="20"/>
                    </a:cubicBezTo>
                    <a:cubicBezTo>
                      <a:pt x="19" y="19"/>
                      <a:pt x="19" y="19"/>
                      <a:pt x="19" y="19"/>
                    </a:cubicBezTo>
                    <a:cubicBezTo>
                      <a:pt x="20" y="18"/>
                      <a:pt x="19" y="21"/>
                      <a:pt x="20" y="19"/>
                    </a:cubicBezTo>
                    <a:cubicBezTo>
                      <a:pt x="20" y="19"/>
                      <a:pt x="20" y="19"/>
                      <a:pt x="20" y="19"/>
                    </a:cubicBezTo>
                    <a:cubicBezTo>
                      <a:pt x="20" y="19"/>
                      <a:pt x="20" y="19"/>
                      <a:pt x="20" y="19"/>
                    </a:cubicBezTo>
                    <a:cubicBezTo>
                      <a:pt x="20" y="20"/>
                      <a:pt x="19" y="20"/>
                      <a:pt x="19" y="20"/>
                    </a:cubicBezTo>
                    <a:cubicBezTo>
                      <a:pt x="19" y="20"/>
                      <a:pt x="19" y="20"/>
                      <a:pt x="20" y="20"/>
                    </a:cubicBezTo>
                    <a:cubicBezTo>
                      <a:pt x="20" y="20"/>
                      <a:pt x="20" y="19"/>
                      <a:pt x="20" y="19"/>
                    </a:cubicBezTo>
                    <a:cubicBezTo>
                      <a:pt x="21" y="19"/>
                      <a:pt x="21" y="19"/>
                      <a:pt x="21" y="19"/>
                    </a:cubicBezTo>
                    <a:cubicBezTo>
                      <a:pt x="21" y="19"/>
                      <a:pt x="21" y="19"/>
                      <a:pt x="21" y="19"/>
                    </a:cubicBezTo>
                    <a:cubicBezTo>
                      <a:pt x="20" y="19"/>
                      <a:pt x="20" y="19"/>
                      <a:pt x="20" y="19"/>
                    </a:cubicBezTo>
                    <a:cubicBezTo>
                      <a:pt x="21" y="19"/>
                      <a:pt x="21" y="19"/>
                      <a:pt x="21" y="19"/>
                    </a:cubicBezTo>
                    <a:cubicBezTo>
                      <a:pt x="21" y="19"/>
                      <a:pt x="20" y="20"/>
                      <a:pt x="20" y="20"/>
                    </a:cubicBezTo>
                    <a:cubicBezTo>
                      <a:pt x="20" y="20"/>
                      <a:pt x="20" y="20"/>
                      <a:pt x="20" y="20"/>
                    </a:cubicBezTo>
                    <a:cubicBezTo>
                      <a:pt x="20" y="20"/>
                      <a:pt x="20" y="20"/>
                      <a:pt x="20" y="20"/>
                    </a:cubicBezTo>
                    <a:cubicBezTo>
                      <a:pt x="20" y="20"/>
                      <a:pt x="20" y="21"/>
                      <a:pt x="20" y="21"/>
                    </a:cubicBezTo>
                    <a:cubicBezTo>
                      <a:pt x="21" y="21"/>
                      <a:pt x="21" y="21"/>
                      <a:pt x="21" y="21"/>
                    </a:cubicBezTo>
                    <a:cubicBezTo>
                      <a:pt x="21" y="21"/>
                      <a:pt x="21" y="21"/>
                      <a:pt x="21" y="21"/>
                    </a:cubicBezTo>
                    <a:cubicBezTo>
                      <a:pt x="21" y="21"/>
                      <a:pt x="21" y="21"/>
                      <a:pt x="20" y="21"/>
                    </a:cubicBezTo>
                    <a:close/>
                    <a:moveTo>
                      <a:pt x="18" y="18"/>
                    </a:moveTo>
                    <a:cubicBezTo>
                      <a:pt x="19" y="18"/>
                      <a:pt x="19" y="18"/>
                      <a:pt x="18" y="18"/>
                    </a:cubicBezTo>
                    <a:cubicBezTo>
                      <a:pt x="19" y="18"/>
                      <a:pt x="19" y="18"/>
                      <a:pt x="18" y="18"/>
                    </a:cubicBezTo>
                    <a:cubicBezTo>
                      <a:pt x="18" y="18"/>
                      <a:pt x="18" y="18"/>
                      <a:pt x="18" y="18"/>
                    </a:cubicBezTo>
                    <a:close/>
                    <a:moveTo>
                      <a:pt x="18" y="18"/>
                    </a:move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lose/>
                    <a:moveTo>
                      <a:pt x="19" y="18"/>
                    </a:moveTo>
                    <a:cubicBezTo>
                      <a:pt x="19" y="18"/>
                      <a:pt x="19" y="18"/>
                      <a:pt x="19" y="18"/>
                    </a:cubicBezTo>
                    <a:cubicBezTo>
                      <a:pt x="19" y="18"/>
                      <a:pt x="19" y="18"/>
                      <a:pt x="19" y="18"/>
                    </a:cubicBezTo>
                    <a:cubicBezTo>
                      <a:pt x="19" y="18"/>
                      <a:pt x="19" y="18"/>
                      <a:pt x="19" y="18"/>
                    </a:cubicBezTo>
                    <a:close/>
                    <a:moveTo>
                      <a:pt x="19" y="18"/>
                    </a:moveTo>
                    <a:cubicBezTo>
                      <a:pt x="19" y="18"/>
                      <a:pt x="19" y="18"/>
                      <a:pt x="19" y="18"/>
                    </a:cubicBezTo>
                    <a:cubicBezTo>
                      <a:pt x="19" y="18"/>
                      <a:pt x="18" y="18"/>
                      <a:pt x="18" y="18"/>
                    </a:cubicBezTo>
                    <a:cubicBezTo>
                      <a:pt x="18" y="18"/>
                      <a:pt x="19" y="18"/>
                      <a:pt x="19" y="18"/>
                    </a:cubicBezTo>
                    <a:close/>
                    <a:moveTo>
                      <a:pt x="19" y="18"/>
                    </a:moveTo>
                    <a:cubicBezTo>
                      <a:pt x="19" y="18"/>
                      <a:pt x="19" y="18"/>
                      <a:pt x="19" y="18"/>
                    </a:cubicBezTo>
                    <a:cubicBezTo>
                      <a:pt x="19" y="18"/>
                      <a:pt x="20" y="18"/>
                      <a:pt x="19" y="18"/>
                    </a:cubicBezTo>
                    <a:cubicBezTo>
                      <a:pt x="19" y="18"/>
                      <a:pt x="19" y="18"/>
                      <a:pt x="19" y="18"/>
                    </a:cubicBezTo>
                    <a:close/>
                    <a:moveTo>
                      <a:pt x="19" y="18"/>
                    </a:moveTo>
                    <a:cubicBezTo>
                      <a:pt x="19" y="18"/>
                      <a:pt x="19" y="18"/>
                      <a:pt x="19" y="18"/>
                    </a:cubicBezTo>
                    <a:cubicBezTo>
                      <a:pt x="19" y="18"/>
                      <a:pt x="19" y="18"/>
                      <a:pt x="19" y="18"/>
                    </a:cubicBezTo>
                    <a:cubicBezTo>
                      <a:pt x="19" y="18"/>
                      <a:pt x="19" y="18"/>
                      <a:pt x="19" y="18"/>
                    </a:cubicBezTo>
                    <a:cubicBezTo>
                      <a:pt x="19" y="18"/>
                      <a:pt x="20" y="18"/>
                      <a:pt x="19" y="18"/>
                    </a:cubicBezTo>
                    <a:close/>
                    <a:moveTo>
                      <a:pt x="20" y="18"/>
                    </a:moveTo>
                    <a:cubicBezTo>
                      <a:pt x="20" y="18"/>
                      <a:pt x="20" y="19"/>
                      <a:pt x="20" y="19"/>
                    </a:cubicBezTo>
                    <a:cubicBezTo>
                      <a:pt x="20" y="19"/>
                      <a:pt x="20" y="19"/>
                      <a:pt x="20" y="19"/>
                    </a:cubicBezTo>
                    <a:cubicBezTo>
                      <a:pt x="20" y="18"/>
                      <a:pt x="20" y="18"/>
                      <a:pt x="20" y="18"/>
                    </a:cubicBezTo>
                    <a:cubicBezTo>
                      <a:pt x="20" y="18"/>
                      <a:pt x="20" y="18"/>
                      <a:pt x="20" y="18"/>
                    </a:cubicBezTo>
                    <a:close/>
                    <a:moveTo>
                      <a:pt x="20" y="18"/>
                    </a:moveTo>
                    <a:cubicBezTo>
                      <a:pt x="20" y="18"/>
                      <a:pt x="20" y="18"/>
                      <a:pt x="20" y="18"/>
                    </a:cubicBezTo>
                    <a:cubicBezTo>
                      <a:pt x="20" y="18"/>
                      <a:pt x="20" y="18"/>
                      <a:pt x="20" y="18"/>
                    </a:cubicBezTo>
                    <a:cubicBezTo>
                      <a:pt x="20" y="18"/>
                      <a:pt x="20" y="18"/>
                      <a:pt x="20" y="18"/>
                    </a:cubicBezTo>
                    <a:close/>
                    <a:moveTo>
                      <a:pt x="21" y="19"/>
                    </a:moveTo>
                    <a:cubicBezTo>
                      <a:pt x="21" y="19"/>
                      <a:pt x="21" y="19"/>
                      <a:pt x="21" y="19"/>
                    </a:cubicBezTo>
                    <a:cubicBezTo>
                      <a:pt x="20" y="19"/>
                      <a:pt x="20" y="19"/>
                      <a:pt x="20" y="19"/>
                    </a:cubicBezTo>
                    <a:cubicBezTo>
                      <a:pt x="20" y="19"/>
                      <a:pt x="20" y="19"/>
                      <a:pt x="20" y="18"/>
                    </a:cubicBezTo>
                    <a:cubicBezTo>
                      <a:pt x="20" y="19"/>
                      <a:pt x="20" y="19"/>
                      <a:pt x="21" y="19"/>
                    </a:cubicBezTo>
                    <a:close/>
                    <a:moveTo>
                      <a:pt x="20" y="18"/>
                    </a:moveTo>
                    <a:cubicBezTo>
                      <a:pt x="20" y="19"/>
                      <a:pt x="20" y="19"/>
                      <a:pt x="21" y="19"/>
                    </a:cubicBezTo>
                    <a:cubicBezTo>
                      <a:pt x="21" y="19"/>
                      <a:pt x="21" y="19"/>
                      <a:pt x="21" y="19"/>
                    </a:cubicBezTo>
                    <a:cubicBezTo>
                      <a:pt x="20" y="19"/>
                      <a:pt x="20" y="18"/>
                      <a:pt x="20" y="18"/>
                    </a:cubicBezTo>
                    <a:close/>
                    <a:moveTo>
                      <a:pt x="21" y="19"/>
                    </a:moveTo>
                    <a:cubicBezTo>
                      <a:pt x="21" y="19"/>
                      <a:pt x="21" y="19"/>
                      <a:pt x="21" y="19"/>
                    </a:cubicBezTo>
                    <a:cubicBezTo>
                      <a:pt x="21" y="19"/>
                      <a:pt x="21" y="19"/>
                      <a:pt x="21" y="19"/>
                    </a:cubicBezTo>
                    <a:cubicBezTo>
                      <a:pt x="21" y="19"/>
                      <a:pt x="21" y="19"/>
                      <a:pt x="21" y="19"/>
                    </a:cubicBezTo>
                    <a:cubicBezTo>
                      <a:pt x="21" y="19"/>
                      <a:pt x="21" y="19"/>
                      <a:pt x="21" y="19"/>
                    </a:cubicBezTo>
                    <a:close/>
                    <a:moveTo>
                      <a:pt x="21" y="19"/>
                    </a:moveTo>
                    <a:cubicBezTo>
                      <a:pt x="21" y="19"/>
                      <a:pt x="21" y="19"/>
                      <a:pt x="21" y="19"/>
                    </a:cubicBezTo>
                    <a:cubicBezTo>
                      <a:pt x="21" y="19"/>
                      <a:pt x="21" y="19"/>
                      <a:pt x="21" y="19"/>
                    </a:cubicBezTo>
                    <a:cubicBezTo>
                      <a:pt x="21" y="19"/>
                      <a:pt x="21" y="19"/>
                      <a:pt x="21" y="19"/>
                    </a:cubicBezTo>
                    <a:cubicBezTo>
                      <a:pt x="21" y="19"/>
                      <a:pt x="21" y="19"/>
                      <a:pt x="21" y="19"/>
                    </a:cubicBezTo>
                    <a:close/>
                    <a:moveTo>
                      <a:pt x="21" y="19"/>
                    </a:moveTo>
                    <a:cubicBezTo>
                      <a:pt x="21" y="19"/>
                      <a:pt x="21" y="19"/>
                      <a:pt x="21" y="19"/>
                    </a:cubicBezTo>
                    <a:cubicBezTo>
                      <a:pt x="21" y="19"/>
                      <a:pt x="21" y="19"/>
                      <a:pt x="21" y="19"/>
                    </a:cubicBezTo>
                    <a:cubicBezTo>
                      <a:pt x="21" y="19"/>
                      <a:pt x="21" y="19"/>
                      <a:pt x="21" y="19"/>
                    </a:cubicBezTo>
                    <a:cubicBezTo>
                      <a:pt x="21" y="19"/>
                      <a:pt x="21" y="19"/>
                      <a:pt x="21" y="19"/>
                    </a:cubicBezTo>
                    <a:close/>
                    <a:moveTo>
                      <a:pt x="20" y="18"/>
                    </a:moveTo>
                    <a:cubicBezTo>
                      <a:pt x="20" y="18"/>
                      <a:pt x="20" y="18"/>
                      <a:pt x="20" y="18"/>
                    </a:cubicBezTo>
                    <a:cubicBezTo>
                      <a:pt x="20" y="18"/>
                      <a:pt x="20" y="18"/>
                      <a:pt x="21" y="19"/>
                    </a:cubicBezTo>
                    <a:lnTo>
                      <a:pt x="20" y="18"/>
                    </a:lnTo>
                    <a:close/>
                    <a:moveTo>
                      <a:pt x="19" y="18"/>
                    </a:moveTo>
                    <a:cubicBezTo>
                      <a:pt x="20" y="17"/>
                      <a:pt x="20" y="17"/>
                      <a:pt x="20" y="17"/>
                    </a:cubicBezTo>
                    <a:cubicBezTo>
                      <a:pt x="19" y="18"/>
                      <a:pt x="19" y="18"/>
                      <a:pt x="19" y="18"/>
                    </a:cubicBezTo>
                    <a:cubicBezTo>
                      <a:pt x="19" y="18"/>
                      <a:pt x="19" y="18"/>
                      <a:pt x="19" y="18"/>
                    </a:cubicBezTo>
                    <a:close/>
                    <a:moveTo>
                      <a:pt x="19" y="18"/>
                    </a:moveTo>
                    <a:cubicBezTo>
                      <a:pt x="20" y="18"/>
                      <a:pt x="20" y="18"/>
                      <a:pt x="20" y="18"/>
                    </a:cubicBezTo>
                    <a:cubicBezTo>
                      <a:pt x="20" y="18"/>
                      <a:pt x="19" y="18"/>
                      <a:pt x="19" y="18"/>
                    </a:cubicBezTo>
                    <a:cubicBezTo>
                      <a:pt x="19" y="18"/>
                      <a:pt x="19" y="18"/>
                      <a:pt x="19" y="18"/>
                    </a:cubicBezTo>
                    <a:close/>
                    <a:moveTo>
                      <a:pt x="18" y="18"/>
                    </a:moveTo>
                    <a:cubicBezTo>
                      <a:pt x="19" y="18"/>
                      <a:pt x="19" y="18"/>
                      <a:pt x="19" y="18"/>
                    </a:cubicBezTo>
                    <a:cubicBezTo>
                      <a:pt x="19" y="18"/>
                      <a:pt x="19" y="18"/>
                      <a:pt x="19" y="18"/>
                    </a:cubicBezTo>
                    <a:cubicBezTo>
                      <a:pt x="18" y="18"/>
                      <a:pt x="18" y="18"/>
                      <a:pt x="18" y="18"/>
                    </a:cubicBezTo>
                    <a:close/>
                    <a:moveTo>
                      <a:pt x="18" y="18"/>
                    </a:moveTo>
                    <a:cubicBezTo>
                      <a:pt x="18" y="18"/>
                      <a:pt x="18" y="18"/>
                      <a:pt x="18" y="18"/>
                    </a:cubicBezTo>
                    <a:cubicBezTo>
                      <a:pt x="19" y="18"/>
                      <a:pt x="19" y="18"/>
                      <a:pt x="19" y="18"/>
                    </a:cubicBezTo>
                    <a:cubicBezTo>
                      <a:pt x="19" y="18"/>
                      <a:pt x="19" y="18"/>
                      <a:pt x="19" y="18"/>
                    </a:cubicBezTo>
                    <a:cubicBezTo>
                      <a:pt x="19" y="18"/>
                      <a:pt x="18" y="18"/>
                      <a:pt x="18" y="18"/>
                    </a:cubicBezTo>
                    <a:close/>
                    <a:moveTo>
                      <a:pt x="18" y="18"/>
                    </a:moveTo>
                    <a:cubicBezTo>
                      <a:pt x="18" y="18"/>
                      <a:pt x="18" y="18"/>
                      <a:pt x="18" y="18"/>
                    </a:cubicBezTo>
                    <a:cubicBezTo>
                      <a:pt x="18" y="18"/>
                      <a:pt x="18" y="18"/>
                      <a:pt x="18" y="18"/>
                    </a:cubicBezTo>
                    <a:cubicBezTo>
                      <a:pt x="18" y="18"/>
                      <a:pt x="18" y="18"/>
                      <a:pt x="18" y="18"/>
                    </a:cubicBezTo>
                    <a:close/>
                    <a:moveTo>
                      <a:pt x="18" y="18"/>
                    </a:moveTo>
                    <a:cubicBezTo>
                      <a:pt x="18" y="18"/>
                      <a:pt x="18" y="18"/>
                      <a:pt x="18" y="18"/>
                    </a:cubicBezTo>
                    <a:cubicBezTo>
                      <a:pt x="18" y="18"/>
                      <a:pt x="18" y="18"/>
                      <a:pt x="18" y="18"/>
                    </a:cubicBezTo>
                    <a:close/>
                    <a:moveTo>
                      <a:pt x="18" y="18"/>
                    </a:moveTo>
                    <a:cubicBezTo>
                      <a:pt x="18" y="18"/>
                      <a:pt x="18" y="18"/>
                      <a:pt x="18" y="18"/>
                    </a:cubicBezTo>
                    <a:cubicBezTo>
                      <a:pt x="18" y="18"/>
                      <a:pt x="18" y="18"/>
                      <a:pt x="18" y="18"/>
                    </a:cubicBezTo>
                    <a:cubicBezTo>
                      <a:pt x="18" y="18"/>
                      <a:pt x="18" y="18"/>
                      <a:pt x="18" y="18"/>
                    </a:cubicBezTo>
                    <a:close/>
                    <a:moveTo>
                      <a:pt x="18" y="18"/>
                    </a:moveTo>
                    <a:cubicBezTo>
                      <a:pt x="17" y="18"/>
                      <a:pt x="17" y="18"/>
                      <a:pt x="17" y="18"/>
                    </a:cubicBezTo>
                    <a:cubicBezTo>
                      <a:pt x="17" y="18"/>
                      <a:pt x="18" y="18"/>
                      <a:pt x="18" y="18"/>
                    </a:cubicBezTo>
                    <a:cubicBezTo>
                      <a:pt x="18" y="18"/>
                      <a:pt x="18" y="18"/>
                      <a:pt x="18" y="18"/>
                    </a:cubicBezTo>
                    <a:cubicBezTo>
                      <a:pt x="16" y="19"/>
                      <a:pt x="18" y="18"/>
                      <a:pt x="16" y="18"/>
                    </a:cubicBezTo>
                    <a:cubicBezTo>
                      <a:pt x="18" y="18"/>
                      <a:pt x="16" y="18"/>
                      <a:pt x="18" y="18"/>
                    </a:cubicBezTo>
                    <a:cubicBezTo>
                      <a:pt x="18" y="18"/>
                      <a:pt x="18" y="18"/>
                      <a:pt x="18" y="18"/>
                    </a:cubicBezTo>
                    <a:cubicBezTo>
                      <a:pt x="18" y="18"/>
                      <a:pt x="18" y="18"/>
                      <a:pt x="18" y="18"/>
                    </a:cubicBezTo>
                    <a:cubicBezTo>
                      <a:pt x="18" y="18"/>
                      <a:pt x="18" y="18"/>
                      <a:pt x="18" y="18"/>
                    </a:cubicBezTo>
                    <a:cubicBezTo>
                      <a:pt x="16" y="18"/>
                      <a:pt x="17" y="18"/>
                      <a:pt x="18" y="18"/>
                    </a:cubicBezTo>
                    <a:cubicBezTo>
                      <a:pt x="18" y="18"/>
                      <a:pt x="18" y="18"/>
                      <a:pt x="18" y="18"/>
                    </a:cubicBezTo>
                    <a:cubicBezTo>
                      <a:pt x="17" y="18"/>
                      <a:pt x="18" y="18"/>
                      <a:pt x="17" y="18"/>
                    </a:cubicBezTo>
                    <a:cubicBezTo>
                      <a:pt x="17" y="18"/>
                      <a:pt x="17" y="18"/>
                      <a:pt x="17" y="18"/>
                    </a:cubicBezTo>
                    <a:cubicBezTo>
                      <a:pt x="15" y="18"/>
                      <a:pt x="15" y="18"/>
                      <a:pt x="15" y="18"/>
                    </a:cubicBezTo>
                    <a:cubicBezTo>
                      <a:pt x="15" y="18"/>
                      <a:pt x="17" y="18"/>
                      <a:pt x="18" y="18"/>
                    </a:cubicBezTo>
                    <a:cubicBezTo>
                      <a:pt x="17" y="18"/>
                      <a:pt x="17"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7" y="18"/>
                      <a:pt x="17" y="18"/>
                      <a:pt x="17" y="19"/>
                    </a:cubicBezTo>
                    <a:cubicBezTo>
                      <a:pt x="16" y="19"/>
                      <a:pt x="17" y="18"/>
                      <a:pt x="18" y="18"/>
                    </a:cubicBezTo>
                    <a:cubicBezTo>
                      <a:pt x="16" y="19"/>
                      <a:pt x="17" y="18"/>
                      <a:pt x="16" y="19"/>
                    </a:cubicBezTo>
                    <a:cubicBezTo>
                      <a:pt x="16" y="19"/>
                      <a:pt x="17" y="19"/>
                      <a:pt x="17" y="19"/>
                    </a:cubicBezTo>
                    <a:cubicBezTo>
                      <a:pt x="17" y="19"/>
                      <a:pt x="19" y="18"/>
                      <a:pt x="17" y="19"/>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9" y="18"/>
                    </a:cubicBezTo>
                    <a:cubicBezTo>
                      <a:pt x="18" y="18"/>
                      <a:pt x="18" y="19"/>
                      <a:pt x="18" y="19"/>
                    </a:cubicBezTo>
                    <a:cubicBezTo>
                      <a:pt x="17"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7" y="19"/>
                      <a:pt x="16" y="19"/>
                      <a:pt x="16" y="19"/>
                    </a:cubicBezTo>
                    <a:cubicBezTo>
                      <a:pt x="16" y="19"/>
                      <a:pt x="16" y="19"/>
                      <a:pt x="16" y="19"/>
                    </a:cubicBezTo>
                    <a:cubicBezTo>
                      <a:pt x="16" y="19"/>
                      <a:pt x="16" y="19"/>
                      <a:pt x="16" y="19"/>
                    </a:cubicBezTo>
                    <a:cubicBezTo>
                      <a:pt x="16" y="19"/>
                      <a:pt x="15" y="18"/>
                      <a:pt x="15" y="18"/>
                    </a:cubicBezTo>
                    <a:cubicBezTo>
                      <a:pt x="16" y="18"/>
                      <a:pt x="16" y="18"/>
                      <a:pt x="16" y="19"/>
                    </a:cubicBezTo>
                    <a:cubicBezTo>
                      <a:pt x="18" y="18"/>
                      <a:pt x="15" y="19"/>
                      <a:pt x="18" y="18"/>
                    </a:cubicBezTo>
                    <a:close/>
                    <a:moveTo>
                      <a:pt x="17" y="24"/>
                    </a:moveTo>
                    <a:cubicBezTo>
                      <a:pt x="17" y="24"/>
                      <a:pt x="17" y="24"/>
                      <a:pt x="17" y="24"/>
                    </a:cubicBezTo>
                    <a:cubicBezTo>
                      <a:pt x="17" y="24"/>
                      <a:pt x="16" y="24"/>
                      <a:pt x="16" y="24"/>
                    </a:cubicBezTo>
                    <a:cubicBezTo>
                      <a:pt x="16" y="24"/>
                      <a:pt x="15" y="24"/>
                      <a:pt x="15" y="23"/>
                    </a:cubicBezTo>
                    <a:cubicBezTo>
                      <a:pt x="16" y="23"/>
                      <a:pt x="16" y="24"/>
                      <a:pt x="17" y="24"/>
                    </a:cubicBezTo>
                    <a:close/>
                    <a:moveTo>
                      <a:pt x="15" y="26"/>
                    </a:moveTo>
                    <a:cubicBezTo>
                      <a:pt x="15" y="26"/>
                      <a:pt x="15" y="26"/>
                      <a:pt x="15" y="26"/>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5"/>
                      <a:pt x="16" y="25"/>
                      <a:pt x="16" y="25"/>
                    </a:cubicBezTo>
                    <a:cubicBezTo>
                      <a:pt x="16" y="26"/>
                      <a:pt x="16" y="26"/>
                      <a:pt x="16" y="26"/>
                    </a:cubicBezTo>
                    <a:cubicBezTo>
                      <a:pt x="15" y="26"/>
                      <a:pt x="15" y="26"/>
                      <a:pt x="15" y="27"/>
                    </a:cubicBezTo>
                    <a:cubicBezTo>
                      <a:pt x="15" y="26"/>
                      <a:pt x="15" y="26"/>
                      <a:pt x="15" y="26"/>
                    </a:cubicBezTo>
                    <a:cubicBezTo>
                      <a:pt x="15" y="26"/>
                      <a:pt x="15" y="26"/>
                      <a:pt x="15" y="26"/>
                    </a:cubicBezTo>
                    <a:close/>
                    <a:moveTo>
                      <a:pt x="15" y="26"/>
                    </a:moveTo>
                    <a:cubicBezTo>
                      <a:pt x="14" y="27"/>
                      <a:pt x="15" y="26"/>
                      <a:pt x="14" y="27"/>
                    </a:cubicBezTo>
                    <a:cubicBezTo>
                      <a:pt x="14" y="27"/>
                      <a:pt x="14" y="27"/>
                      <a:pt x="14" y="26"/>
                    </a:cubicBezTo>
                    <a:cubicBezTo>
                      <a:pt x="14" y="26"/>
                      <a:pt x="15" y="26"/>
                      <a:pt x="15" y="26"/>
                    </a:cubicBezTo>
                    <a:close/>
                    <a:moveTo>
                      <a:pt x="15" y="29"/>
                    </a:moveTo>
                    <a:cubicBezTo>
                      <a:pt x="14" y="30"/>
                      <a:pt x="14" y="30"/>
                      <a:pt x="14" y="29"/>
                    </a:cubicBezTo>
                    <a:cubicBezTo>
                      <a:pt x="14" y="29"/>
                      <a:pt x="14" y="29"/>
                      <a:pt x="15" y="29"/>
                    </a:cubicBezTo>
                    <a:close/>
                    <a:moveTo>
                      <a:pt x="13" y="28"/>
                    </a:moveTo>
                    <a:cubicBezTo>
                      <a:pt x="13" y="28"/>
                      <a:pt x="13" y="27"/>
                      <a:pt x="13" y="27"/>
                    </a:cubicBezTo>
                    <a:cubicBezTo>
                      <a:pt x="13" y="27"/>
                      <a:pt x="13" y="28"/>
                      <a:pt x="13" y="28"/>
                    </a:cubicBezTo>
                    <a:cubicBezTo>
                      <a:pt x="13" y="28"/>
                      <a:pt x="13" y="28"/>
                      <a:pt x="13" y="28"/>
                    </a:cubicBezTo>
                    <a:cubicBezTo>
                      <a:pt x="13" y="28"/>
                      <a:pt x="12" y="28"/>
                      <a:pt x="12" y="29"/>
                    </a:cubicBezTo>
                    <a:lnTo>
                      <a:pt x="13"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chenying0907 287"/>
              <p:cNvSpPr/>
              <p:nvPr/>
            </p:nvSpPr>
            <p:spPr bwMode="auto">
              <a:xfrm>
                <a:off x="3608" y="1908"/>
                <a:ext cx="4" cy="6"/>
              </a:xfrm>
              <a:custGeom>
                <a:avLst/>
                <a:gdLst>
                  <a:gd name="T0" fmla="*/ 1 w 2"/>
                  <a:gd name="T1" fmla="*/ 0 h 3"/>
                  <a:gd name="T2" fmla="*/ 0 w 2"/>
                  <a:gd name="T3" fmla="*/ 2 h 3"/>
                  <a:gd name="T4" fmla="*/ 1 w 2"/>
                  <a:gd name="T5" fmla="*/ 3 h 3"/>
                  <a:gd name="T6" fmla="*/ 1 w 2"/>
                  <a:gd name="T7" fmla="*/ 0 h 3"/>
                </a:gdLst>
                <a:ahLst/>
                <a:cxnLst>
                  <a:cxn ang="0">
                    <a:pos x="T0" y="T1"/>
                  </a:cxn>
                  <a:cxn ang="0">
                    <a:pos x="T2" y="T3"/>
                  </a:cxn>
                  <a:cxn ang="0">
                    <a:pos x="T4" y="T5"/>
                  </a:cxn>
                  <a:cxn ang="0">
                    <a:pos x="T6" y="T7"/>
                  </a:cxn>
                </a:cxnLst>
                <a:rect l="0" t="0" r="r" b="b"/>
                <a:pathLst>
                  <a:path w="2" h="3">
                    <a:moveTo>
                      <a:pt x="1" y="0"/>
                    </a:moveTo>
                    <a:cubicBezTo>
                      <a:pt x="1" y="0"/>
                      <a:pt x="0" y="1"/>
                      <a:pt x="0" y="2"/>
                    </a:cubicBezTo>
                    <a:cubicBezTo>
                      <a:pt x="1" y="2"/>
                      <a:pt x="1" y="2"/>
                      <a:pt x="1" y="3"/>
                    </a:cubicBezTo>
                    <a:cubicBezTo>
                      <a:pt x="2" y="2"/>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chenying0907 288"/>
              <p:cNvSpPr/>
              <p:nvPr/>
            </p:nvSpPr>
            <p:spPr bwMode="auto">
              <a:xfrm>
                <a:off x="4113" y="1587"/>
                <a:ext cx="4" cy="5"/>
              </a:xfrm>
              <a:custGeom>
                <a:avLst/>
                <a:gdLst>
                  <a:gd name="T0" fmla="*/ 0 w 2"/>
                  <a:gd name="T1" fmla="*/ 2 h 2"/>
                  <a:gd name="T2" fmla="*/ 2 w 2"/>
                  <a:gd name="T3" fmla="*/ 2 h 2"/>
                  <a:gd name="T4" fmla="*/ 0 w 2"/>
                  <a:gd name="T5" fmla="*/ 2 h 2"/>
                </a:gdLst>
                <a:ahLst/>
                <a:cxnLst>
                  <a:cxn ang="0">
                    <a:pos x="T0" y="T1"/>
                  </a:cxn>
                  <a:cxn ang="0">
                    <a:pos x="T2" y="T3"/>
                  </a:cxn>
                  <a:cxn ang="0">
                    <a:pos x="T4" y="T5"/>
                  </a:cxn>
                </a:cxnLst>
                <a:rect l="0" t="0" r="r" b="b"/>
                <a:pathLst>
                  <a:path w="2" h="2">
                    <a:moveTo>
                      <a:pt x="0" y="2"/>
                    </a:moveTo>
                    <a:cubicBezTo>
                      <a:pt x="1" y="2"/>
                      <a:pt x="1" y="2"/>
                      <a:pt x="2" y="2"/>
                    </a:cubicBezTo>
                    <a:cubicBezTo>
                      <a:pt x="0" y="0"/>
                      <a:pt x="1"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chenying0907 289"/>
              <p:cNvSpPr/>
              <p:nvPr/>
            </p:nvSpPr>
            <p:spPr bwMode="auto">
              <a:xfrm>
                <a:off x="3593" y="182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chenying0907 290"/>
              <p:cNvSpPr/>
              <p:nvPr/>
            </p:nvSpPr>
            <p:spPr bwMode="auto">
              <a:xfrm>
                <a:off x="4251" y="1730"/>
                <a:ext cx="4" cy="4"/>
              </a:xfrm>
              <a:custGeom>
                <a:avLst/>
                <a:gdLst>
                  <a:gd name="T0" fmla="*/ 0 w 4"/>
                  <a:gd name="T1" fmla="*/ 2 h 4"/>
                  <a:gd name="T2" fmla="*/ 2 w 4"/>
                  <a:gd name="T3" fmla="*/ 4 h 4"/>
                  <a:gd name="T4" fmla="*/ 4 w 4"/>
                  <a:gd name="T5" fmla="*/ 0 h 4"/>
                  <a:gd name="T6" fmla="*/ 0 w 4"/>
                  <a:gd name="T7" fmla="*/ 2 h 4"/>
                </a:gdLst>
                <a:ahLst/>
                <a:cxnLst>
                  <a:cxn ang="0">
                    <a:pos x="T0" y="T1"/>
                  </a:cxn>
                  <a:cxn ang="0">
                    <a:pos x="T2" y="T3"/>
                  </a:cxn>
                  <a:cxn ang="0">
                    <a:pos x="T4" y="T5"/>
                  </a:cxn>
                  <a:cxn ang="0">
                    <a:pos x="T6" y="T7"/>
                  </a:cxn>
                </a:cxnLst>
                <a:rect l="0" t="0" r="r" b="b"/>
                <a:pathLst>
                  <a:path w="4" h="4">
                    <a:moveTo>
                      <a:pt x="0" y="2"/>
                    </a:moveTo>
                    <a:lnTo>
                      <a:pt x="2" y="4"/>
                    </a:lnTo>
                    <a:lnTo>
                      <a:pt x="4"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chenying0907 291"/>
              <p:cNvSpPr/>
              <p:nvPr/>
            </p:nvSpPr>
            <p:spPr bwMode="auto">
              <a:xfrm>
                <a:off x="3980" y="243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chenying0907 292"/>
              <p:cNvSpPr/>
              <p:nvPr/>
            </p:nvSpPr>
            <p:spPr bwMode="auto">
              <a:xfrm>
                <a:off x="3980" y="2446"/>
                <a:ext cx="4" cy="5"/>
              </a:xfrm>
              <a:custGeom>
                <a:avLst/>
                <a:gdLst>
                  <a:gd name="T0" fmla="*/ 1 w 2"/>
                  <a:gd name="T1" fmla="*/ 1 h 2"/>
                  <a:gd name="T2" fmla="*/ 1 w 2"/>
                  <a:gd name="T3" fmla="*/ 0 h 2"/>
                  <a:gd name="T4" fmla="*/ 1 w 2"/>
                  <a:gd name="T5" fmla="*/ 1 h 2"/>
                </a:gdLst>
                <a:ahLst/>
                <a:cxnLst>
                  <a:cxn ang="0">
                    <a:pos x="T0" y="T1"/>
                  </a:cxn>
                  <a:cxn ang="0">
                    <a:pos x="T2" y="T3"/>
                  </a:cxn>
                  <a:cxn ang="0">
                    <a:pos x="T4" y="T5"/>
                  </a:cxn>
                </a:cxnLst>
                <a:rect l="0" t="0" r="r" b="b"/>
                <a:pathLst>
                  <a:path w="2" h="2">
                    <a:moveTo>
                      <a:pt x="1" y="1"/>
                    </a:moveTo>
                    <a:cubicBezTo>
                      <a:pt x="2" y="2"/>
                      <a:pt x="0" y="0"/>
                      <a:pt x="1"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chenying0907 293"/>
              <p:cNvSpPr/>
              <p:nvPr/>
            </p:nvSpPr>
            <p:spPr bwMode="auto">
              <a:xfrm>
                <a:off x="4062" y="2253"/>
                <a:ext cx="0" cy="2"/>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lnTo>
                      <a:pt x="0" y="0"/>
                    </a:lnTo>
                    <a:lnTo>
                      <a:pt x="0" y="2"/>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chenying0907 294"/>
              <p:cNvSpPr/>
              <p:nvPr/>
            </p:nvSpPr>
            <p:spPr bwMode="auto">
              <a:xfrm>
                <a:off x="4162" y="2200"/>
                <a:ext cx="2" cy="5"/>
              </a:xfrm>
              <a:custGeom>
                <a:avLst/>
                <a:gdLst>
                  <a:gd name="T0" fmla="*/ 0 w 1"/>
                  <a:gd name="T1" fmla="*/ 1 h 2"/>
                  <a:gd name="T2" fmla="*/ 1 w 1"/>
                  <a:gd name="T3" fmla="*/ 1 h 2"/>
                  <a:gd name="T4" fmla="*/ 0 w 1"/>
                  <a:gd name="T5" fmla="*/ 1 h 2"/>
                </a:gdLst>
                <a:ahLst/>
                <a:cxnLst>
                  <a:cxn ang="0">
                    <a:pos x="T0" y="T1"/>
                  </a:cxn>
                  <a:cxn ang="0">
                    <a:pos x="T2" y="T3"/>
                  </a:cxn>
                  <a:cxn ang="0">
                    <a:pos x="T4" y="T5"/>
                  </a:cxn>
                </a:cxnLst>
                <a:rect l="0" t="0" r="r" b="b"/>
                <a:pathLst>
                  <a:path w="1" h="2">
                    <a:moveTo>
                      <a:pt x="0" y="1"/>
                    </a:moveTo>
                    <a:cubicBezTo>
                      <a:pt x="0" y="0"/>
                      <a:pt x="1" y="2"/>
                      <a:pt x="1" y="1"/>
                    </a:cubicBezTo>
                    <a:cubicBezTo>
                      <a:pt x="1" y="1"/>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chenying0907 295"/>
              <p:cNvSpPr/>
              <p:nvPr/>
            </p:nvSpPr>
            <p:spPr bwMode="auto">
              <a:xfrm>
                <a:off x="4164" y="2139"/>
                <a:ext cx="4" cy="2"/>
              </a:xfrm>
              <a:custGeom>
                <a:avLst/>
                <a:gdLst>
                  <a:gd name="T0" fmla="*/ 4 w 4"/>
                  <a:gd name="T1" fmla="*/ 2 h 2"/>
                  <a:gd name="T2" fmla="*/ 4 w 4"/>
                  <a:gd name="T3" fmla="*/ 0 h 2"/>
                  <a:gd name="T4" fmla="*/ 0 w 4"/>
                  <a:gd name="T5" fmla="*/ 2 h 2"/>
                  <a:gd name="T6" fmla="*/ 4 w 4"/>
                  <a:gd name="T7" fmla="*/ 2 h 2"/>
                </a:gdLst>
                <a:ahLst/>
                <a:cxnLst>
                  <a:cxn ang="0">
                    <a:pos x="T0" y="T1"/>
                  </a:cxn>
                  <a:cxn ang="0">
                    <a:pos x="T2" y="T3"/>
                  </a:cxn>
                  <a:cxn ang="0">
                    <a:pos x="T4" y="T5"/>
                  </a:cxn>
                  <a:cxn ang="0">
                    <a:pos x="T6" y="T7"/>
                  </a:cxn>
                </a:cxnLst>
                <a:rect l="0" t="0" r="r" b="b"/>
                <a:pathLst>
                  <a:path w="4" h="2">
                    <a:moveTo>
                      <a:pt x="4" y="2"/>
                    </a:moveTo>
                    <a:lnTo>
                      <a:pt x="4" y="0"/>
                    </a:lnTo>
                    <a:lnTo>
                      <a:pt x="0" y="2"/>
                    </a:lnTo>
                    <a:lnTo>
                      <a:pt x="4"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chenying0907 296"/>
              <p:cNvSpPr/>
              <p:nvPr/>
            </p:nvSpPr>
            <p:spPr bwMode="auto">
              <a:xfrm>
                <a:off x="3606" y="1819"/>
                <a:ext cx="2" cy="0"/>
              </a:xfrm>
              <a:custGeom>
                <a:avLst/>
                <a:gdLst>
                  <a:gd name="T0" fmla="*/ 0 w 1"/>
                  <a:gd name="T1" fmla="*/ 1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1" y="0"/>
                      <a:pt x="1"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Oval 297"/>
              <p:cNvSpPr>
                <a:spLocks noChangeArrowheads="1"/>
              </p:cNvSpPr>
              <p:nvPr/>
            </p:nvSpPr>
            <p:spPr bwMode="auto">
              <a:xfrm>
                <a:off x="3598" y="1817"/>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Oval 298"/>
              <p:cNvSpPr>
                <a:spLocks noChangeArrowheads="1"/>
              </p:cNvSpPr>
              <p:nvPr/>
            </p:nvSpPr>
            <p:spPr bwMode="auto">
              <a:xfrm>
                <a:off x="3600" y="1817"/>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chenying0907 299"/>
              <p:cNvSpPr/>
              <p:nvPr/>
            </p:nvSpPr>
            <p:spPr bwMode="auto">
              <a:xfrm>
                <a:off x="3598" y="1817"/>
                <a:ext cx="2" cy="0"/>
              </a:xfrm>
              <a:custGeom>
                <a:avLst/>
                <a:gdLst>
                  <a:gd name="T0" fmla="*/ 0 w 1"/>
                  <a:gd name="T1" fmla="*/ 0 w 1"/>
                  <a:gd name="T2" fmla="*/ 0 w 1"/>
                  <a:gd name="T3" fmla="*/ 0 w 1"/>
                  <a:gd name="T4" fmla="*/ 0 w 1"/>
                  <a:gd name="T5" fmla="*/ 1 w 1"/>
                  <a:gd name="T6" fmla="*/ 1 w 1"/>
                  <a:gd name="T7" fmla="*/ 0 w 1"/>
                </a:gdLst>
                <a:ahLst/>
                <a:cxnLst>
                  <a:cxn ang="0">
                    <a:pos x="T0" y="0"/>
                  </a:cxn>
                  <a:cxn ang="0">
                    <a:pos x="T1" y="0"/>
                  </a:cxn>
                  <a:cxn ang="0">
                    <a:pos x="T2" y="0"/>
                  </a:cxn>
                  <a:cxn ang="0">
                    <a:pos x="T3" y="0"/>
                  </a:cxn>
                  <a:cxn ang="0">
                    <a:pos x="T4" y="0"/>
                  </a:cxn>
                  <a:cxn ang="0">
                    <a:pos x="T5" y="0"/>
                  </a:cxn>
                  <a:cxn ang="0">
                    <a:pos x="T6" y="0"/>
                  </a:cxn>
                  <a:cxn ang="0">
                    <a:pos x="T7" y="0"/>
                  </a:cxn>
                </a:cxnLst>
                <a:rect l="0" t="0" r="r" b="b"/>
                <a:pathLst>
                  <a:path w="1">
                    <a:moveTo>
                      <a:pt x="0" y="0"/>
                    </a:moveTo>
                    <a:cubicBezTo>
                      <a:pt x="0" y="0"/>
                      <a:pt x="0" y="0"/>
                      <a:pt x="0" y="0"/>
                    </a:cubicBezTo>
                    <a:cubicBezTo>
                      <a:pt x="0" y="0"/>
                      <a:pt x="0" y="0"/>
                      <a:pt x="0" y="0"/>
                    </a:cubicBezTo>
                    <a:cubicBezTo>
                      <a:pt x="0" y="0"/>
                      <a:pt x="0" y="0"/>
                      <a:pt x="0" y="0"/>
                    </a:cubicBezTo>
                    <a:cubicBezTo>
                      <a:pt x="0" y="0"/>
                      <a:pt x="0" y="0"/>
                      <a:pt x="0" y="0"/>
                    </a:cubicBezTo>
                    <a:cubicBezTo>
                      <a:pt x="0" y="0"/>
                      <a:pt x="1" y="0"/>
                      <a:pt x="1" y="0"/>
                    </a:cubicBez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Oval 300"/>
              <p:cNvSpPr>
                <a:spLocks noChangeArrowheads="1"/>
              </p:cNvSpPr>
              <p:nvPr/>
            </p:nvSpPr>
            <p:spPr bwMode="auto">
              <a:xfrm>
                <a:off x="3602" y="1819"/>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chenying0907 301"/>
              <p:cNvSpPr/>
              <p:nvPr/>
            </p:nvSpPr>
            <p:spPr bwMode="auto">
              <a:xfrm>
                <a:off x="3602" y="1817"/>
                <a:ext cx="0" cy="2"/>
              </a:xfrm>
              <a:custGeom>
                <a:avLst/>
                <a:gdLst>
                  <a:gd name="T0" fmla="*/ 0 h 1"/>
                  <a:gd name="T1" fmla="*/ 0 h 1"/>
                  <a:gd name="T2" fmla="*/ 1 h 1"/>
                  <a:gd name="T3" fmla="*/ 1 h 1"/>
                  <a:gd name="T4" fmla="*/ 0 h 1"/>
                  <a:gd name="T5" fmla="*/ 0 h 1"/>
                </a:gdLst>
                <a:ahLst/>
                <a:cxnLst>
                  <a:cxn ang="0">
                    <a:pos x="0" y="T0"/>
                  </a:cxn>
                  <a:cxn ang="0">
                    <a:pos x="0" y="T1"/>
                  </a:cxn>
                  <a:cxn ang="0">
                    <a:pos x="0" y="T2"/>
                  </a:cxn>
                  <a:cxn ang="0">
                    <a:pos x="0" y="T3"/>
                  </a:cxn>
                  <a:cxn ang="0">
                    <a:pos x="0" y="T4"/>
                  </a:cxn>
                  <a:cxn ang="0">
                    <a:pos x="0" y="T5"/>
                  </a:cxn>
                </a:cxnLst>
                <a:rect l="0" t="0" r="r" b="b"/>
                <a:pathLst>
                  <a:path h="1">
                    <a:moveTo>
                      <a:pt x="0" y="0"/>
                    </a:moveTo>
                    <a:cubicBezTo>
                      <a:pt x="0" y="0"/>
                      <a:pt x="0" y="0"/>
                      <a:pt x="0" y="0"/>
                    </a:cubicBezTo>
                    <a:cubicBezTo>
                      <a:pt x="0" y="0"/>
                      <a:pt x="0" y="0"/>
                      <a:pt x="0" y="1"/>
                    </a:cubicBezTo>
                    <a:cubicBezTo>
                      <a:pt x="0" y="1"/>
                      <a:pt x="0" y="1"/>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chenying0907 302"/>
              <p:cNvSpPr/>
              <p:nvPr/>
            </p:nvSpPr>
            <p:spPr bwMode="auto">
              <a:xfrm>
                <a:off x="3602" y="1817"/>
                <a:ext cx="0" cy="2"/>
              </a:xfrm>
              <a:custGeom>
                <a:avLst/>
                <a:gdLst>
                  <a:gd name="T0" fmla="*/ 0 h 1"/>
                  <a:gd name="T1" fmla="*/ 1 h 1"/>
                  <a:gd name="T2" fmla="*/ 0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Oval 303"/>
              <p:cNvSpPr>
                <a:spLocks noChangeArrowheads="1"/>
              </p:cNvSpPr>
              <p:nvPr/>
            </p:nvSpPr>
            <p:spPr bwMode="auto">
              <a:xfrm>
                <a:off x="3593" y="1814"/>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chenying0907 304"/>
              <p:cNvSpPr/>
              <p:nvPr/>
            </p:nvSpPr>
            <p:spPr bwMode="auto">
              <a:xfrm>
                <a:off x="3598" y="1814"/>
                <a:ext cx="0" cy="3"/>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cubicBezTo>
                      <a:pt x="0" y="0"/>
                      <a:pt x="0" y="0"/>
                      <a:pt x="0" y="0"/>
                    </a:cubicBezTo>
                    <a:cubicBezTo>
                      <a:pt x="0" y="1"/>
                      <a:pt x="0" y="1"/>
                      <a:pt x="0" y="1"/>
                    </a:cubicBezTo>
                    <a:cubicBezTo>
                      <a:pt x="0" y="0"/>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chenying0907 305"/>
              <p:cNvSpPr/>
              <p:nvPr/>
            </p:nvSpPr>
            <p:spPr bwMode="auto">
              <a:xfrm>
                <a:off x="3598" y="181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Oval 306"/>
              <p:cNvSpPr>
                <a:spLocks noChangeArrowheads="1"/>
              </p:cNvSpPr>
              <p:nvPr/>
            </p:nvSpPr>
            <p:spPr bwMode="auto">
              <a:xfrm>
                <a:off x="3612" y="1821"/>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chenying0907 307"/>
              <p:cNvSpPr/>
              <p:nvPr/>
            </p:nvSpPr>
            <p:spPr bwMode="auto">
              <a:xfrm>
                <a:off x="3977" y="2478"/>
                <a:ext cx="3"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chenying0907 308"/>
              <p:cNvSpPr/>
              <p:nvPr/>
            </p:nvSpPr>
            <p:spPr bwMode="auto">
              <a:xfrm>
                <a:off x="3595" y="1812"/>
                <a:ext cx="3" cy="0"/>
              </a:xfrm>
              <a:custGeom>
                <a:avLst/>
                <a:gdLst>
                  <a:gd name="T0" fmla="*/ 1 w 1"/>
                  <a:gd name="T1" fmla="*/ 0 w 1"/>
                  <a:gd name="T2" fmla="*/ 1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1" y="0"/>
                      <a:pt x="1"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chenying0907 309"/>
              <p:cNvSpPr/>
              <p:nvPr/>
            </p:nvSpPr>
            <p:spPr bwMode="auto">
              <a:xfrm>
                <a:off x="3598" y="1814"/>
                <a:ext cx="0" cy="3"/>
              </a:xfrm>
              <a:custGeom>
                <a:avLst/>
                <a:gdLst>
                  <a:gd name="T0" fmla="*/ 0 h 1"/>
                  <a:gd name="T1" fmla="*/ 1 h 1"/>
                  <a:gd name="T2" fmla="*/ 0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chenying0907 310"/>
              <p:cNvSpPr/>
              <p:nvPr/>
            </p:nvSpPr>
            <p:spPr bwMode="auto">
              <a:xfrm>
                <a:off x="3967" y="2491"/>
                <a:ext cx="4" cy="4"/>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2" y="2"/>
                      <a:pt x="2" y="2"/>
                      <a:pt x="2" y="2"/>
                    </a:cubicBezTo>
                    <a:cubicBezTo>
                      <a:pt x="2"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chenying0907 311"/>
              <p:cNvSpPr/>
              <p:nvPr/>
            </p:nvSpPr>
            <p:spPr bwMode="auto">
              <a:xfrm>
                <a:off x="3825" y="2268"/>
                <a:ext cx="2" cy="2"/>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cubicBezTo>
                      <a:pt x="1" y="0"/>
                      <a:pt x="0" y="0"/>
                      <a:pt x="0" y="0"/>
                    </a:cubicBezTo>
                    <a:cubicBezTo>
                      <a:pt x="1" y="1"/>
                      <a:pt x="1" y="1"/>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chenying0907 312"/>
              <p:cNvSpPr/>
              <p:nvPr/>
            </p:nvSpPr>
            <p:spPr bwMode="auto">
              <a:xfrm>
                <a:off x="3810" y="2268"/>
                <a:ext cx="8" cy="2"/>
              </a:xfrm>
              <a:custGeom>
                <a:avLst/>
                <a:gdLst>
                  <a:gd name="T0" fmla="*/ 4 w 4"/>
                  <a:gd name="T1" fmla="*/ 0 h 1"/>
                  <a:gd name="T2" fmla="*/ 0 w 4"/>
                  <a:gd name="T3" fmla="*/ 0 h 1"/>
                  <a:gd name="T4" fmla="*/ 4 w 4"/>
                  <a:gd name="T5" fmla="*/ 0 h 1"/>
                </a:gdLst>
                <a:ahLst/>
                <a:cxnLst>
                  <a:cxn ang="0">
                    <a:pos x="T0" y="T1"/>
                  </a:cxn>
                  <a:cxn ang="0">
                    <a:pos x="T2" y="T3"/>
                  </a:cxn>
                  <a:cxn ang="0">
                    <a:pos x="T4" y="T5"/>
                  </a:cxn>
                </a:cxnLst>
                <a:rect l="0" t="0" r="r" b="b"/>
                <a:pathLst>
                  <a:path w="4" h="1">
                    <a:moveTo>
                      <a:pt x="4" y="0"/>
                    </a:moveTo>
                    <a:cubicBezTo>
                      <a:pt x="0" y="0"/>
                      <a:pt x="0" y="0"/>
                      <a:pt x="0" y="0"/>
                    </a:cubicBezTo>
                    <a:cubicBezTo>
                      <a:pt x="2" y="1"/>
                      <a:pt x="2"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chenying0907 313"/>
              <p:cNvSpPr/>
              <p:nvPr/>
            </p:nvSpPr>
            <p:spPr bwMode="auto">
              <a:xfrm>
                <a:off x="3835" y="2275"/>
                <a:ext cx="2" cy="2"/>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1"/>
                      <a:pt x="1" y="1"/>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chenying0907 314"/>
              <p:cNvSpPr/>
              <p:nvPr/>
            </p:nvSpPr>
            <p:spPr bwMode="auto">
              <a:xfrm>
                <a:off x="3833" y="2268"/>
                <a:ext cx="2" cy="4"/>
              </a:xfrm>
              <a:custGeom>
                <a:avLst/>
                <a:gdLst>
                  <a:gd name="T0" fmla="*/ 1 w 1"/>
                  <a:gd name="T1" fmla="*/ 1 h 2"/>
                  <a:gd name="T2" fmla="*/ 0 w 1"/>
                  <a:gd name="T3" fmla="*/ 1 h 2"/>
                  <a:gd name="T4" fmla="*/ 1 w 1"/>
                  <a:gd name="T5" fmla="*/ 1 h 2"/>
                </a:gdLst>
                <a:ahLst/>
                <a:cxnLst>
                  <a:cxn ang="0">
                    <a:pos x="T0" y="T1"/>
                  </a:cxn>
                  <a:cxn ang="0">
                    <a:pos x="T2" y="T3"/>
                  </a:cxn>
                  <a:cxn ang="0">
                    <a:pos x="T4" y="T5"/>
                  </a:cxn>
                </a:cxnLst>
                <a:rect l="0" t="0" r="r" b="b"/>
                <a:pathLst>
                  <a:path w="1" h="2">
                    <a:moveTo>
                      <a:pt x="1" y="1"/>
                    </a:moveTo>
                    <a:cubicBezTo>
                      <a:pt x="0" y="1"/>
                      <a:pt x="0" y="0"/>
                      <a:pt x="0" y="1"/>
                    </a:cubicBezTo>
                    <a:cubicBezTo>
                      <a:pt x="1" y="2"/>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chenying0907 315"/>
              <p:cNvSpPr/>
              <p:nvPr/>
            </p:nvSpPr>
            <p:spPr bwMode="auto">
              <a:xfrm>
                <a:off x="3833" y="2328"/>
                <a:ext cx="9" cy="2"/>
              </a:xfrm>
              <a:custGeom>
                <a:avLst/>
                <a:gdLst>
                  <a:gd name="T0" fmla="*/ 0 w 4"/>
                  <a:gd name="T1" fmla="*/ 1 h 1"/>
                  <a:gd name="T2" fmla="*/ 4 w 4"/>
                  <a:gd name="T3" fmla="*/ 0 h 1"/>
                  <a:gd name="T4" fmla="*/ 4 w 4"/>
                  <a:gd name="T5" fmla="*/ 0 h 1"/>
                  <a:gd name="T6" fmla="*/ 3 w 4"/>
                  <a:gd name="T7" fmla="*/ 0 h 1"/>
                  <a:gd name="T8" fmla="*/ 2 w 4"/>
                  <a:gd name="T9" fmla="*/ 0 h 1"/>
                  <a:gd name="T10" fmla="*/ 0 w 4"/>
                  <a:gd name="T11" fmla="*/ 1 h 1"/>
                </a:gdLst>
                <a:ahLst/>
                <a:cxnLst>
                  <a:cxn ang="0">
                    <a:pos x="T0" y="T1"/>
                  </a:cxn>
                  <a:cxn ang="0">
                    <a:pos x="T2" y="T3"/>
                  </a:cxn>
                  <a:cxn ang="0">
                    <a:pos x="T4" y="T5"/>
                  </a:cxn>
                  <a:cxn ang="0">
                    <a:pos x="T6" y="T7"/>
                  </a:cxn>
                  <a:cxn ang="0">
                    <a:pos x="T8" y="T9"/>
                  </a:cxn>
                  <a:cxn ang="0">
                    <a:pos x="T10" y="T11"/>
                  </a:cxn>
                </a:cxnLst>
                <a:rect l="0" t="0" r="r" b="b"/>
                <a:pathLst>
                  <a:path w="4" h="1">
                    <a:moveTo>
                      <a:pt x="0" y="1"/>
                    </a:moveTo>
                    <a:cubicBezTo>
                      <a:pt x="1" y="1"/>
                      <a:pt x="3" y="0"/>
                      <a:pt x="4" y="0"/>
                    </a:cubicBezTo>
                    <a:cubicBezTo>
                      <a:pt x="4" y="0"/>
                      <a:pt x="4" y="0"/>
                      <a:pt x="4" y="0"/>
                    </a:cubicBezTo>
                    <a:cubicBezTo>
                      <a:pt x="4" y="0"/>
                      <a:pt x="3" y="0"/>
                      <a:pt x="3" y="0"/>
                    </a:cubicBezTo>
                    <a:cubicBezTo>
                      <a:pt x="2" y="0"/>
                      <a:pt x="1" y="0"/>
                      <a:pt x="2" y="0"/>
                    </a:cubicBezTo>
                    <a:cubicBezTo>
                      <a:pt x="1" y="1"/>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chenying0907 316"/>
              <p:cNvSpPr/>
              <p:nvPr/>
            </p:nvSpPr>
            <p:spPr bwMode="auto">
              <a:xfrm>
                <a:off x="3837" y="2330"/>
                <a:ext cx="5" cy="2"/>
              </a:xfrm>
              <a:custGeom>
                <a:avLst/>
                <a:gdLst>
                  <a:gd name="T0" fmla="*/ 0 w 2"/>
                  <a:gd name="T1" fmla="*/ 0 h 1"/>
                  <a:gd name="T2" fmla="*/ 2 w 2"/>
                  <a:gd name="T3" fmla="*/ 1 h 1"/>
                  <a:gd name="T4" fmla="*/ 0 w 2"/>
                  <a:gd name="T5" fmla="*/ 0 h 1"/>
                </a:gdLst>
                <a:ahLst/>
                <a:cxnLst>
                  <a:cxn ang="0">
                    <a:pos x="T0" y="T1"/>
                  </a:cxn>
                  <a:cxn ang="0">
                    <a:pos x="T2" y="T3"/>
                  </a:cxn>
                  <a:cxn ang="0">
                    <a:pos x="T4" y="T5"/>
                  </a:cxn>
                </a:cxnLst>
                <a:rect l="0" t="0" r="r" b="b"/>
                <a:pathLst>
                  <a:path w="2" h="1">
                    <a:moveTo>
                      <a:pt x="0" y="0"/>
                    </a:moveTo>
                    <a:cubicBezTo>
                      <a:pt x="0" y="0"/>
                      <a:pt x="1" y="1"/>
                      <a:pt x="2"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chenying0907 317"/>
              <p:cNvSpPr/>
              <p:nvPr/>
            </p:nvSpPr>
            <p:spPr bwMode="auto">
              <a:xfrm>
                <a:off x="3839" y="2328"/>
                <a:ext cx="5" cy="0"/>
              </a:xfrm>
              <a:custGeom>
                <a:avLst/>
                <a:gdLst>
                  <a:gd name="T0" fmla="*/ 1 w 2"/>
                  <a:gd name="T1" fmla="*/ 0 w 2"/>
                  <a:gd name="T2" fmla="*/ 1 w 2"/>
                  <a:gd name="T3" fmla="*/ 1 w 2"/>
                </a:gdLst>
                <a:ahLst/>
                <a:cxnLst>
                  <a:cxn ang="0">
                    <a:pos x="T0" y="0"/>
                  </a:cxn>
                  <a:cxn ang="0">
                    <a:pos x="T1" y="0"/>
                  </a:cxn>
                  <a:cxn ang="0">
                    <a:pos x="T2" y="0"/>
                  </a:cxn>
                  <a:cxn ang="0">
                    <a:pos x="T3" y="0"/>
                  </a:cxn>
                </a:cxnLst>
                <a:rect l="0" t="0" r="r" b="b"/>
                <a:pathLst>
                  <a:path w="2">
                    <a:moveTo>
                      <a:pt x="1" y="0"/>
                    </a:moveTo>
                    <a:cubicBezTo>
                      <a:pt x="1" y="0"/>
                      <a:pt x="0" y="0"/>
                      <a:pt x="0" y="0"/>
                    </a:cubicBezTo>
                    <a:cubicBezTo>
                      <a:pt x="0" y="0"/>
                      <a:pt x="1" y="0"/>
                      <a:pt x="1" y="0"/>
                    </a:cubicBezTo>
                    <a:cubicBezTo>
                      <a:pt x="1" y="0"/>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chenying0907 318"/>
              <p:cNvSpPr/>
              <p:nvPr/>
            </p:nvSpPr>
            <p:spPr bwMode="auto">
              <a:xfrm>
                <a:off x="3827" y="2268"/>
                <a:ext cx="2" cy="4"/>
              </a:xfrm>
              <a:custGeom>
                <a:avLst/>
                <a:gdLst>
                  <a:gd name="T0" fmla="*/ 1 w 1"/>
                  <a:gd name="T1" fmla="*/ 2 h 2"/>
                  <a:gd name="T2" fmla="*/ 0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0" y="0"/>
                    </a:cubicBezTo>
                    <a:lnTo>
                      <a:pt x="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chenying0907 319"/>
              <p:cNvSpPr/>
              <p:nvPr/>
            </p:nvSpPr>
            <p:spPr bwMode="auto">
              <a:xfrm>
                <a:off x="3729" y="2856"/>
                <a:ext cx="6" cy="4"/>
              </a:xfrm>
              <a:custGeom>
                <a:avLst/>
                <a:gdLst>
                  <a:gd name="T0" fmla="*/ 3 w 3"/>
                  <a:gd name="T1" fmla="*/ 0 h 2"/>
                  <a:gd name="T2" fmla="*/ 0 w 3"/>
                  <a:gd name="T3" fmla="*/ 2 h 2"/>
                  <a:gd name="T4" fmla="*/ 3 w 3"/>
                  <a:gd name="T5" fmla="*/ 0 h 2"/>
                </a:gdLst>
                <a:ahLst/>
                <a:cxnLst>
                  <a:cxn ang="0">
                    <a:pos x="T0" y="T1"/>
                  </a:cxn>
                  <a:cxn ang="0">
                    <a:pos x="T2" y="T3"/>
                  </a:cxn>
                  <a:cxn ang="0">
                    <a:pos x="T4" y="T5"/>
                  </a:cxn>
                </a:cxnLst>
                <a:rect l="0" t="0" r="r" b="b"/>
                <a:pathLst>
                  <a:path w="3" h="2">
                    <a:moveTo>
                      <a:pt x="3" y="0"/>
                    </a:moveTo>
                    <a:cubicBezTo>
                      <a:pt x="0" y="2"/>
                      <a:pt x="0" y="2"/>
                      <a:pt x="0" y="2"/>
                    </a:cubicBezTo>
                    <a:cubicBezTo>
                      <a:pt x="2" y="1"/>
                      <a:pt x="2" y="1"/>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chenying0907 320"/>
              <p:cNvSpPr/>
              <p:nvPr/>
            </p:nvSpPr>
            <p:spPr bwMode="auto">
              <a:xfrm>
                <a:off x="3731" y="2854"/>
                <a:ext cx="2" cy="4"/>
              </a:xfrm>
              <a:custGeom>
                <a:avLst/>
                <a:gdLst>
                  <a:gd name="T0" fmla="*/ 0 w 1"/>
                  <a:gd name="T1" fmla="*/ 0 h 2"/>
                  <a:gd name="T2" fmla="*/ 1 w 1"/>
                  <a:gd name="T3" fmla="*/ 0 h 2"/>
                  <a:gd name="T4" fmla="*/ 0 w 1"/>
                  <a:gd name="T5" fmla="*/ 0 h 2"/>
                </a:gdLst>
                <a:ahLst/>
                <a:cxnLst>
                  <a:cxn ang="0">
                    <a:pos x="T0" y="T1"/>
                  </a:cxn>
                  <a:cxn ang="0">
                    <a:pos x="T2" y="T3"/>
                  </a:cxn>
                  <a:cxn ang="0">
                    <a:pos x="T4" y="T5"/>
                  </a:cxn>
                </a:cxnLst>
                <a:rect l="0" t="0" r="r" b="b"/>
                <a:pathLst>
                  <a:path w="1" h="2">
                    <a:moveTo>
                      <a:pt x="0" y="0"/>
                    </a:moveTo>
                    <a:cubicBezTo>
                      <a:pt x="0" y="2"/>
                      <a:pt x="0"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chenying0907 321"/>
              <p:cNvSpPr/>
              <p:nvPr/>
            </p:nvSpPr>
            <p:spPr bwMode="auto">
              <a:xfrm>
                <a:off x="3897" y="2822"/>
                <a:ext cx="0" cy="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chenying0907 322"/>
              <p:cNvSpPr/>
              <p:nvPr/>
            </p:nvSpPr>
            <p:spPr bwMode="auto">
              <a:xfrm>
                <a:off x="4007" y="2790"/>
                <a:ext cx="2" cy="4"/>
              </a:xfrm>
              <a:custGeom>
                <a:avLst/>
                <a:gdLst>
                  <a:gd name="T0" fmla="*/ 2 w 2"/>
                  <a:gd name="T1" fmla="*/ 4 h 4"/>
                  <a:gd name="T2" fmla="*/ 2 w 2"/>
                  <a:gd name="T3" fmla="*/ 4 h 4"/>
                  <a:gd name="T4" fmla="*/ 0 w 2"/>
                  <a:gd name="T5" fmla="*/ 0 h 4"/>
                  <a:gd name="T6" fmla="*/ 2 w 2"/>
                  <a:gd name="T7" fmla="*/ 4 h 4"/>
                </a:gdLst>
                <a:ahLst/>
                <a:cxnLst>
                  <a:cxn ang="0">
                    <a:pos x="T0" y="T1"/>
                  </a:cxn>
                  <a:cxn ang="0">
                    <a:pos x="T2" y="T3"/>
                  </a:cxn>
                  <a:cxn ang="0">
                    <a:pos x="T4" y="T5"/>
                  </a:cxn>
                  <a:cxn ang="0">
                    <a:pos x="T6" y="T7"/>
                  </a:cxn>
                </a:cxnLst>
                <a:rect l="0" t="0" r="r" b="b"/>
                <a:pathLst>
                  <a:path w="2" h="4">
                    <a:moveTo>
                      <a:pt x="2" y="4"/>
                    </a:moveTo>
                    <a:lnTo>
                      <a:pt x="2" y="4"/>
                    </a:lnTo>
                    <a:lnTo>
                      <a:pt x="0" y="0"/>
                    </a:lnTo>
                    <a:lnTo>
                      <a:pt x="2"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chenying0907 323"/>
              <p:cNvSpPr/>
              <p:nvPr/>
            </p:nvSpPr>
            <p:spPr bwMode="auto">
              <a:xfrm>
                <a:off x="3971" y="2813"/>
                <a:ext cx="2" cy="4"/>
              </a:xfrm>
              <a:custGeom>
                <a:avLst/>
                <a:gdLst>
                  <a:gd name="T0" fmla="*/ 0 w 1"/>
                  <a:gd name="T1" fmla="*/ 0 h 2"/>
                  <a:gd name="T2" fmla="*/ 1 w 1"/>
                  <a:gd name="T3" fmla="*/ 1 h 2"/>
                  <a:gd name="T4" fmla="*/ 0 w 1"/>
                  <a:gd name="T5" fmla="*/ 0 h 2"/>
                </a:gdLst>
                <a:ahLst/>
                <a:cxnLst>
                  <a:cxn ang="0">
                    <a:pos x="T0" y="T1"/>
                  </a:cxn>
                  <a:cxn ang="0">
                    <a:pos x="T2" y="T3"/>
                  </a:cxn>
                  <a:cxn ang="0">
                    <a:pos x="T4" y="T5"/>
                  </a:cxn>
                </a:cxnLst>
                <a:rect l="0" t="0" r="r" b="b"/>
                <a:pathLst>
                  <a:path w="1" h="2">
                    <a:moveTo>
                      <a:pt x="0" y="0"/>
                    </a:moveTo>
                    <a:cubicBezTo>
                      <a:pt x="1" y="0"/>
                      <a:pt x="0" y="2"/>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chenying0907 324"/>
              <p:cNvSpPr/>
              <p:nvPr/>
            </p:nvSpPr>
            <p:spPr bwMode="auto">
              <a:xfrm>
                <a:off x="3969" y="2501"/>
                <a:ext cx="2" cy="3"/>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1"/>
                      <a:pt x="0" y="0"/>
                      <a:pt x="0" y="0"/>
                    </a:cubicBezTo>
                    <a:cubicBezTo>
                      <a:pt x="0"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chenying0907 325"/>
              <p:cNvSpPr/>
              <p:nvPr/>
            </p:nvSpPr>
            <p:spPr bwMode="auto">
              <a:xfrm>
                <a:off x="3850" y="2864"/>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chenying0907 326"/>
              <p:cNvSpPr/>
              <p:nvPr/>
            </p:nvSpPr>
            <p:spPr bwMode="auto">
              <a:xfrm>
                <a:off x="3668" y="2060"/>
                <a:ext cx="8" cy="17"/>
              </a:xfrm>
              <a:custGeom>
                <a:avLst/>
                <a:gdLst>
                  <a:gd name="T0" fmla="*/ 4 w 4"/>
                  <a:gd name="T1" fmla="*/ 0 h 8"/>
                  <a:gd name="T2" fmla="*/ 0 w 4"/>
                  <a:gd name="T3" fmla="*/ 6 h 8"/>
                  <a:gd name="T4" fmla="*/ 4 w 4"/>
                  <a:gd name="T5" fmla="*/ 0 h 8"/>
                </a:gdLst>
                <a:ahLst/>
                <a:cxnLst>
                  <a:cxn ang="0">
                    <a:pos x="T0" y="T1"/>
                  </a:cxn>
                  <a:cxn ang="0">
                    <a:pos x="T2" y="T3"/>
                  </a:cxn>
                  <a:cxn ang="0">
                    <a:pos x="T4" y="T5"/>
                  </a:cxn>
                </a:cxnLst>
                <a:rect l="0" t="0" r="r" b="b"/>
                <a:pathLst>
                  <a:path w="4" h="8">
                    <a:moveTo>
                      <a:pt x="4" y="0"/>
                    </a:moveTo>
                    <a:cubicBezTo>
                      <a:pt x="2" y="1"/>
                      <a:pt x="1" y="5"/>
                      <a:pt x="0" y="6"/>
                    </a:cubicBezTo>
                    <a:cubicBezTo>
                      <a:pt x="1" y="8"/>
                      <a:pt x="3"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chenying0907 327"/>
              <p:cNvSpPr/>
              <p:nvPr/>
            </p:nvSpPr>
            <p:spPr bwMode="auto">
              <a:xfrm>
                <a:off x="3837" y="2328"/>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chenying0907 328"/>
              <p:cNvSpPr/>
              <p:nvPr/>
            </p:nvSpPr>
            <p:spPr bwMode="auto">
              <a:xfrm>
                <a:off x="3965" y="2504"/>
                <a:ext cx="4" cy="2"/>
              </a:xfrm>
              <a:custGeom>
                <a:avLst/>
                <a:gdLst>
                  <a:gd name="T0" fmla="*/ 1 w 2"/>
                  <a:gd name="T1" fmla="*/ 0 h 1"/>
                  <a:gd name="T2" fmla="*/ 0 w 2"/>
                  <a:gd name="T3" fmla="*/ 0 h 1"/>
                  <a:gd name="T4" fmla="*/ 1 w 2"/>
                  <a:gd name="T5" fmla="*/ 1 h 1"/>
                  <a:gd name="T6" fmla="*/ 1 w 2"/>
                  <a:gd name="T7" fmla="*/ 0 h 1"/>
                </a:gdLst>
                <a:ahLst/>
                <a:cxnLst>
                  <a:cxn ang="0">
                    <a:pos x="T0" y="T1"/>
                  </a:cxn>
                  <a:cxn ang="0">
                    <a:pos x="T2" y="T3"/>
                  </a:cxn>
                  <a:cxn ang="0">
                    <a:pos x="T4" y="T5"/>
                  </a:cxn>
                  <a:cxn ang="0">
                    <a:pos x="T6" y="T7"/>
                  </a:cxn>
                </a:cxnLst>
                <a:rect l="0" t="0" r="r" b="b"/>
                <a:pathLst>
                  <a:path w="2" h="1">
                    <a:moveTo>
                      <a:pt x="1" y="0"/>
                    </a:moveTo>
                    <a:cubicBezTo>
                      <a:pt x="1" y="0"/>
                      <a:pt x="0" y="0"/>
                      <a:pt x="0" y="0"/>
                    </a:cubicBezTo>
                    <a:cubicBezTo>
                      <a:pt x="1" y="0"/>
                      <a:pt x="1" y="0"/>
                      <a:pt x="1" y="1"/>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chenying0907 329"/>
              <p:cNvSpPr/>
              <p:nvPr/>
            </p:nvSpPr>
            <p:spPr bwMode="auto">
              <a:xfrm>
                <a:off x="3973" y="2476"/>
                <a:ext cx="2" cy="2"/>
              </a:xfrm>
              <a:custGeom>
                <a:avLst/>
                <a:gdLst>
                  <a:gd name="T0" fmla="*/ 0 w 1"/>
                  <a:gd name="T1" fmla="*/ 0 h 1"/>
                  <a:gd name="T2" fmla="*/ 1 w 1"/>
                  <a:gd name="T3" fmla="*/ 0 h 1"/>
                  <a:gd name="T4" fmla="*/ 0 w 1"/>
                  <a:gd name="T5" fmla="*/ 0 h 1"/>
                </a:gdLst>
                <a:ahLst/>
                <a:cxnLst>
                  <a:cxn ang="0">
                    <a:pos x="T0" y="T1"/>
                  </a:cxn>
                  <a:cxn ang="0">
                    <a:pos x="T2" y="T3"/>
                  </a:cxn>
                  <a:cxn ang="0">
                    <a:pos x="T4" y="T5"/>
                  </a:cxn>
                </a:cxnLst>
                <a:rect l="0" t="0" r="r" b="b"/>
                <a:pathLst>
                  <a:path w="1" h="1">
                    <a:moveTo>
                      <a:pt x="0" y="0"/>
                    </a:moveTo>
                    <a:cubicBezTo>
                      <a:pt x="1" y="1"/>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chenying0907 330"/>
              <p:cNvSpPr/>
              <p:nvPr/>
            </p:nvSpPr>
            <p:spPr bwMode="auto">
              <a:xfrm>
                <a:off x="3965" y="2497"/>
                <a:ext cx="10" cy="4"/>
              </a:xfrm>
              <a:custGeom>
                <a:avLst/>
                <a:gdLst>
                  <a:gd name="T0" fmla="*/ 5 w 5"/>
                  <a:gd name="T1" fmla="*/ 1 h 2"/>
                  <a:gd name="T2" fmla="*/ 1 w 5"/>
                  <a:gd name="T3" fmla="*/ 2 h 2"/>
                  <a:gd name="T4" fmla="*/ 0 w 5"/>
                  <a:gd name="T5" fmla="*/ 2 h 2"/>
                  <a:gd name="T6" fmla="*/ 2 w 5"/>
                  <a:gd name="T7" fmla="*/ 2 h 2"/>
                  <a:gd name="T8" fmla="*/ 3 w 5"/>
                  <a:gd name="T9" fmla="*/ 1 h 2"/>
                  <a:gd name="T10" fmla="*/ 5 w 5"/>
                  <a:gd name="T11" fmla="*/ 1 h 2"/>
                </a:gdLst>
                <a:ahLst/>
                <a:cxnLst>
                  <a:cxn ang="0">
                    <a:pos x="T0" y="T1"/>
                  </a:cxn>
                  <a:cxn ang="0">
                    <a:pos x="T2" y="T3"/>
                  </a:cxn>
                  <a:cxn ang="0">
                    <a:pos x="T4" y="T5"/>
                  </a:cxn>
                  <a:cxn ang="0">
                    <a:pos x="T6" y="T7"/>
                  </a:cxn>
                  <a:cxn ang="0">
                    <a:pos x="T8" y="T9"/>
                  </a:cxn>
                  <a:cxn ang="0">
                    <a:pos x="T10" y="T11"/>
                  </a:cxn>
                </a:cxnLst>
                <a:rect l="0" t="0" r="r" b="b"/>
                <a:pathLst>
                  <a:path w="5" h="2">
                    <a:moveTo>
                      <a:pt x="5" y="1"/>
                    </a:moveTo>
                    <a:cubicBezTo>
                      <a:pt x="4" y="0"/>
                      <a:pt x="2" y="1"/>
                      <a:pt x="1" y="2"/>
                    </a:cubicBezTo>
                    <a:cubicBezTo>
                      <a:pt x="1" y="2"/>
                      <a:pt x="1" y="2"/>
                      <a:pt x="0" y="2"/>
                    </a:cubicBezTo>
                    <a:cubicBezTo>
                      <a:pt x="1" y="2"/>
                      <a:pt x="2" y="2"/>
                      <a:pt x="2" y="2"/>
                    </a:cubicBezTo>
                    <a:cubicBezTo>
                      <a:pt x="2" y="2"/>
                      <a:pt x="4" y="2"/>
                      <a:pt x="3" y="1"/>
                    </a:cubicBezTo>
                    <a:cubicBezTo>
                      <a:pt x="4" y="1"/>
                      <a:pt x="5" y="1"/>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chenying0907 331"/>
              <p:cNvSpPr/>
              <p:nvPr/>
            </p:nvSpPr>
            <p:spPr bwMode="auto">
              <a:xfrm>
                <a:off x="3835" y="2474"/>
                <a:ext cx="4" cy="0"/>
              </a:xfrm>
              <a:custGeom>
                <a:avLst/>
                <a:gdLst>
                  <a:gd name="T0" fmla="*/ 0 w 2"/>
                  <a:gd name="T1" fmla="*/ 1 w 2"/>
                  <a:gd name="T2" fmla="*/ 0 w 2"/>
                </a:gdLst>
                <a:ahLst/>
                <a:cxnLst>
                  <a:cxn ang="0">
                    <a:pos x="T0" y="0"/>
                  </a:cxn>
                  <a:cxn ang="0">
                    <a:pos x="T1" y="0"/>
                  </a:cxn>
                  <a:cxn ang="0">
                    <a:pos x="T2" y="0"/>
                  </a:cxn>
                </a:cxnLst>
                <a:rect l="0" t="0" r="r" b="b"/>
                <a:pathLst>
                  <a:path w="2">
                    <a:moveTo>
                      <a:pt x="0" y="0"/>
                    </a:moveTo>
                    <a:cubicBezTo>
                      <a:pt x="0" y="0"/>
                      <a:pt x="2"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chenying0907 332"/>
              <p:cNvSpPr/>
              <p:nvPr/>
            </p:nvSpPr>
            <p:spPr bwMode="auto">
              <a:xfrm>
                <a:off x="3829" y="2345"/>
                <a:ext cx="4" cy="0"/>
              </a:xfrm>
              <a:custGeom>
                <a:avLst/>
                <a:gdLst>
                  <a:gd name="T0" fmla="*/ 1 w 2"/>
                  <a:gd name="T1" fmla="*/ 1 w 2"/>
                  <a:gd name="T2" fmla="*/ 1 w 2"/>
                </a:gdLst>
                <a:ahLst/>
                <a:cxnLst>
                  <a:cxn ang="0">
                    <a:pos x="T0" y="0"/>
                  </a:cxn>
                  <a:cxn ang="0">
                    <a:pos x="T1" y="0"/>
                  </a:cxn>
                  <a:cxn ang="0">
                    <a:pos x="T2" y="0"/>
                  </a:cxn>
                </a:cxnLst>
                <a:rect l="0" t="0" r="r" b="b"/>
                <a:pathLst>
                  <a:path w="2">
                    <a:moveTo>
                      <a:pt x="1" y="0"/>
                    </a:moveTo>
                    <a:cubicBezTo>
                      <a:pt x="0" y="0"/>
                      <a:pt x="2" y="0"/>
                      <a:pt x="1" y="0"/>
                    </a:cubicBezTo>
                    <a:cubicBezTo>
                      <a:pt x="2"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chenying0907 333"/>
              <p:cNvSpPr/>
              <p:nvPr/>
            </p:nvSpPr>
            <p:spPr bwMode="auto">
              <a:xfrm>
                <a:off x="3831" y="233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chenying0907 334"/>
              <p:cNvSpPr/>
              <p:nvPr/>
            </p:nvSpPr>
            <p:spPr bwMode="auto">
              <a:xfrm>
                <a:off x="3850" y="2491"/>
                <a:ext cx="4" cy="2"/>
              </a:xfrm>
              <a:custGeom>
                <a:avLst/>
                <a:gdLst>
                  <a:gd name="T0" fmla="*/ 0 w 4"/>
                  <a:gd name="T1" fmla="*/ 2 h 2"/>
                  <a:gd name="T2" fmla="*/ 0 w 4"/>
                  <a:gd name="T3" fmla="*/ 2 h 2"/>
                  <a:gd name="T4" fmla="*/ 4 w 4"/>
                  <a:gd name="T5" fmla="*/ 0 h 2"/>
                  <a:gd name="T6" fmla="*/ 0 w 4"/>
                  <a:gd name="T7" fmla="*/ 2 h 2"/>
                </a:gdLst>
                <a:ahLst/>
                <a:cxnLst>
                  <a:cxn ang="0">
                    <a:pos x="T0" y="T1"/>
                  </a:cxn>
                  <a:cxn ang="0">
                    <a:pos x="T2" y="T3"/>
                  </a:cxn>
                  <a:cxn ang="0">
                    <a:pos x="T4" y="T5"/>
                  </a:cxn>
                  <a:cxn ang="0">
                    <a:pos x="T6" y="T7"/>
                  </a:cxn>
                </a:cxnLst>
                <a:rect l="0" t="0" r="r" b="b"/>
                <a:pathLst>
                  <a:path w="4" h="2">
                    <a:moveTo>
                      <a:pt x="0" y="2"/>
                    </a:moveTo>
                    <a:lnTo>
                      <a:pt x="0" y="2"/>
                    </a:lnTo>
                    <a:lnTo>
                      <a:pt x="4"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chenying0907 335"/>
              <p:cNvSpPr/>
              <p:nvPr/>
            </p:nvSpPr>
            <p:spPr bwMode="auto">
              <a:xfrm>
                <a:off x="3835" y="2336"/>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Rectangle 336"/>
              <p:cNvSpPr>
                <a:spLocks noChangeArrowheads="1"/>
              </p:cNvSpPr>
              <p:nvPr/>
            </p:nvSpPr>
            <p:spPr bwMode="auto">
              <a:xfrm>
                <a:off x="3835" y="2434"/>
                <a:ext cx="2"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4" name="chenying0907 337"/>
              <p:cNvSpPr/>
              <p:nvPr/>
            </p:nvSpPr>
            <p:spPr bwMode="auto">
              <a:xfrm>
                <a:off x="3831" y="2349"/>
                <a:ext cx="4" cy="0"/>
              </a:xfrm>
              <a:custGeom>
                <a:avLst/>
                <a:gdLst>
                  <a:gd name="T0" fmla="*/ 0 w 2"/>
                  <a:gd name="T1" fmla="*/ 2 w 2"/>
                  <a:gd name="T2" fmla="*/ 2 w 2"/>
                  <a:gd name="T3" fmla="*/ 0 w 2"/>
                </a:gdLst>
                <a:ahLst/>
                <a:cxnLst>
                  <a:cxn ang="0">
                    <a:pos x="T0" y="0"/>
                  </a:cxn>
                  <a:cxn ang="0">
                    <a:pos x="T1" y="0"/>
                  </a:cxn>
                  <a:cxn ang="0">
                    <a:pos x="T2" y="0"/>
                  </a:cxn>
                  <a:cxn ang="0">
                    <a:pos x="T3" y="0"/>
                  </a:cxn>
                </a:cxnLst>
                <a:rect l="0" t="0" r="r" b="b"/>
                <a:pathLst>
                  <a:path w="2">
                    <a:moveTo>
                      <a:pt x="0" y="0"/>
                    </a:moveTo>
                    <a:cubicBezTo>
                      <a:pt x="1" y="0"/>
                      <a:pt x="1" y="0"/>
                      <a:pt x="2" y="0"/>
                    </a:cubicBezTo>
                    <a:cubicBezTo>
                      <a:pt x="1" y="0"/>
                      <a:pt x="2" y="0"/>
                      <a:pt x="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chenying0907 338"/>
              <p:cNvSpPr/>
              <p:nvPr/>
            </p:nvSpPr>
            <p:spPr bwMode="auto">
              <a:xfrm>
                <a:off x="3602" y="1823"/>
                <a:ext cx="2" cy="0"/>
              </a:xfrm>
              <a:custGeom>
                <a:avLst/>
                <a:gdLst>
                  <a:gd name="T0" fmla="*/ 1 w 1"/>
                  <a:gd name="T1" fmla="*/ 1 w 1"/>
                  <a:gd name="T2" fmla="*/ 0 w 1"/>
                  <a:gd name="T3" fmla="*/ 0 w 1"/>
                  <a:gd name="T4" fmla="*/ 1 w 1"/>
                </a:gdLst>
                <a:ahLst/>
                <a:cxnLst>
                  <a:cxn ang="0">
                    <a:pos x="T0" y="0"/>
                  </a:cxn>
                  <a:cxn ang="0">
                    <a:pos x="T1" y="0"/>
                  </a:cxn>
                  <a:cxn ang="0">
                    <a:pos x="T2" y="0"/>
                  </a:cxn>
                  <a:cxn ang="0">
                    <a:pos x="T3" y="0"/>
                  </a:cxn>
                  <a:cxn ang="0">
                    <a:pos x="T4" y="0"/>
                  </a:cxn>
                </a:cxnLst>
                <a:rect l="0" t="0" r="r" b="b"/>
                <a:pathLst>
                  <a:path w="1">
                    <a:moveTo>
                      <a:pt x="1" y="0"/>
                    </a:moveTo>
                    <a:cubicBezTo>
                      <a:pt x="1" y="0"/>
                      <a:pt x="1" y="0"/>
                      <a:pt x="1" y="0"/>
                    </a:cubicBezTo>
                    <a:cubicBezTo>
                      <a:pt x="1" y="0"/>
                      <a:pt x="0" y="0"/>
                      <a:pt x="0" y="0"/>
                    </a:cubicBez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chenying0907 339"/>
              <p:cNvSpPr/>
              <p:nvPr/>
            </p:nvSpPr>
            <p:spPr bwMode="auto">
              <a:xfrm>
                <a:off x="3905" y="227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chenying0907 340"/>
              <p:cNvSpPr/>
              <p:nvPr/>
            </p:nvSpPr>
            <p:spPr bwMode="auto">
              <a:xfrm>
                <a:off x="3778" y="2979"/>
                <a:ext cx="2" cy="2"/>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0" y="0"/>
                    </a:cubicBezTo>
                    <a:cubicBezTo>
                      <a:pt x="0" y="1"/>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chenying0907 341"/>
              <p:cNvSpPr/>
              <p:nvPr/>
            </p:nvSpPr>
            <p:spPr bwMode="auto">
              <a:xfrm>
                <a:off x="3746" y="2826"/>
                <a:ext cx="399" cy="167"/>
              </a:xfrm>
              <a:custGeom>
                <a:avLst/>
                <a:gdLst>
                  <a:gd name="T0" fmla="*/ 154 w 188"/>
                  <a:gd name="T1" fmla="*/ 20 h 79"/>
                  <a:gd name="T2" fmla="*/ 145 w 188"/>
                  <a:gd name="T3" fmla="*/ 25 h 79"/>
                  <a:gd name="T4" fmla="*/ 108 w 188"/>
                  <a:gd name="T5" fmla="*/ 47 h 79"/>
                  <a:gd name="T6" fmla="*/ 94 w 188"/>
                  <a:gd name="T7" fmla="*/ 49 h 79"/>
                  <a:gd name="T8" fmla="*/ 84 w 188"/>
                  <a:gd name="T9" fmla="*/ 48 h 79"/>
                  <a:gd name="T10" fmla="*/ 64 w 188"/>
                  <a:gd name="T11" fmla="*/ 52 h 79"/>
                  <a:gd name="T12" fmla="*/ 52 w 188"/>
                  <a:gd name="T13" fmla="*/ 54 h 79"/>
                  <a:gd name="T14" fmla="*/ 33 w 188"/>
                  <a:gd name="T15" fmla="*/ 56 h 79"/>
                  <a:gd name="T16" fmla="*/ 23 w 188"/>
                  <a:gd name="T17" fmla="*/ 60 h 79"/>
                  <a:gd name="T18" fmla="*/ 12 w 188"/>
                  <a:gd name="T19" fmla="*/ 55 h 79"/>
                  <a:gd name="T20" fmla="*/ 5 w 188"/>
                  <a:gd name="T21" fmla="*/ 55 h 79"/>
                  <a:gd name="T22" fmla="*/ 5 w 188"/>
                  <a:gd name="T23" fmla="*/ 53 h 79"/>
                  <a:gd name="T24" fmla="*/ 4 w 188"/>
                  <a:gd name="T25" fmla="*/ 51 h 79"/>
                  <a:gd name="T26" fmla="*/ 3 w 188"/>
                  <a:gd name="T27" fmla="*/ 53 h 79"/>
                  <a:gd name="T28" fmla="*/ 3 w 188"/>
                  <a:gd name="T29" fmla="*/ 56 h 79"/>
                  <a:gd name="T30" fmla="*/ 0 w 188"/>
                  <a:gd name="T31" fmla="*/ 58 h 79"/>
                  <a:gd name="T32" fmla="*/ 2 w 188"/>
                  <a:gd name="T33" fmla="*/ 61 h 79"/>
                  <a:gd name="T34" fmla="*/ 13 w 188"/>
                  <a:gd name="T35" fmla="*/ 66 h 79"/>
                  <a:gd name="T36" fmla="*/ 15 w 188"/>
                  <a:gd name="T37" fmla="*/ 70 h 79"/>
                  <a:gd name="T38" fmla="*/ 16 w 188"/>
                  <a:gd name="T39" fmla="*/ 72 h 79"/>
                  <a:gd name="T40" fmla="*/ 18 w 188"/>
                  <a:gd name="T41" fmla="*/ 76 h 79"/>
                  <a:gd name="T42" fmla="*/ 21 w 188"/>
                  <a:gd name="T43" fmla="*/ 71 h 79"/>
                  <a:gd name="T44" fmla="*/ 26 w 188"/>
                  <a:gd name="T45" fmla="*/ 67 h 79"/>
                  <a:gd name="T46" fmla="*/ 27 w 188"/>
                  <a:gd name="T47" fmla="*/ 76 h 79"/>
                  <a:gd name="T48" fmla="*/ 30 w 188"/>
                  <a:gd name="T49" fmla="*/ 74 h 79"/>
                  <a:gd name="T50" fmla="*/ 31 w 188"/>
                  <a:gd name="T51" fmla="*/ 78 h 79"/>
                  <a:gd name="T52" fmla="*/ 35 w 188"/>
                  <a:gd name="T53" fmla="*/ 74 h 79"/>
                  <a:gd name="T54" fmla="*/ 38 w 188"/>
                  <a:gd name="T55" fmla="*/ 73 h 79"/>
                  <a:gd name="T56" fmla="*/ 42 w 188"/>
                  <a:gd name="T57" fmla="*/ 64 h 79"/>
                  <a:gd name="T58" fmla="*/ 43 w 188"/>
                  <a:gd name="T59" fmla="*/ 76 h 79"/>
                  <a:gd name="T60" fmla="*/ 51 w 188"/>
                  <a:gd name="T61" fmla="*/ 72 h 79"/>
                  <a:gd name="T62" fmla="*/ 57 w 188"/>
                  <a:gd name="T63" fmla="*/ 72 h 79"/>
                  <a:gd name="T64" fmla="*/ 61 w 188"/>
                  <a:gd name="T65" fmla="*/ 70 h 79"/>
                  <a:gd name="T66" fmla="*/ 70 w 188"/>
                  <a:gd name="T67" fmla="*/ 68 h 79"/>
                  <a:gd name="T68" fmla="*/ 75 w 188"/>
                  <a:gd name="T69" fmla="*/ 71 h 79"/>
                  <a:gd name="T70" fmla="*/ 77 w 188"/>
                  <a:gd name="T71" fmla="*/ 68 h 79"/>
                  <a:gd name="T72" fmla="*/ 80 w 188"/>
                  <a:gd name="T73" fmla="*/ 68 h 79"/>
                  <a:gd name="T74" fmla="*/ 81 w 188"/>
                  <a:gd name="T75" fmla="*/ 66 h 79"/>
                  <a:gd name="T76" fmla="*/ 86 w 188"/>
                  <a:gd name="T77" fmla="*/ 67 h 79"/>
                  <a:gd name="T78" fmla="*/ 92 w 188"/>
                  <a:gd name="T79" fmla="*/ 65 h 79"/>
                  <a:gd name="T80" fmla="*/ 98 w 188"/>
                  <a:gd name="T81" fmla="*/ 64 h 79"/>
                  <a:gd name="T82" fmla="*/ 104 w 188"/>
                  <a:gd name="T83" fmla="*/ 60 h 79"/>
                  <a:gd name="T84" fmla="*/ 107 w 188"/>
                  <a:gd name="T85" fmla="*/ 62 h 79"/>
                  <a:gd name="T86" fmla="*/ 108 w 188"/>
                  <a:gd name="T87" fmla="*/ 62 h 79"/>
                  <a:gd name="T88" fmla="*/ 114 w 188"/>
                  <a:gd name="T89" fmla="*/ 59 h 79"/>
                  <a:gd name="T90" fmla="*/ 119 w 188"/>
                  <a:gd name="T91" fmla="*/ 59 h 79"/>
                  <a:gd name="T92" fmla="*/ 122 w 188"/>
                  <a:gd name="T93" fmla="*/ 52 h 79"/>
                  <a:gd name="T94" fmla="*/ 126 w 188"/>
                  <a:gd name="T95" fmla="*/ 52 h 79"/>
                  <a:gd name="T96" fmla="*/ 132 w 188"/>
                  <a:gd name="T97" fmla="*/ 50 h 79"/>
                  <a:gd name="T98" fmla="*/ 139 w 188"/>
                  <a:gd name="T99" fmla="*/ 45 h 79"/>
                  <a:gd name="T100" fmla="*/ 143 w 188"/>
                  <a:gd name="T101" fmla="*/ 43 h 79"/>
                  <a:gd name="T102" fmla="*/ 156 w 188"/>
                  <a:gd name="T103" fmla="*/ 39 h 79"/>
                  <a:gd name="T104" fmla="*/ 160 w 188"/>
                  <a:gd name="T105" fmla="*/ 37 h 79"/>
                  <a:gd name="T106" fmla="*/ 167 w 188"/>
                  <a:gd name="T107" fmla="*/ 26 h 79"/>
                  <a:gd name="T108" fmla="*/ 172 w 188"/>
                  <a:gd name="T109" fmla="*/ 21 h 79"/>
                  <a:gd name="T110" fmla="*/ 180 w 188"/>
                  <a:gd name="T11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8" h="79">
                    <a:moveTo>
                      <a:pt x="180" y="0"/>
                    </a:moveTo>
                    <a:cubicBezTo>
                      <a:pt x="179" y="5"/>
                      <a:pt x="175" y="6"/>
                      <a:pt x="171" y="7"/>
                    </a:cubicBezTo>
                    <a:cubicBezTo>
                      <a:pt x="170" y="8"/>
                      <a:pt x="169" y="10"/>
                      <a:pt x="168" y="10"/>
                    </a:cubicBezTo>
                    <a:cubicBezTo>
                      <a:pt x="164" y="15"/>
                      <a:pt x="157" y="14"/>
                      <a:pt x="154" y="19"/>
                    </a:cubicBezTo>
                    <a:cubicBezTo>
                      <a:pt x="155" y="19"/>
                      <a:pt x="155" y="20"/>
                      <a:pt x="155" y="21"/>
                    </a:cubicBezTo>
                    <a:cubicBezTo>
                      <a:pt x="154" y="20"/>
                      <a:pt x="154" y="20"/>
                      <a:pt x="154" y="20"/>
                    </a:cubicBezTo>
                    <a:cubicBezTo>
                      <a:pt x="155" y="22"/>
                      <a:pt x="155" y="22"/>
                      <a:pt x="155" y="22"/>
                    </a:cubicBezTo>
                    <a:cubicBezTo>
                      <a:pt x="155" y="22"/>
                      <a:pt x="154" y="20"/>
                      <a:pt x="154" y="20"/>
                    </a:cubicBezTo>
                    <a:cubicBezTo>
                      <a:pt x="152" y="21"/>
                      <a:pt x="151" y="23"/>
                      <a:pt x="149" y="23"/>
                    </a:cubicBezTo>
                    <a:cubicBezTo>
                      <a:pt x="149" y="25"/>
                      <a:pt x="148" y="24"/>
                      <a:pt x="149" y="26"/>
                    </a:cubicBezTo>
                    <a:cubicBezTo>
                      <a:pt x="148" y="25"/>
                      <a:pt x="148" y="25"/>
                      <a:pt x="148" y="25"/>
                    </a:cubicBezTo>
                    <a:cubicBezTo>
                      <a:pt x="147" y="27"/>
                      <a:pt x="147" y="27"/>
                      <a:pt x="145" y="25"/>
                    </a:cubicBezTo>
                    <a:cubicBezTo>
                      <a:pt x="139" y="27"/>
                      <a:pt x="134" y="30"/>
                      <a:pt x="128" y="32"/>
                    </a:cubicBezTo>
                    <a:cubicBezTo>
                      <a:pt x="123" y="34"/>
                      <a:pt x="118" y="39"/>
                      <a:pt x="112" y="41"/>
                    </a:cubicBezTo>
                    <a:cubicBezTo>
                      <a:pt x="112" y="45"/>
                      <a:pt x="111" y="43"/>
                      <a:pt x="110" y="47"/>
                    </a:cubicBezTo>
                    <a:cubicBezTo>
                      <a:pt x="110" y="46"/>
                      <a:pt x="110" y="46"/>
                      <a:pt x="110" y="46"/>
                    </a:cubicBezTo>
                    <a:cubicBezTo>
                      <a:pt x="110" y="47"/>
                      <a:pt x="109" y="46"/>
                      <a:pt x="107" y="45"/>
                    </a:cubicBezTo>
                    <a:cubicBezTo>
                      <a:pt x="108" y="46"/>
                      <a:pt x="107" y="45"/>
                      <a:pt x="108" y="47"/>
                    </a:cubicBezTo>
                    <a:cubicBezTo>
                      <a:pt x="108" y="49"/>
                      <a:pt x="106" y="45"/>
                      <a:pt x="106" y="46"/>
                    </a:cubicBezTo>
                    <a:cubicBezTo>
                      <a:pt x="105" y="45"/>
                      <a:pt x="106" y="47"/>
                      <a:pt x="106" y="46"/>
                    </a:cubicBezTo>
                    <a:cubicBezTo>
                      <a:pt x="105" y="49"/>
                      <a:pt x="106" y="45"/>
                      <a:pt x="103" y="44"/>
                    </a:cubicBezTo>
                    <a:cubicBezTo>
                      <a:pt x="101" y="45"/>
                      <a:pt x="98" y="48"/>
                      <a:pt x="95" y="47"/>
                    </a:cubicBezTo>
                    <a:cubicBezTo>
                      <a:pt x="95" y="47"/>
                      <a:pt x="96" y="49"/>
                      <a:pt x="96" y="49"/>
                    </a:cubicBezTo>
                    <a:cubicBezTo>
                      <a:pt x="95" y="46"/>
                      <a:pt x="95" y="50"/>
                      <a:pt x="94" y="49"/>
                    </a:cubicBezTo>
                    <a:cubicBezTo>
                      <a:pt x="94" y="48"/>
                      <a:pt x="94" y="48"/>
                      <a:pt x="94" y="48"/>
                    </a:cubicBezTo>
                    <a:cubicBezTo>
                      <a:pt x="93" y="47"/>
                      <a:pt x="92" y="49"/>
                      <a:pt x="91" y="48"/>
                    </a:cubicBezTo>
                    <a:cubicBezTo>
                      <a:pt x="90" y="49"/>
                      <a:pt x="88" y="47"/>
                      <a:pt x="88" y="49"/>
                    </a:cubicBezTo>
                    <a:cubicBezTo>
                      <a:pt x="88" y="47"/>
                      <a:pt x="87" y="48"/>
                      <a:pt x="87" y="47"/>
                    </a:cubicBezTo>
                    <a:cubicBezTo>
                      <a:pt x="87" y="51"/>
                      <a:pt x="84" y="46"/>
                      <a:pt x="84" y="49"/>
                    </a:cubicBezTo>
                    <a:cubicBezTo>
                      <a:pt x="84" y="48"/>
                      <a:pt x="84" y="48"/>
                      <a:pt x="84" y="48"/>
                    </a:cubicBezTo>
                    <a:cubicBezTo>
                      <a:pt x="81" y="49"/>
                      <a:pt x="77" y="49"/>
                      <a:pt x="74" y="51"/>
                    </a:cubicBezTo>
                    <a:cubicBezTo>
                      <a:pt x="73" y="52"/>
                      <a:pt x="70" y="48"/>
                      <a:pt x="69" y="50"/>
                    </a:cubicBezTo>
                    <a:cubicBezTo>
                      <a:pt x="68" y="52"/>
                      <a:pt x="68" y="52"/>
                      <a:pt x="68" y="52"/>
                    </a:cubicBezTo>
                    <a:cubicBezTo>
                      <a:pt x="68" y="52"/>
                      <a:pt x="68" y="51"/>
                      <a:pt x="68" y="51"/>
                    </a:cubicBezTo>
                    <a:cubicBezTo>
                      <a:pt x="67" y="52"/>
                      <a:pt x="66" y="51"/>
                      <a:pt x="65" y="51"/>
                    </a:cubicBezTo>
                    <a:cubicBezTo>
                      <a:pt x="65" y="51"/>
                      <a:pt x="64" y="52"/>
                      <a:pt x="64" y="52"/>
                    </a:cubicBezTo>
                    <a:cubicBezTo>
                      <a:pt x="63" y="50"/>
                      <a:pt x="61" y="54"/>
                      <a:pt x="60" y="52"/>
                    </a:cubicBezTo>
                    <a:cubicBezTo>
                      <a:pt x="61" y="55"/>
                      <a:pt x="59" y="54"/>
                      <a:pt x="59" y="55"/>
                    </a:cubicBezTo>
                    <a:cubicBezTo>
                      <a:pt x="58" y="55"/>
                      <a:pt x="58" y="54"/>
                      <a:pt x="58" y="53"/>
                    </a:cubicBezTo>
                    <a:cubicBezTo>
                      <a:pt x="57" y="53"/>
                      <a:pt x="57" y="54"/>
                      <a:pt x="56" y="53"/>
                    </a:cubicBezTo>
                    <a:cubicBezTo>
                      <a:pt x="55" y="53"/>
                      <a:pt x="55" y="55"/>
                      <a:pt x="54" y="55"/>
                    </a:cubicBezTo>
                    <a:cubicBezTo>
                      <a:pt x="54" y="52"/>
                      <a:pt x="53" y="54"/>
                      <a:pt x="52" y="54"/>
                    </a:cubicBezTo>
                    <a:cubicBezTo>
                      <a:pt x="52" y="56"/>
                      <a:pt x="52" y="57"/>
                      <a:pt x="51" y="56"/>
                    </a:cubicBezTo>
                    <a:cubicBezTo>
                      <a:pt x="51" y="54"/>
                      <a:pt x="51" y="54"/>
                      <a:pt x="51" y="54"/>
                    </a:cubicBezTo>
                    <a:cubicBezTo>
                      <a:pt x="49" y="56"/>
                      <a:pt x="46" y="53"/>
                      <a:pt x="43" y="56"/>
                    </a:cubicBezTo>
                    <a:cubicBezTo>
                      <a:pt x="43" y="54"/>
                      <a:pt x="43" y="54"/>
                      <a:pt x="43" y="54"/>
                    </a:cubicBezTo>
                    <a:cubicBezTo>
                      <a:pt x="41" y="56"/>
                      <a:pt x="38" y="54"/>
                      <a:pt x="36" y="57"/>
                    </a:cubicBezTo>
                    <a:cubicBezTo>
                      <a:pt x="35" y="56"/>
                      <a:pt x="34" y="56"/>
                      <a:pt x="33" y="56"/>
                    </a:cubicBezTo>
                    <a:cubicBezTo>
                      <a:pt x="32" y="57"/>
                      <a:pt x="32" y="57"/>
                      <a:pt x="31" y="59"/>
                    </a:cubicBezTo>
                    <a:cubicBezTo>
                      <a:pt x="31" y="59"/>
                      <a:pt x="31" y="58"/>
                      <a:pt x="31" y="57"/>
                    </a:cubicBezTo>
                    <a:cubicBezTo>
                      <a:pt x="30" y="57"/>
                      <a:pt x="29" y="54"/>
                      <a:pt x="28" y="57"/>
                    </a:cubicBezTo>
                    <a:cubicBezTo>
                      <a:pt x="28" y="55"/>
                      <a:pt x="28" y="55"/>
                      <a:pt x="28" y="55"/>
                    </a:cubicBezTo>
                    <a:cubicBezTo>
                      <a:pt x="27" y="57"/>
                      <a:pt x="25" y="58"/>
                      <a:pt x="25" y="57"/>
                    </a:cubicBezTo>
                    <a:cubicBezTo>
                      <a:pt x="24" y="58"/>
                      <a:pt x="23" y="58"/>
                      <a:pt x="23" y="60"/>
                    </a:cubicBezTo>
                    <a:cubicBezTo>
                      <a:pt x="23" y="60"/>
                      <a:pt x="23" y="57"/>
                      <a:pt x="23" y="59"/>
                    </a:cubicBezTo>
                    <a:cubicBezTo>
                      <a:pt x="23" y="57"/>
                      <a:pt x="23" y="57"/>
                      <a:pt x="23" y="57"/>
                    </a:cubicBezTo>
                    <a:cubicBezTo>
                      <a:pt x="21" y="56"/>
                      <a:pt x="19" y="56"/>
                      <a:pt x="17" y="57"/>
                    </a:cubicBezTo>
                    <a:cubicBezTo>
                      <a:pt x="17" y="55"/>
                      <a:pt x="15" y="57"/>
                      <a:pt x="14" y="55"/>
                    </a:cubicBezTo>
                    <a:cubicBezTo>
                      <a:pt x="13" y="56"/>
                      <a:pt x="13" y="54"/>
                      <a:pt x="11" y="56"/>
                    </a:cubicBezTo>
                    <a:cubicBezTo>
                      <a:pt x="12" y="55"/>
                      <a:pt x="12" y="55"/>
                      <a:pt x="12" y="55"/>
                    </a:cubicBezTo>
                    <a:cubicBezTo>
                      <a:pt x="11" y="54"/>
                      <a:pt x="10" y="54"/>
                      <a:pt x="9" y="53"/>
                    </a:cubicBezTo>
                    <a:cubicBezTo>
                      <a:pt x="9" y="52"/>
                      <a:pt x="8" y="54"/>
                      <a:pt x="7" y="54"/>
                    </a:cubicBezTo>
                    <a:cubicBezTo>
                      <a:pt x="8" y="53"/>
                      <a:pt x="8" y="53"/>
                      <a:pt x="8" y="53"/>
                    </a:cubicBezTo>
                    <a:cubicBezTo>
                      <a:pt x="8" y="53"/>
                      <a:pt x="7" y="54"/>
                      <a:pt x="6" y="55"/>
                    </a:cubicBezTo>
                    <a:cubicBezTo>
                      <a:pt x="6" y="54"/>
                      <a:pt x="6" y="54"/>
                      <a:pt x="6" y="54"/>
                    </a:cubicBezTo>
                    <a:cubicBezTo>
                      <a:pt x="5" y="55"/>
                      <a:pt x="5" y="55"/>
                      <a:pt x="5" y="55"/>
                    </a:cubicBezTo>
                    <a:cubicBezTo>
                      <a:pt x="5" y="55"/>
                      <a:pt x="5" y="56"/>
                      <a:pt x="5" y="56"/>
                    </a:cubicBezTo>
                    <a:cubicBezTo>
                      <a:pt x="5" y="55"/>
                      <a:pt x="4" y="56"/>
                      <a:pt x="4" y="54"/>
                    </a:cubicBezTo>
                    <a:cubicBezTo>
                      <a:pt x="5" y="54"/>
                      <a:pt x="7" y="53"/>
                      <a:pt x="8" y="52"/>
                    </a:cubicBezTo>
                    <a:cubicBezTo>
                      <a:pt x="8" y="51"/>
                      <a:pt x="5" y="53"/>
                      <a:pt x="6" y="52"/>
                    </a:cubicBezTo>
                    <a:cubicBezTo>
                      <a:pt x="6" y="51"/>
                      <a:pt x="6" y="51"/>
                      <a:pt x="5" y="51"/>
                    </a:cubicBezTo>
                    <a:cubicBezTo>
                      <a:pt x="5" y="52"/>
                      <a:pt x="5" y="52"/>
                      <a:pt x="5" y="53"/>
                    </a:cubicBezTo>
                    <a:cubicBezTo>
                      <a:pt x="5" y="53"/>
                      <a:pt x="5" y="52"/>
                      <a:pt x="5" y="52"/>
                    </a:cubicBezTo>
                    <a:cubicBezTo>
                      <a:pt x="4" y="52"/>
                      <a:pt x="4" y="52"/>
                      <a:pt x="4" y="52"/>
                    </a:cubicBezTo>
                    <a:cubicBezTo>
                      <a:pt x="4" y="52"/>
                      <a:pt x="4" y="52"/>
                      <a:pt x="5" y="52"/>
                    </a:cubicBezTo>
                    <a:cubicBezTo>
                      <a:pt x="5" y="51"/>
                      <a:pt x="5" y="51"/>
                      <a:pt x="5" y="51"/>
                    </a:cubicBezTo>
                    <a:cubicBezTo>
                      <a:pt x="4" y="52"/>
                      <a:pt x="4" y="52"/>
                      <a:pt x="4" y="52"/>
                    </a:cubicBezTo>
                    <a:cubicBezTo>
                      <a:pt x="4" y="51"/>
                      <a:pt x="4" y="51"/>
                      <a:pt x="4" y="51"/>
                    </a:cubicBezTo>
                    <a:cubicBezTo>
                      <a:pt x="3" y="51"/>
                      <a:pt x="3" y="51"/>
                      <a:pt x="2" y="50"/>
                    </a:cubicBezTo>
                    <a:cubicBezTo>
                      <a:pt x="1" y="52"/>
                      <a:pt x="4" y="46"/>
                      <a:pt x="0" y="55"/>
                    </a:cubicBezTo>
                    <a:cubicBezTo>
                      <a:pt x="1" y="55"/>
                      <a:pt x="1" y="55"/>
                      <a:pt x="1" y="55"/>
                    </a:cubicBezTo>
                    <a:cubicBezTo>
                      <a:pt x="2" y="54"/>
                      <a:pt x="2" y="54"/>
                      <a:pt x="2" y="54"/>
                    </a:cubicBezTo>
                    <a:cubicBezTo>
                      <a:pt x="2" y="54"/>
                      <a:pt x="3" y="54"/>
                      <a:pt x="3" y="54"/>
                    </a:cubicBezTo>
                    <a:cubicBezTo>
                      <a:pt x="3" y="54"/>
                      <a:pt x="3" y="53"/>
                      <a:pt x="3" y="53"/>
                    </a:cubicBezTo>
                    <a:cubicBezTo>
                      <a:pt x="3" y="53"/>
                      <a:pt x="3" y="54"/>
                      <a:pt x="3" y="53"/>
                    </a:cubicBezTo>
                    <a:cubicBezTo>
                      <a:pt x="3" y="52"/>
                      <a:pt x="4" y="51"/>
                      <a:pt x="4" y="53"/>
                    </a:cubicBezTo>
                    <a:cubicBezTo>
                      <a:pt x="4" y="54"/>
                      <a:pt x="4" y="54"/>
                      <a:pt x="4" y="55"/>
                    </a:cubicBezTo>
                    <a:cubicBezTo>
                      <a:pt x="4" y="55"/>
                      <a:pt x="3" y="56"/>
                      <a:pt x="3" y="56"/>
                    </a:cubicBezTo>
                    <a:cubicBezTo>
                      <a:pt x="3" y="56"/>
                      <a:pt x="3" y="56"/>
                      <a:pt x="3" y="56"/>
                    </a:cubicBezTo>
                    <a:cubicBezTo>
                      <a:pt x="3" y="56"/>
                      <a:pt x="3" y="56"/>
                      <a:pt x="3" y="56"/>
                    </a:cubicBezTo>
                    <a:cubicBezTo>
                      <a:pt x="3" y="56"/>
                      <a:pt x="3" y="56"/>
                      <a:pt x="3" y="56"/>
                    </a:cubicBezTo>
                    <a:cubicBezTo>
                      <a:pt x="3" y="56"/>
                      <a:pt x="3" y="56"/>
                      <a:pt x="3" y="56"/>
                    </a:cubicBezTo>
                    <a:cubicBezTo>
                      <a:pt x="3" y="56"/>
                      <a:pt x="3" y="55"/>
                      <a:pt x="3" y="55"/>
                    </a:cubicBezTo>
                    <a:cubicBezTo>
                      <a:pt x="2" y="55"/>
                      <a:pt x="2" y="56"/>
                      <a:pt x="1" y="56"/>
                    </a:cubicBezTo>
                    <a:cubicBezTo>
                      <a:pt x="2" y="56"/>
                      <a:pt x="2" y="56"/>
                      <a:pt x="2" y="56"/>
                    </a:cubicBezTo>
                    <a:cubicBezTo>
                      <a:pt x="0" y="58"/>
                      <a:pt x="0" y="58"/>
                      <a:pt x="0" y="58"/>
                    </a:cubicBezTo>
                    <a:cubicBezTo>
                      <a:pt x="2" y="57"/>
                      <a:pt x="2" y="57"/>
                      <a:pt x="3" y="58"/>
                    </a:cubicBezTo>
                    <a:cubicBezTo>
                      <a:pt x="3" y="58"/>
                      <a:pt x="3" y="58"/>
                      <a:pt x="3" y="58"/>
                    </a:cubicBezTo>
                    <a:cubicBezTo>
                      <a:pt x="3" y="58"/>
                      <a:pt x="3" y="58"/>
                      <a:pt x="3" y="58"/>
                    </a:cubicBezTo>
                    <a:cubicBezTo>
                      <a:pt x="3" y="58"/>
                      <a:pt x="3" y="58"/>
                      <a:pt x="3" y="58"/>
                    </a:cubicBezTo>
                    <a:cubicBezTo>
                      <a:pt x="3" y="60"/>
                      <a:pt x="4" y="57"/>
                      <a:pt x="4" y="58"/>
                    </a:cubicBezTo>
                    <a:cubicBezTo>
                      <a:pt x="4" y="58"/>
                      <a:pt x="2" y="60"/>
                      <a:pt x="2" y="61"/>
                    </a:cubicBezTo>
                    <a:cubicBezTo>
                      <a:pt x="3" y="62"/>
                      <a:pt x="6" y="61"/>
                      <a:pt x="6" y="63"/>
                    </a:cubicBezTo>
                    <a:cubicBezTo>
                      <a:pt x="7" y="63"/>
                      <a:pt x="8" y="63"/>
                      <a:pt x="9" y="62"/>
                    </a:cubicBezTo>
                    <a:cubicBezTo>
                      <a:pt x="10" y="62"/>
                      <a:pt x="8" y="65"/>
                      <a:pt x="9" y="64"/>
                    </a:cubicBezTo>
                    <a:cubicBezTo>
                      <a:pt x="9" y="65"/>
                      <a:pt x="9" y="66"/>
                      <a:pt x="8" y="66"/>
                    </a:cubicBezTo>
                    <a:cubicBezTo>
                      <a:pt x="9" y="66"/>
                      <a:pt x="10" y="67"/>
                      <a:pt x="10" y="65"/>
                    </a:cubicBezTo>
                    <a:cubicBezTo>
                      <a:pt x="11" y="66"/>
                      <a:pt x="12" y="67"/>
                      <a:pt x="13" y="66"/>
                    </a:cubicBezTo>
                    <a:cubicBezTo>
                      <a:pt x="13" y="66"/>
                      <a:pt x="12" y="68"/>
                      <a:pt x="12" y="69"/>
                    </a:cubicBezTo>
                    <a:cubicBezTo>
                      <a:pt x="13" y="67"/>
                      <a:pt x="15" y="67"/>
                      <a:pt x="15" y="67"/>
                    </a:cubicBezTo>
                    <a:cubicBezTo>
                      <a:pt x="16" y="66"/>
                      <a:pt x="16" y="66"/>
                      <a:pt x="16" y="64"/>
                    </a:cubicBezTo>
                    <a:cubicBezTo>
                      <a:pt x="16" y="64"/>
                      <a:pt x="17" y="63"/>
                      <a:pt x="17" y="63"/>
                    </a:cubicBezTo>
                    <a:cubicBezTo>
                      <a:pt x="17" y="65"/>
                      <a:pt x="16" y="68"/>
                      <a:pt x="17" y="68"/>
                    </a:cubicBezTo>
                    <a:cubicBezTo>
                      <a:pt x="16" y="71"/>
                      <a:pt x="15" y="67"/>
                      <a:pt x="15" y="70"/>
                    </a:cubicBezTo>
                    <a:cubicBezTo>
                      <a:pt x="14" y="72"/>
                      <a:pt x="12" y="72"/>
                      <a:pt x="12" y="70"/>
                    </a:cubicBezTo>
                    <a:cubicBezTo>
                      <a:pt x="11" y="73"/>
                      <a:pt x="13" y="71"/>
                      <a:pt x="12" y="73"/>
                    </a:cubicBezTo>
                    <a:cubicBezTo>
                      <a:pt x="13" y="73"/>
                      <a:pt x="14" y="72"/>
                      <a:pt x="15" y="72"/>
                    </a:cubicBezTo>
                    <a:cubicBezTo>
                      <a:pt x="15" y="71"/>
                      <a:pt x="15" y="70"/>
                      <a:pt x="16" y="70"/>
                    </a:cubicBezTo>
                    <a:cubicBezTo>
                      <a:pt x="17" y="67"/>
                      <a:pt x="16" y="72"/>
                      <a:pt x="17" y="72"/>
                    </a:cubicBezTo>
                    <a:cubicBezTo>
                      <a:pt x="16" y="72"/>
                      <a:pt x="16" y="72"/>
                      <a:pt x="16" y="72"/>
                    </a:cubicBezTo>
                    <a:cubicBezTo>
                      <a:pt x="16" y="73"/>
                      <a:pt x="17" y="72"/>
                      <a:pt x="18" y="72"/>
                    </a:cubicBezTo>
                    <a:cubicBezTo>
                      <a:pt x="17" y="75"/>
                      <a:pt x="17" y="72"/>
                      <a:pt x="16" y="74"/>
                    </a:cubicBezTo>
                    <a:cubicBezTo>
                      <a:pt x="16" y="76"/>
                      <a:pt x="16" y="76"/>
                      <a:pt x="16" y="76"/>
                    </a:cubicBezTo>
                    <a:cubicBezTo>
                      <a:pt x="17" y="77"/>
                      <a:pt x="17" y="74"/>
                      <a:pt x="18" y="75"/>
                    </a:cubicBezTo>
                    <a:cubicBezTo>
                      <a:pt x="17" y="76"/>
                      <a:pt x="17" y="76"/>
                      <a:pt x="17" y="76"/>
                    </a:cubicBezTo>
                    <a:cubicBezTo>
                      <a:pt x="18" y="76"/>
                      <a:pt x="18" y="76"/>
                      <a:pt x="18" y="76"/>
                    </a:cubicBezTo>
                    <a:cubicBezTo>
                      <a:pt x="18" y="74"/>
                      <a:pt x="19" y="73"/>
                      <a:pt x="18" y="73"/>
                    </a:cubicBezTo>
                    <a:cubicBezTo>
                      <a:pt x="19" y="70"/>
                      <a:pt x="19" y="72"/>
                      <a:pt x="20" y="72"/>
                    </a:cubicBezTo>
                    <a:cubicBezTo>
                      <a:pt x="20" y="70"/>
                      <a:pt x="19" y="72"/>
                      <a:pt x="20" y="70"/>
                    </a:cubicBezTo>
                    <a:cubicBezTo>
                      <a:pt x="20" y="69"/>
                      <a:pt x="20" y="69"/>
                      <a:pt x="21" y="69"/>
                    </a:cubicBezTo>
                    <a:cubicBezTo>
                      <a:pt x="22" y="69"/>
                      <a:pt x="21" y="71"/>
                      <a:pt x="21" y="72"/>
                    </a:cubicBezTo>
                    <a:cubicBezTo>
                      <a:pt x="21" y="72"/>
                      <a:pt x="20" y="72"/>
                      <a:pt x="21" y="71"/>
                    </a:cubicBezTo>
                    <a:cubicBezTo>
                      <a:pt x="19" y="73"/>
                      <a:pt x="20" y="75"/>
                      <a:pt x="19" y="76"/>
                    </a:cubicBezTo>
                    <a:cubicBezTo>
                      <a:pt x="20" y="77"/>
                      <a:pt x="20" y="75"/>
                      <a:pt x="21" y="75"/>
                    </a:cubicBezTo>
                    <a:cubicBezTo>
                      <a:pt x="21" y="74"/>
                      <a:pt x="21" y="73"/>
                      <a:pt x="21" y="72"/>
                    </a:cubicBezTo>
                    <a:cubicBezTo>
                      <a:pt x="23" y="68"/>
                      <a:pt x="21" y="76"/>
                      <a:pt x="23" y="75"/>
                    </a:cubicBezTo>
                    <a:cubicBezTo>
                      <a:pt x="23" y="72"/>
                      <a:pt x="25" y="71"/>
                      <a:pt x="25" y="68"/>
                    </a:cubicBezTo>
                    <a:cubicBezTo>
                      <a:pt x="25" y="67"/>
                      <a:pt x="25" y="66"/>
                      <a:pt x="26" y="67"/>
                    </a:cubicBezTo>
                    <a:cubicBezTo>
                      <a:pt x="25" y="69"/>
                      <a:pt x="26" y="68"/>
                      <a:pt x="25" y="70"/>
                    </a:cubicBezTo>
                    <a:cubicBezTo>
                      <a:pt x="25" y="70"/>
                      <a:pt x="25" y="70"/>
                      <a:pt x="25" y="70"/>
                    </a:cubicBezTo>
                    <a:cubicBezTo>
                      <a:pt x="24" y="73"/>
                      <a:pt x="24" y="73"/>
                      <a:pt x="24" y="73"/>
                    </a:cubicBezTo>
                    <a:cubicBezTo>
                      <a:pt x="25" y="74"/>
                      <a:pt x="25" y="76"/>
                      <a:pt x="26" y="77"/>
                    </a:cubicBezTo>
                    <a:cubicBezTo>
                      <a:pt x="26" y="76"/>
                      <a:pt x="26" y="75"/>
                      <a:pt x="26" y="74"/>
                    </a:cubicBezTo>
                    <a:cubicBezTo>
                      <a:pt x="26" y="75"/>
                      <a:pt x="26" y="76"/>
                      <a:pt x="27" y="76"/>
                    </a:cubicBezTo>
                    <a:cubicBezTo>
                      <a:pt x="26" y="76"/>
                      <a:pt x="27" y="74"/>
                      <a:pt x="27" y="73"/>
                    </a:cubicBezTo>
                    <a:cubicBezTo>
                      <a:pt x="28" y="73"/>
                      <a:pt x="28" y="75"/>
                      <a:pt x="28" y="76"/>
                    </a:cubicBezTo>
                    <a:cubicBezTo>
                      <a:pt x="27" y="77"/>
                      <a:pt x="27" y="77"/>
                      <a:pt x="27" y="77"/>
                    </a:cubicBezTo>
                    <a:cubicBezTo>
                      <a:pt x="28" y="76"/>
                      <a:pt x="28" y="78"/>
                      <a:pt x="28" y="78"/>
                    </a:cubicBezTo>
                    <a:cubicBezTo>
                      <a:pt x="28" y="76"/>
                      <a:pt x="29" y="75"/>
                      <a:pt x="29" y="73"/>
                    </a:cubicBezTo>
                    <a:cubicBezTo>
                      <a:pt x="30" y="73"/>
                      <a:pt x="30" y="74"/>
                      <a:pt x="30" y="74"/>
                    </a:cubicBezTo>
                    <a:cubicBezTo>
                      <a:pt x="29" y="75"/>
                      <a:pt x="29" y="75"/>
                      <a:pt x="29" y="75"/>
                    </a:cubicBezTo>
                    <a:cubicBezTo>
                      <a:pt x="30" y="75"/>
                      <a:pt x="29" y="78"/>
                      <a:pt x="30" y="78"/>
                    </a:cubicBezTo>
                    <a:cubicBezTo>
                      <a:pt x="30" y="76"/>
                      <a:pt x="30" y="76"/>
                      <a:pt x="30" y="76"/>
                    </a:cubicBezTo>
                    <a:cubicBezTo>
                      <a:pt x="30" y="78"/>
                      <a:pt x="30" y="78"/>
                      <a:pt x="30" y="78"/>
                    </a:cubicBezTo>
                    <a:cubicBezTo>
                      <a:pt x="31" y="77"/>
                      <a:pt x="31" y="77"/>
                      <a:pt x="31" y="76"/>
                    </a:cubicBezTo>
                    <a:cubicBezTo>
                      <a:pt x="31" y="78"/>
                      <a:pt x="31" y="78"/>
                      <a:pt x="31" y="78"/>
                    </a:cubicBezTo>
                    <a:cubicBezTo>
                      <a:pt x="32" y="77"/>
                      <a:pt x="32" y="75"/>
                      <a:pt x="33" y="77"/>
                    </a:cubicBezTo>
                    <a:cubicBezTo>
                      <a:pt x="32" y="74"/>
                      <a:pt x="32" y="77"/>
                      <a:pt x="32" y="75"/>
                    </a:cubicBezTo>
                    <a:cubicBezTo>
                      <a:pt x="31" y="73"/>
                      <a:pt x="32" y="74"/>
                      <a:pt x="33" y="73"/>
                    </a:cubicBezTo>
                    <a:cubicBezTo>
                      <a:pt x="32" y="76"/>
                      <a:pt x="33" y="74"/>
                      <a:pt x="34" y="74"/>
                    </a:cubicBezTo>
                    <a:cubicBezTo>
                      <a:pt x="34" y="75"/>
                      <a:pt x="34" y="75"/>
                      <a:pt x="34" y="76"/>
                    </a:cubicBezTo>
                    <a:cubicBezTo>
                      <a:pt x="35" y="74"/>
                      <a:pt x="35" y="74"/>
                      <a:pt x="35" y="74"/>
                    </a:cubicBezTo>
                    <a:cubicBezTo>
                      <a:pt x="35" y="78"/>
                      <a:pt x="36" y="73"/>
                      <a:pt x="36" y="74"/>
                    </a:cubicBezTo>
                    <a:cubicBezTo>
                      <a:pt x="36" y="75"/>
                      <a:pt x="36" y="77"/>
                      <a:pt x="36" y="77"/>
                    </a:cubicBezTo>
                    <a:cubicBezTo>
                      <a:pt x="36" y="75"/>
                      <a:pt x="37" y="74"/>
                      <a:pt x="37" y="72"/>
                    </a:cubicBezTo>
                    <a:cubicBezTo>
                      <a:pt x="38" y="73"/>
                      <a:pt x="36" y="76"/>
                      <a:pt x="37" y="78"/>
                    </a:cubicBezTo>
                    <a:cubicBezTo>
                      <a:pt x="37" y="75"/>
                      <a:pt x="38" y="79"/>
                      <a:pt x="38" y="76"/>
                    </a:cubicBezTo>
                    <a:cubicBezTo>
                      <a:pt x="37" y="75"/>
                      <a:pt x="38" y="75"/>
                      <a:pt x="38" y="73"/>
                    </a:cubicBezTo>
                    <a:cubicBezTo>
                      <a:pt x="39" y="74"/>
                      <a:pt x="38" y="75"/>
                      <a:pt x="39" y="75"/>
                    </a:cubicBezTo>
                    <a:cubicBezTo>
                      <a:pt x="39" y="75"/>
                      <a:pt x="39" y="73"/>
                      <a:pt x="39" y="72"/>
                    </a:cubicBezTo>
                    <a:cubicBezTo>
                      <a:pt x="39" y="73"/>
                      <a:pt x="40" y="70"/>
                      <a:pt x="40" y="72"/>
                    </a:cubicBezTo>
                    <a:cubicBezTo>
                      <a:pt x="41" y="74"/>
                      <a:pt x="39" y="73"/>
                      <a:pt x="40" y="74"/>
                    </a:cubicBezTo>
                    <a:cubicBezTo>
                      <a:pt x="41" y="74"/>
                      <a:pt x="40" y="70"/>
                      <a:pt x="41" y="69"/>
                    </a:cubicBezTo>
                    <a:cubicBezTo>
                      <a:pt x="41" y="68"/>
                      <a:pt x="41" y="65"/>
                      <a:pt x="42" y="64"/>
                    </a:cubicBezTo>
                    <a:cubicBezTo>
                      <a:pt x="43" y="65"/>
                      <a:pt x="41" y="65"/>
                      <a:pt x="42" y="68"/>
                    </a:cubicBezTo>
                    <a:cubicBezTo>
                      <a:pt x="42" y="67"/>
                      <a:pt x="42" y="67"/>
                      <a:pt x="42" y="67"/>
                    </a:cubicBezTo>
                    <a:cubicBezTo>
                      <a:pt x="43" y="70"/>
                      <a:pt x="41" y="72"/>
                      <a:pt x="41" y="74"/>
                    </a:cubicBezTo>
                    <a:cubicBezTo>
                      <a:pt x="42" y="73"/>
                      <a:pt x="42" y="73"/>
                      <a:pt x="42" y="73"/>
                    </a:cubicBezTo>
                    <a:cubicBezTo>
                      <a:pt x="42" y="77"/>
                      <a:pt x="42" y="77"/>
                      <a:pt x="42" y="77"/>
                    </a:cubicBezTo>
                    <a:cubicBezTo>
                      <a:pt x="42" y="75"/>
                      <a:pt x="43" y="76"/>
                      <a:pt x="43" y="76"/>
                    </a:cubicBezTo>
                    <a:cubicBezTo>
                      <a:pt x="43" y="74"/>
                      <a:pt x="43" y="76"/>
                      <a:pt x="43" y="75"/>
                    </a:cubicBezTo>
                    <a:cubicBezTo>
                      <a:pt x="43" y="74"/>
                      <a:pt x="43" y="71"/>
                      <a:pt x="44" y="73"/>
                    </a:cubicBezTo>
                    <a:cubicBezTo>
                      <a:pt x="44" y="74"/>
                      <a:pt x="44" y="75"/>
                      <a:pt x="44" y="76"/>
                    </a:cubicBezTo>
                    <a:cubicBezTo>
                      <a:pt x="45" y="77"/>
                      <a:pt x="44" y="74"/>
                      <a:pt x="45" y="75"/>
                    </a:cubicBezTo>
                    <a:cubicBezTo>
                      <a:pt x="45" y="76"/>
                      <a:pt x="45" y="76"/>
                      <a:pt x="45" y="76"/>
                    </a:cubicBezTo>
                    <a:cubicBezTo>
                      <a:pt x="47" y="76"/>
                      <a:pt x="50" y="76"/>
                      <a:pt x="51" y="72"/>
                    </a:cubicBezTo>
                    <a:cubicBezTo>
                      <a:pt x="52" y="73"/>
                      <a:pt x="52" y="73"/>
                      <a:pt x="53" y="74"/>
                    </a:cubicBezTo>
                    <a:cubicBezTo>
                      <a:pt x="53" y="74"/>
                      <a:pt x="53" y="73"/>
                      <a:pt x="53" y="72"/>
                    </a:cubicBezTo>
                    <a:cubicBezTo>
                      <a:pt x="54" y="74"/>
                      <a:pt x="54" y="74"/>
                      <a:pt x="54" y="74"/>
                    </a:cubicBezTo>
                    <a:cubicBezTo>
                      <a:pt x="55" y="76"/>
                      <a:pt x="55" y="74"/>
                      <a:pt x="56" y="72"/>
                    </a:cubicBezTo>
                    <a:cubicBezTo>
                      <a:pt x="56" y="74"/>
                      <a:pt x="56" y="74"/>
                      <a:pt x="56" y="74"/>
                    </a:cubicBezTo>
                    <a:cubicBezTo>
                      <a:pt x="57" y="75"/>
                      <a:pt x="56" y="73"/>
                      <a:pt x="57" y="72"/>
                    </a:cubicBezTo>
                    <a:cubicBezTo>
                      <a:pt x="57" y="74"/>
                      <a:pt x="57" y="74"/>
                      <a:pt x="57" y="74"/>
                    </a:cubicBezTo>
                    <a:cubicBezTo>
                      <a:pt x="57" y="72"/>
                      <a:pt x="57" y="72"/>
                      <a:pt x="57" y="72"/>
                    </a:cubicBezTo>
                    <a:cubicBezTo>
                      <a:pt x="58" y="72"/>
                      <a:pt x="58" y="72"/>
                      <a:pt x="58" y="74"/>
                    </a:cubicBezTo>
                    <a:cubicBezTo>
                      <a:pt x="59" y="74"/>
                      <a:pt x="59" y="73"/>
                      <a:pt x="58" y="73"/>
                    </a:cubicBezTo>
                    <a:cubicBezTo>
                      <a:pt x="59" y="74"/>
                      <a:pt x="60" y="74"/>
                      <a:pt x="61" y="73"/>
                    </a:cubicBezTo>
                    <a:cubicBezTo>
                      <a:pt x="61" y="72"/>
                      <a:pt x="61" y="72"/>
                      <a:pt x="61" y="70"/>
                    </a:cubicBezTo>
                    <a:cubicBezTo>
                      <a:pt x="61" y="68"/>
                      <a:pt x="61" y="71"/>
                      <a:pt x="61" y="69"/>
                    </a:cubicBezTo>
                    <a:cubicBezTo>
                      <a:pt x="61" y="70"/>
                      <a:pt x="62" y="71"/>
                      <a:pt x="61" y="72"/>
                    </a:cubicBezTo>
                    <a:cubicBezTo>
                      <a:pt x="63" y="75"/>
                      <a:pt x="64" y="72"/>
                      <a:pt x="66" y="72"/>
                    </a:cubicBezTo>
                    <a:cubicBezTo>
                      <a:pt x="66" y="71"/>
                      <a:pt x="66" y="71"/>
                      <a:pt x="66" y="71"/>
                    </a:cubicBezTo>
                    <a:cubicBezTo>
                      <a:pt x="68" y="73"/>
                      <a:pt x="68" y="71"/>
                      <a:pt x="70" y="72"/>
                    </a:cubicBezTo>
                    <a:cubicBezTo>
                      <a:pt x="69" y="71"/>
                      <a:pt x="69" y="68"/>
                      <a:pt x="70" y="68"/>
                    </a:cubicBezTo>
                    <a:cubicBezTo>
                      <a:pt x="70" y="66"/>
                      <a:pt x="70" y="70"/>
                      <a:pt x="71" y="71"/>
                    </a:cubicBezTo>
                    <a:cubicBezTo>
                      <a:pt x="71" y="71"/>
                      <a:pt x="72" y="70"/>
                      <a:pt x="72" y="70"/>
                    </a:cubicBezTo>
                    <a:cubicBezTo>
                      <a:pt x="72" y="71"/>
                      <a:pt x="72" y="71"/>
                      <a:pt x="72" y="71"/>
                    </a:cubicBezTo>
                    <a:cubicBezTo>
                      <a:pt x="72" y="70"/>
                      <a:pt x="73" y="69"/>
                      <a:pt x="73" y="70"/>
                    </a:cubicBezTo>
                    <a:cubicBezTo>
                      <a:pt x="73" y="70"/>
                      <a:pt x="73" y="70"/>
                      <a:pt x="73" y="70"/>
                    </a:cubicBezTo>
                    <a:cubicBezTo>
                      <a:pt x="74" y="70"/>
                      <a:pt x="74" y="71"/>
                      <a:pt x="75" y="71"/>
                    </a:cubicBezTo>
                    <a:cubicBezTo>
                      <a:pt x="75" y="69"/>
                      <a:pt x="76" y="70"/>
                      <a:pt x="76" y="69"/>
                    </a:cubicBezTo>
                    <a:cubicBezTo>
                      <a:pt x="76" y="69"/>
                      <a:pt x="76" y="69"/>
                      <a:pt x="76" y="69"/>
                    </a:cubicBezTo>
                    <a:cubicBezTo>
                      <a:pt x="76" y="68"/>
                      <a:pt x="76" y="68"/>
                      <a:pt x="76" y="68"/>
                    </a:cubicBezTo>
                    <a:cubicBezTo>
                      <a:pt x="76" y="68"/>
                      <a:pt x="76" y="68"/>
                      <a:pt x="76" y="68"/>
                    </a:cubicBezTo>
                    <a:cubicBezTo>
                      <a:pt x="76" y="70"/>
                      <a:pt x="76" y="70"/>
                      <a:pt x="76" y="70"/>
                    </a:cubicBezTo>
                    <a:cubicBezTo>
                      <a:pt x="77" y="71"/>
                      <a:pt x="76" y="69"/>
                      <a:pt x="77" y="68"/>
                    </a:cubicBezTo>
                    <a:cubicBezTo>
                      <a:pt x="77" y="67"/>
                      <a:pt x="77" y="68"/>
                      <a:pt x="77" y="69"/>
                    </a:cubicBezTo>
                    <a:cubicBezTo>
                      <a:pt x="77" y="70"/>
                      <a:pt x="77" y="68"/>
                      <a:pt x="77" y="69"/>
                    </a:cubicBezTo>
                    <a:cubicBezTo>
                      <a:pt x="77" y="70"/>
                      <a:pt x="77" y="69"/>
                      <a:pt x="77" y="70"/>
                    </a:cubicBezTo>
                    <a:cubicBezTo>
                      <a:pt x="78" y="70"/>
                      <a:pt x="77" y="68"/>
                      <a:pt x="78" y="69"/>
                    </a:cubicBezTo>
                    <a:cubicBezTo>
                      <a:pt x="78" y="69"/>
                      <a:pt x="79" y="68"/>
                      <a:pt x="79" y="70"/>
                    </a:cubicBezTo>
                    <a:cubicBezTo>
                      <a:pt x="79" y="69"/>
                      <a:pt x="80" y="69"/>
                      <a:pt x="80" y="68"/>
                    </a:cubicBezTo>
                    <a:cubicBezTo>
                      <a:pt x="79" y="68"/>
                      <a:pt x="79" y="68"/>
                      <a:pt x="79" y="66"/>
                    </a:cubicBezTo>
                    <a:cubicBezTo>
                      <a:pt x="79" y="66"/>
                      <a:pt x="79" y="66"/>
                      <a:pt x="79" y="66"/>
                    </a:cubicBezTo>
                    <a:cubicBezTo>
                      <a:pt x="79" y="67"/>
                      <a:pt x="79" y="67"/>
                      <a:pt x="79" y="67"/>
                    </a:cubicBezTo>
                    <a:cubicBezTo>
                      <a:pt x="79" y="66"/>
                      <a:pt x="80" y="67"/>
                      <a:pt x="80" y="65"/>
                    </a:cubicBezTo>
                    <a:cubicBezTo>
                      <a:pt x="80" y="67"/>
                      <a:pt x="80" y="67"/>
                      <a:pt x="80" y="67"/>
                    </a:cubicBezTo>
                    <a:cubicBezTo>
                      <a:pt x="80" y="66"/>
                      <a:pt x="81" y="66"/>
                      <a:pt x="81" y="66"/>
                    </a:cubicBezTo>
                    <a:cubicBezTo>
                      <a:pt x="82" y="67"/>
                      <a:pt x="82" y="69"/>
                      <a:pt x="82" y="70"/>
                    </a:cubicBezTo>
                    <a:cubicBezTo>
                      <a:pt x="83" y="68"/>
                      <a:pt x="83" y="68"/>
                      <a:pt x="83" y="68"/>
                    </a:cubicBezTo>
                    <a:cubicBezTo>
                      <a:pt x="83" y="68"/>
                      <a:pt x="83" y="68"/>
                      <a:pt x="83" y="69"/>
                    </a:cubicBezTo>
                    <a:cubicBezTo>
                      <a:pt x="85" y="70"/>
                      <a:pt x="84" y="64"/>
                      <a:pt x="85" y="65"/>
                    </a:cubicBezTo>
                    <a:cubicBezTo>
                      <a:pt x="85" y="67"/>
                      <a:pt x="85" y="68"/>
                      <a:pt x="86" y="68"/>
                    </a:cubicBezTo>
                    <a:cubicBezTo>
                      <a:pt x="86" y="68"/>
                      <a:pt x="86" y="67"/>
                      <a:pt x="86" y="67"/>
                    </a:cubicBezTo>
                    <a:cubicBezTo>
                      <a:pt x="86" y="66"/>
                      <a:pt x="86" y="68"/>
                      <a:pt x="85" y="67"/>
                    </a:cubicBezTo>
                    <a:cubicBezTo>
                      <a:pt x="85" y="66"/>
                      <a:pt x="86" y="66"/>
                      <a:pt x="86" y="66"/>
                    </a:cubicBezTo>
                    <a:cubicBezTo>
                      <a:pt x="87" y="70"/>
                      <a:pt x="89" y="66"/>
                      <a:pt x="91" y="68"/>
                    </a:cubicBezTo>
                    <a:cubicBezTo>
                      <a:pt x="90" y="66"/>
                      <a:pt x="91" y="67"/>
                      <a:pt x="91" y="66"/>
                    </a:cubicBezTo>
                    <a:cubicBezTo>
                      <a:pt x="92" y="69"/>
                      <a:pt x="92" y="66"/>
                      <a:pt x="93" y="67"/>
                    </a:cubicBezTo>
                    <a:cubicBezTo>
                      <a:pt x="92" y="65"/>
                      <a:pt x="92" y="65"/>
                      <a:pt x="92" y="65"/>
                    </a:cubicBezTo>
                    <a:cubicBezTo>
                      <a:pt x="93" y="66"/>
                      <a:pt x="92" y="61"/>
                      <a:pt x="94" y="63"/>
                    </a:cubicBezTo>
                    <a:cubicBezTo>
                      <a:pt x="94" y="64"/>
                      <a:pt x="94" y="65"/>
                      <a:pt x="94" y="66"/>
                    </a:cubicBezTo>
                    <a:cubicBezTo>
                      <a:pt x="95" y="68"/>
                      <a:pt x="95" y="63"/>
                      <a:pt x="96" y="66"/>
                    </a:cubicBezTo>
                    <a:cubicBezTo>
                      <a:pt x="96" y="65"/>
                      <a:pt x="95" y="63"/>
                      <a:pt x="96" y="62"/>
                    </a:cubicBezTo>
                    <a:cubicBezTo>
                      <a:pt x="96" y="63"/>
                      <a:pt x="98" y="64"/>
                      <a:pt x="98" y="65"/>
                    </a:cubicBezTo>
                    <a:cubicBezTo>
                      <a:pt x="98" y="64"/>
                      <a:pt x="98" y="64"/>
                      <a:pt x="98" y="64"/>
                    </a:cubicBezTo>
                    <a:cubicBezTo>
                      <a:pt x="99" y="65"/>
                      <a:pt x="98" y="65"/>
                      <a:pt x="98" y="65"/>
                    </a:cubicBezTo>
                    <a:cubicBezTo>
                      <a:pt x="99" y="66"/>
                      <a:pt x="99" y="65"/>
                      <a:pt x="100" y="64"/>
                    </a:cubicBezTo>
                    <a:cubicBezTo>
                      <a:pt x="101" y="65"/>
                      <a:pt x="101" y="64"/>
                      <a:pt x="102" y="65"/>
                    </a:cubicBezTo>
                    <a:cubicBezTo>
                      <a:pt x="102" y="63"/>
                      <a:pt x="104" y="66"/>
                      <a:pt x="103" y="63"/>
                    </a:cubicBezTo>
                    <a:cubicBezTo>
                      <a:pt x="104" y="64"/>
                      <a:pt x="104" y="64"/>
                      <a:pt x="104" y="64"/>
                    </a:cubicBezTo>
                    <a:cubicBezTo>
                      <a:pt x="104" y="63"/>
                      <a:pt x="103" y="61"/>
                      <a:pt x="104" y="60"/>
                    </a:cubicBezTo>
                    <a:cubicBezTo>
                      <a:pt x="104" y="62"/>
                      <a:pt x="104" y="62"/>
                      <a:pt x="104" y="62"/>
                    </a:cubicBezTo>
                    <a:cubicBezTo>
                      <a:pt x="105" y="65"/>
                      <a:pt x="105" y="63"/>
                      <a:pt x="106" y="64"/>
                    </a:cubicBezTo>
                    <a:cubicBezTo>
                      <a:pt x="105" y="62"/>
                      <a:pt x="106" y="64"/>
                      <a:pt x="106" y="62"/>
                    </a:cubicBezTo>
                    <a:cubicBezTo>
                      <a:pt x="106" y="62"/>
                      <a:pt x="106" y="62"/>
                      <a:pt x="106" y="62"/>
                    </a:cubicBezTo>
                    <a:cubicBezTo>
                      <a:pt x="106" y="61"/>
                      <a:pt x="106" y="61"/>
                      <a:pt x="106" y="60"/>
                    </a:cubicBezTo>
                    <a:cubicBezTo>
                      <a:pt x="107" y="60"/>
                      <a:pt x="107" y="62"/>
                      <a:pt x="107" y="62"/>
                    </a:cubicBezTo>
                    <a:cubicBezTo>
                      <a:pt x="108" y="63"/>
                      <a:pt x="108" y="62"/>
                      <a:pt x="108" y="62"/>
                    </a:cubicBezTo>
                    <a:cubicBezTo>
                      <a:pt x="108" y="62"/>
                      <a:pt x="108" y="62"/>
                      <a:pt x="108" y="61"/>
                    </a:cubicBezTo>
                    <a:cubicBezTo>
                      <a:pt x="108" y="62"/>
                      <a:pt x="108" y="62"/>
                      <a:pt x="108" y="62"/>
                    </a:cubicBezTo>
                    <a:cubicBezTo>
                      <a:pt x="108" y="62"/>
                      <a:pt x="108" y="61"/>
                      <a:pt x="109" y="61"/>
                    </a:cubicBezTo>
                    <a:cubicBezTo>
                      <a:pt x="109" y="61"/>
                      <a:pt x="109" y="61"/>
                      <a:pt x="109" y="61"/>
                    </a:cubicBezTo>
                    <a:cubicBezTo>
                      <a:pt x="108" y="62"/>
                      <a:pt x="108" y="62"/>
                      <a:pt x="108" y="62"/>
                    </a:cubicBezTo>
                    <a:cubicBezTo>
                      <a:pt x="108" y="62"/>
                      <a:pt x="109" y="62"/>
                      <a:pt x="109" y="62"/>
                    </a:cubicBezTo>
                    <a:cubicBezTo>
                      <a:pt x="109" y="62"/>
                      <a:pt x="109" y="62"/>
                      <a:pt x="109" y="62"/>
                    </a:cubicBezTo>
                    <a:cubicBezTo>
                      <a:pt x="109" y="62"/>
                      <a:pt x="109" y="62"/>
                      <a:pt x="109" y="62"/>
                    </a:cubicBezTo>
                    <a:cubicBezTo>
                      <a:pt x="110" y="64"/>
                      <a:pt x="110" y="64"/>
                      <a:pt x="110" y="64"/>
                    </a:cubicBezTo>
                    <a:cubicBezTo>
                      <a:pt x="110" y="64"/>
                      <a:pt x="110" y="62"/>
                      <a:pt x="110" y="61"/>
                    </a:cubicBezTo>
                    <a:cubicBezTo>
                      <a:pt x="112" y="62"/>
                      <a:pt x="113" y="60"/>
                      <a:pt x="114" y="59"/>
                    </a:cubicBezTo>
                    <a:cubicBezTo>
                      <a:pt x="113" y="59"/>
                      <a:pt x="114" y="60"/>
                      <a:pt x="114" y="60"/>
                    </a:cubicBezTo>
                    <a:cubicBezTo>
                      <a:pt x="114" y="59"/>
                      <a:pt x="114" y="58"/>
                      <a:pt x="114" y="59"/>
                    </a:cubicBezTo>
                    <a:cubicBezTo>
                      <a:pt x="114" y="58"/>
                      <a:pt x="115" y="60"/>
                      <a:pt x="116" y="60"/>
                    </a:cubicBezTo>
                    <a:cubicBezTo>
                      <a:pt x="116" y="60"/>
                      <a:pt x="115" y="58"/>
                      <a:pt x="115" y="58"/>
                    </a:cubicBezTo>
                    <a:cubicBezTo>
                      <a:pt x="117" y="60"/>
                      <a:pt x="117" y="56"/>
                      <a:pt x="118" y="57"/>
                    </a:cubicBezTo>
                    <a:cubicBezTo>
                      <a:pt x="118" y="58"/>
                      <a:pt x="118" y="58"/>
                      <a:pt x="119" y="59"/>
                    </a:cubicBezTo>
                    <a:cubicBezTo>
                      <a:pt x="119" y="58"/>
                      <a:pt x="120" y="57"/>
                      <a:pt x="120" y="55"/>
                    </a:cubicBezTo>
                    <a:cubicBezTo>
                      <a:pt x="120" y="57"/>
                      <a:pt x="120" y="57"/>
                      <a:pt x="120" y="57"/>
                    </a:cubicBezTo>
                    <a:cubicBezTo>
                      <a:pt x="121" y="57"/>
                      <a:pt x="121" y="56"/>
                      <a:pt x="121" y="55"/>
                    </a:cubicBezTo>
                    <a:cubicBezTo>
                      <a:pt x="120" y="54"/>
                      <a:pt x="121" y="52"/>
                      <a:pt x="121" y="53"/>
                    </a:cubicBezTo>
                    <a:cubicBezTo>
                      <a:pt x="121" y="53"/>
                      <a:pt x="121" y="53"/>
                      <a:pt x="121" y="53"/>
                    </a:cubicBezTo>
                    <a:cubicBezTo>
                      <a:pt x="122" y="52"/>
                      <a:pt x="122" y="52"/>
                      <a:pt x="122" y="52"/>
                    </a:cubicBezTo>
                    <a:cubicBezTo>
                      <a:pt x="123" y="52"/>
                      <a:pt x="122" y="52"/>
                      <a:pt x="122" y="53"/>
                    </a:cubicBezTo>
                    <a:cubicBezTo>
                      <a:pt x="123" y="55"/>
                      <a:pt x="124" y="54"/>
                      <a:pt x="125" y="54"/>
                    </a:cubicBezTo>
                    <a:cubicBezTo>
                      <a:pt x="124" y="53"/>
                      <a:pt x="124" y="53"/>
                      <a:pt x="124" y="53"/>
                    </a:cubicBezTo>
                    <a:cubicBezTo>
                      <a:pt x="125" y="52"/>
                      <a:pt x="125" y="54"/>
                      <a:pt x="125" y="54"/>
                    </a:cubicBezTo>
                    <a:cubicBezTo>
                      <a:pt x="125" y="49"/>
                      <a:pt x="125" y="49"/>
                      <a:pt x="125" y="49"/>
                    </a:cubicBezTo>
                    <a:cubicBezTo>
                      <a:pt x="125" y="49"/>
                      <a:pt x="126" y="51"/>
                      <a:pt x="126" y="52"/>
                    </a:cubicBezTo>
                    <a:cubicBezTo>
                      <a:pt x="127" y="51"/>
                      <a:pt x="126" y="48"/>
                      <a:pt x="126" y="46"/>
                    </a:cubicBezTo>
                    <a:cubicBezTo>
                      <a:pt x="127" y="47"/>
                      <a:pt x="127" y="45"/>
                      <a:pt x="128" y="45"/>
                    </a:cubicBezTo>
                    <a:cubicBezTo>
                      <a:pt x="128" y="46"/>
                      <a:pt x="127" y="45"/>
                      <a:pt x="128" y="46"/>
                    </a:cubicBezTo>
                    <a:cubicBezTo>
                      <a:pt x="129" y="47"/>
                      <a:pt x="129" y="47"/>
                      <a:pt x="129" y="47"/>
                    </a:cubicBezTo>
                    <a:cubicBezTo>
                      <a:pt x="128" y="48"/>
                      <a:pt x="130" y="50"/>
                      <a:pt x="130" y="51"/>
                    </a:cubicBezTo>
                    <a:cubicBezTo>
                      <a:pt x="130" y="50"/>
                      <a:pt x="132" y="50"/>
                      <a:pt x="132" y="50"/>
                    </a:cubicBezTo>
                    <a:cubicBezTo>
                      <a:pt x="131" y="48"/>
                      <a:pt x="133" y="49"/>
                      <a:pt x="132" y="46"/>
                    </a:cubicBezTo>
                    <a:cubicBezTo>
                      <a:pt x="133" y="45"/>
                      <a:pt x="133" y="48"/>
                      <a:pt x="134" y="48"/>
                    </a:cubicBezTo>
                    <a:cubicBezTo>
                      <a:pt x="134" y="47"/>
                      <a:pt x="135" y="47"/>
                      <a:pt x="136" y="47"/>
                    </a:cubicBezTo>
                    <a:cubicBezTo>
                      <a:pt x="136" y="47"/>
                      <a:pt x="136" y="47"/>
                      <a:pt x="136" y="47"/>
                    </a:cubicBezTo>
                    <a:cubicBezTo>
                      <a:pt x="137" y="46"/>
                      <a:pt x="138" y="46"/>
                      <a:pt x="138" y="44"/>
                    </a:cubicBezTo>
                    <a:cubicBezTo>
                      <a:pt x="139" y="45"/>
                      <a:pt x="139" y="45"/>
                      <a:pt x="139" y="45"/>
                    </a:cubicBezTo>
                    <a:cubicBezTo>
                      <a:pt x="140" y="46"/>
                      <a:pt x="137" y="42"/>
                      <a:pt x="139" y="43"/>
                    </a:cubicBezTo>
                    <a:cubicBezTo>
                      <a:pt x="139" y="44"/>
                      <a:pt x="139" y="44"/>
                      <a:pt x="139" y="44"/>
                    </a:cubicBezTo>
                    <a:cubicBezTo>
                      <a:pt x="139" y="43"/>
                      <a:pt x="141" y="45"/>
                      <a:pt x="141" y="43"/>
                    </a:cubicBezTo>
                    <a:cubicBezTo>
                      <a:pt x="141" y="44"/>
                      <a:pt x="141" y="44"/>
                      <a:pt x="141" y="44"/>
                    </a:cubicBezTo>
                    <a:cubicBezTo>
                      <a:pt x="141" y="43"/>
                      <a:pt x="142" y="43"/>
                      <a:pt x="142" y="41"/>
                    </a:cubicBezTo>
                    <a:cubicBezTo>
                      <a:pt x="143" y="43"/>
                      <a:pt x="143" y="43"/>
                      <a:pt x="143" y="43"/>
                    </a:cubicBezTo>
                    <a:cubicBezTo>
                      <a:pt x="144" y="44"/>
                      <a:pt x="142" y="41"/>
                      <a:pt x="143" y="42"/>
                    </a:cubicBezTo>
                    <a:cubicBezTo>
                      <a:pt x="143" y="42"/>
                      <a:pt x="144" y="42"/>
                      <a:pt x="144" y="43"/>
                    </a:cubicBezTo>
                    <a:cubicBezTo>
                      <a:pt x="144" y="41"/>
                      <a:pt x="145" y="41"/>
                      <a:pt x="145" y="40"/>
                    </a:cubicBezTo>
                    <a:cubicBezTo>
                      <a:pt x="146" y="42"/>
                      <a:pt x="146" y="42"/>
                      <a:pt x="146" y="42"/>
                    </a:cubicBezTo>
                    <a:cubicBezTo>
                      <a:pt x="149" y="41"/>
                      <a:pt x="153" y="39"/>
                      <a:pt x="154" y="36"/>
                    </a:cubicBezTo>
                    <a:cubicBezTo>
                      <a:pt x="156" y="38"/>
                      <a:pt x="154" y="37"/>
                      <a:pt x="156" y="39"/>
                    </a:cubicBezTo>
                    <a:cubicBezTo>
                      <a:pt x="154" y="37"/>
                      <a:pt x="156" y="38"/>
                      <a:pt x="156" y="37"/>
                    </a:cubicBezTo>
                    <a:cubicBezTo>
                      <a:pt x="156" y="37"/>
                      <a:pt x="156" y="37"/>
                      <a:pt x="156" y="37"/>
                    </a:cubicBezTo>
                    <a:cubicBezTo>
                      <a:pt x="157" y="36"/>
                      <a:pt x="158" y="38"/>
                      <a:pt x="158" y="37"/>
                    </a:cubicBezTo>
                    <a:cubicBezTo>
                      <a:pt x="157" y="36"/>
                      <a:pt x="157" y="36"/>
                      <a:pt x="157" y="36"/>
                    </a:cubicBezTo>
                    <a:cubicBezTo>
                      <a:pt x="157" y="35"/>
                      <a:pt x="160" y="38"/>
                      <a:pt x="158" y="36"/>
                    </a:cubicBezTo>
                    <a:cubicBezTo>
                      <a:pt x="160" y="37"/>
                      <a:pt x="160" y="37"/>
                      <a:pt x="160" y="37"/>
                    </a:cubicBezTo>
                    <a:cubicBezTo>
                      <a:pt x="159" y="34"/>
                      <a:pt x="161" y="37"/>
                      <a:pt x="160" y="35"/>
                    </a:cubicBezTo>
                    <a:cubicBezTo>
                      <a:pt x="160" y="35"/>
                      <a:pt x="160" y="35"/>
                      <a:pt x="160" y="35"/>
                    </a:cubicBezTo>
                    <a:cubicBezTo>
                      <a:pt x="162" y="36"/>
                      <a:pt x="160" y="32"/>
                      <a:pt x="162" y="34"/>
                    </a:cubicBezTo>
                    <a:cubicBezTo>
                      <a:pt x="162" y="33"/>
                      <a:pt x="162" y="32"/>
                      <a:pt x="161" y="30"/>
                    </a:cubicBezTo>
                    <a:cubicBezTo>
                      <a:pt x="163" y="33"/>
                      <a:pt x="163" y="33"/>
                      <a:pt x="163" y="33"/>
                    </a:cubicBezTo>
                    <a:cubicBezTo>
                      <a:pt x="164" y="30"/>
                      <a:pt x="167" y="29"/>
                      <a:pt x="167" y="26"/>
                    </a:cubicBezTo>
                    <a:cubicBezTo>
                      <a:pt x="168" y="27"/>
                      <a:pt x="168" y="27"/>
                      <a:pt x="168" y="27"/>
                    </a:cubicBezTo>
                    <a:cubicBezTo>
                      <a:pt x="168" y="24"/>
                      <a:pt x="172" y="27"/>
                      <a:pt x="170" y="23"/>
                    </a:cubicBezTo>
                    <a:cubicBezTo>
                      <a:pt x="169" y="21"/>
                      <a:pt x="169" y="21"/>
                      <a:pt x="169" y="21"/>
                    </a:cubicBezTo>
                    <a:cubicBezTo>
                      <a:pt x="171" y="23"/>
                      <a:pt x="171" y="23"/>
                      <a:pt x="171" y="23"/>
                    </a:cubicBezTo>
                    <a:cubicBezTo>
                      <a:pt x="170" y="22"/>
                      <a:pt x="172" y="22"/>
                      <a:pt x="171" y="20"/>
                    </a:cubicBezTo>
                    <a:cubicBezTo>
                      <a:pt x="171" y="21"/>
                      <a:pt x="171" y="21"/>
                      <a:pt x="172" y="21"/>
                    </a:cubicBezTo>
                    <a:cubicBezTo>
                      <a:pt x="172" y="21"/>
                      <a:pt x="171" y="19"/>
                      <a:pt x="172" y="19"/>
                    </a:cubicBezTo>
                    <a:cubicBezTo>
                      <a:pt x="172" y="20"/>
                      <a:pt x="172" y="20"/>
                      <a:pt x="172" y="20"/>
                    </a:cubicBezTo>
                    <a:cubicBezTo>
                      <a:pt x="177" y="20"/>
                      <a:pt x="182" y="19"/>
                      <a:pt x="180" y="14"/>
                    </a:cubicBezTo>
                    <a:cubicBezTo>
                      <a:pt x="180" y="13"/>
                      <a:pt x="182" y="15"/>
                      <a:pt x="182" y="15"/>
                    </a:cubicBezTo>
                    <a:cubicBezTo>
                      <a:pt x="181" y="11"/>
                      <a:pt x="188" y="11"/>
                      <a:pt x="185" y="6"/>
                    </a:cubicBezTo>
                    <a:cubicBezTo>
                      <a:pt x="185" y="4"/>
                      <a:pt x="180" y="0"/>
                      <a:pt x="18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chenying0907 342"/>
              <p:cNvSpPr/>
              <p:nvPr/>
            </p:nvSpPr>
            <p:spPr bwMode="auto">
              <a:xfrm>
                <a:off x="3757" y="2934"/>
                <a:ext cx="2" cy="2"/>
              </a:xfrm>
              <a:custGeom>
                <a:avLst/>
                <a:gdLst>
                  <a:gd name="T0" fmla="*/ 0 w 1"/>
                  <a:gd name="T1" fmla="*/ 0 h 1"/>
                  <a:gd name="T2" fmla="*/ 1 w 1"/>
                  <a:gd name="T3" fmla="*/ 0 h 1"/>
                  <a:gd name="T4" fmla="*/ 0 w 1"/>
                  <a:gd name="T5" fmla="*/ 1 h 1"/>
                  <a:gd name="T6" fmla="*/ 0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0"/>
                      <a:pt x="0" y="0"/>
                      <a:pt x="1" y="0"/>
                    </a:cubicBezTo>
                    <a:cubicBezTo>
                      <a:pt x="0" y="0"/>
                      <a:pt x="0" y="0"/>
                      <a:pt x="0" y="1"/>
                    </a:cubicBez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chenying0907 343"/>
              <p:cNvSpPr/>
              <p:nvPr/>
            </p:nvSpPr>
            <p:spPr bwMode="auto">
              <a:xfrm>
                <a:off x="4226" y="2525"/>
                <a:ext cx="2" cy="2"/>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1"/>
                      <a:pt x="1" y="0"/>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chenying0907 344"/>
              <p:cNvSpPr/>
              <p:nvPr/>
            </p:nvSpPr>
            <p:spPr bwMode="auto">
              <a:xfrm>
                <a:off x="3752" y="2940"/>
                <a:ext cx="3" cy="3"/>
              </a:xfrm>
              <a:custGeom>
                <a:avLst/>
                <a:gdLst>
                  <a:gd name="T0" fmla="*/ 0 w 1"/>
                  <a:gd name="T1" fmla="*/ 0 h 1"/>
                  <a:gd name="T2" fmla="*/ 0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1"/>
                      <a:pt x="0" y="1"/>
                    </a:cubicBezTo>
                    <a:cubicBezTo>
                      <a:pt x="0" y="1"/>
                      <a:pt x="0" y="1"/>
                      <a:pt x="0"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chenying0907 345"/>
              <p:cNvSpPr/>
              <p:nvPr/>
            </p:nvSpPr>
            <p:spPr bwMode="auto">
              <a:xfrm>
                <a:off x="3975" y="295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chenying0907 346"/>
              <p:cNvSpPr/>
              <p:nvPr/>
            </p:nvSpPr>
            <p:spPr bwMode="auto">
              <a:xfrm>
                <a:off x="3905" y="22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chenying0907 347"/>
              <p:cNvSpPr/>
              <p:nvPr/>
            </p:nvSpPr>
            <p:spPr bwMode="auto">
              <a:xfrm>
                <a:off x="4289" y="2557"/>
                <a:ext cx="2" cy="2"/>
              </a:xfrm>
              <a:custGeom>
                <a:avLst/>
                <a:gdLst>
                  <a:gd name="T0" fmla="*/ 0 w 1"/>
                  <a:gd name="T1" fmla="*/ 1 h 1"/>
                  <a:gd name="T2" fmla="*/ 0 w 1"/>
                  <a:gd name="T3" fmla="*/ 1 h 1"/>
                  <a:gd name="T4" fmla="*/ 0 w 1"/>
                  <a:gd name="T5" fmla="*/ 1 h 1"/>
                </a:gdLst>
                <a:ahLst/>
                <a:cxnLst>
                  <a:cxn ang="0">
                    <a:pos x="T0" y="T1"/>
                  </a:cxn>
                  <a:cxn ang="0">
                    <a:pos x="T2" y="T3"/>
                  </a:cxn>
                  <a:cxn ang="0">
                    <a:pos x="T4" y="T5"/>
                  </a:cxn>
                </a:cxnLst>
                <a:rect l="0" t="0" r="r" b="b"/>
                <a:pathLst>
                  <a:path w="1" h="1">
                    <a:moveTo>
                      <a:pt x="0" y="1"/>
                    </a:moveTo>
                    <a:cubicBezTo>
                      <a:pt x="0" y="1"/>
                      <a:pt x="1" y="0"/>
                      <a:pt x="0" y="1"/>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chenying0907 348"/>
              <p:cNvSpPr/>
              <p:nvPr/>
            </p:nvSpPr>
            <p:spPr bwMode="auto">
              <a:xfrm>
                <a:off x="3899" y="2262"/>
                <a:ext cx="2" cy="2"/>
              </a:xfrm>
              <a:custGeom>
                <a:avLst/>
                <a:gdLst>
                  <a:gd name="T0" fmla="*/ 2 w 2"/>
                  <a:gd name="T1" fmla="*/ 0 h 2"/>
                  <a:gd name="T2" fmla="*/ 0 w 2"/>
                  <a:gd name="T3" fmla="*/ 2 h 2"/>
                  <a:gd name="T4" fmla="*/ 0 w 2"/>
                  <a:gd name="T5" fmla="*/ 0 h 2"/>
                  <a:gd name="T6" fmla="*/ 2 w 2"/>
                  <a:gd name="T7" fmla="*/ 0 h 2"/>
                </a:gdLst>
                <a:ahLst/>
                <a:cxnLst>
                  <a:cxn ang="0">
                    <a:pos x="T0" y="T1"/>
                  </a:cxn>
                  <a:cxn ang="0">
                    <a:pos x="T2" y="T3"/>
                  </a:cxn>
                  <a:cxn ang="0">
                    <a:pos x="T4" y="T5"/>
                  </a:cxn>
                  <a:cxn ang="0">
                    <a:pos x="T6" y="T7"/>
                  </a:cxn>
                </a:cxnLst>
                <a:rect l="0" t="0" r="r" b="b"/>
                <a:pathLst>
                  <a:path w="2" h="2">
                    <a:moveTo>
                      <a:pt x="2" y="0"/>
                    </a:moveTo>
                    <a:lnTo>
                      <a:pt x="0" y="2"/>
                    </a:lnTo>
                    <a:lnTo>
                      <a:pt x="0" y="0"/>
                    </a:ln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chenying0907 349"/>
              <p:cNvSpPr/>
              <p:nvPr/>
            </p:nvSpPr>
            <p:spPr bwMode="auto">
              <a:xfrm>
                <a:off x="3939" y="2926"/>
                <a:ext cx="0" cy="2"/>
              </a:xfrm>
              <a:custGeom>
                <a:avLst/>
                <a:gdLst>
                  <a:gd name="T0" fmla="*/ 1 h 1"/>
                  <a:gd name="T1" fmla="*/ 1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1"/>
                    </a:cubicBezTo>
                    <a:cubicBezTo>
                      <a:pt x="0" y="0"/>
                      <a:pt x="0" y="0"/>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chenying0907 350"/>
              <p:cNvSpPr/>
              <p:nvPr/>
            </p:nvSpPr>
            <p:spPr bwMode="auto">
              <a:xfrm>
                <a:off x="3888" y="2281"/>
                <a:ext cx="2" cy="4"/>
              </a:xfrm>
              <a:custGeom>
                <a:avLst/>
                <a:gdLst>
                  <a:gd name="T0" fmla="*/ 2 w 2"/>
                  <a:gd name="T1" fmla="*/ 0 h 4"/>
                  <a:gd name="T2" fmla="*/ 2 w 2"/>
                  <a:gd name="T3" fmla="*/ 0 h 4"/>
                  <a:gd name="T4" fmla="*/ 0 w 2"/>
                  <a:gd name="T5" fmla="*/ 4 h 4"/>
                  <a:gd name="T6" fmla="*/ 2 w 2"/>
                  <a:gd name="T7" fmla="*/ 0 h 4"/>
                </a:gdLst>
                <a:ahLst/>
                <a:cxnLst>
                  <a:cxn ang="0">
                    <a:pos x="T0" y="T1"/>
                  </a:cxn>
                  <a:cxn ang="0">
                    <a:pos x="T2" y="T3"/>
                  </a:cxn>
                  <a:cxn ang="0">
                    <a:pos x="T4" y="T5"/>
                  </a:cxn>
                  <a:cxn ang="0">
                    <a:pos x="T6" y="T7"/>
                  </a:cxn>
                </a:cxnLst>
                <a:rect l="0" t="0" r="r" b="b"/>
                <a:pathLst>
                  <a:path w="2" h="4">
                    <a:moveTo>
                      <a:pt x="2" y="0"/>
                    </a:moveTo>
                    <a:lnTo>
                      <a:pt x="2" y="0"/>
                    </a:lnTo>
                    <a:lnTo>
                      <a:pt x="0" y="4"/>
                    </a:ln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chenying0907 351"/>
              <p:cNvSpPr/>
              <p:nvPr/>
            </p:nvSpPr>
            <p:spPr bwMode="auto">
              <a:xfrm>
                <a:off x="3842" y="2270"/>
                <a:ext cx="2" cy="5"/>
              </a:xfrm>
              <a:custGeom>
                <a:avLst/>
                <a:gdLst>
                  <a:gd name="T0" fmla="*/ 0 w 1"/>
                  <a:gd name="T1" fmla="*/ 1 h 2"/>
                  <a:gd name="T2" fmla="*/ 1 w 1"/>
                  <a:gd name="T3" fmla="*/ 1 h 2"/>
                  <a:gd name="T4" fmla="*/ 0 w 1"/>
                  <a:gd name="T5" fmla="*/ 1 h 2"/>
                </a:gdLst>
                <a:ahLst/>
                <a:cxnLst>
                  <a:cxn ang="0">
                    <a:pos x="T0" y="T1"/>
                  </a:cxn>
                  <a:cxn ang="0">
                    <a:pos x="T2" y="T3"/>
                  </a:cxn>
                  <a:cxn ang="0">
                    <a:pos x="T4" y="T5"/>
                  </a:cxn>
                </a:cxnLst>
                <a:rect l="0" t="0" r="r" b="b"/>
                <a:pathLst>
                  <a:path w="1" h="2">
                    <a:moveTo>
                      <a:pt x="0" y="1"/>
                    </a:moveTo>
                    <a:cubicBezTo>
                      <a:pt x="1" y="2"/>
                      <a:pt x="0" y="0"/>
                      <a:pt x="1" y="1"/>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chenying0907 352"/>
              <p:cNvSpPr/>
              <p:nvPr/>
            </p:nvSpPr>
            <p:spPr bwMode="auto">
              <a:xfrm>
                <a:off x="3844" y="2268"/>
                <a:ext cx="2" cy="2"/>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1"/>
                      <a:pt x="1" y="1"/>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chenying0907 353"/>
              <p:cNvSpPr/>
              <p:nvPr/>
            </p:nvSpPr>
            <p:spPr bwMode="auto">
              <a:xfrm>
                <a:off x="3899" y="2272"/>
                <a:ext cx="4" cy="0"/>
              </a:xfrm>
              <a:custGeom>
                <a:avLst/>
                <a:gdLst>
                  <a:gd name="T0" fmla="*/ 0 w 2"/>
                  <a:gd name="T1" fmla="*/ 2 w 2"/>
                  <a:gd name="T2" fmla="*/ 2 w 2"/>
                  <a:gd name="T3" fmla="*/ 0 w 2"/>
                </a:gdLst>
                <a:ahLst/>
                <a:cxnLst>
                  <a:cxn ang="0">
                    <a:pos x="T0" y="0"/>
                  </a:cxn>
                  <a:cxn ang="0">
                    <a:pos x="T1" y="0"/>
                  </a:cxn>
                  <a:cxn ang="0">
                    <a:pos x="T2" y="0"/>
                  </a:cxn>
                  <a:cxn ang="0">
                    <a:pos x="T3" y="0"/>
                  </a:cxn>
                </a:cxnLst>
                <a:rect l="0" t="0" r="r" b="b"/>
                <a:pathLst>
                  <a:path w="2">
                    <a:moveTo>
                      <a:pt x="0" y="0"/>
                    </a:moveTo>
                    <a:cubicBezTo>
                      <a:pt x="2" y="0"/>
                      <a:pt x="2" y="0"/>
                      <a:pt x="2" y="0"/>
                    </a:cubicBezTo>
                    <a:cubicBezTo>
                      <a:pt x="2" y="0"/>
                      <a:pt x="2" y="0"/>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chenying0907 354"/>
              <p:cNvSpPr/>
              <p:nvPr/>
            </p:nvSpPr>
            <p:spPr bwMode="auto">
              <a:xfrm>
                <a:off x="3776" y="2983"/>
                <a:ext cx="0" cy="2"/>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chenying0907 355"/>
              <p:cNvSpPr/>
              <p:nvPr/>
            </p:nvSpPr>
            <p:spPr bwMode="auto">
              <a:xfrm>
                <a:off x="3795" y="2985"/>
                <a:ext cx="2" cy="6"/>
              </a:xfrm>
              <a:custGeom>
                <a:avLst/>
                <a:gdLst>
                  <a:gd name="T0" fmla="*/ 1 w 1"/>
                  <a:gd name="T1" fmla="*/ 2 h 3"/>
                  <a:gd name="T2" fmla="*/ 0 w 1"/>
                  <a:gd name="T3" fmla="*/ 1 h 3"/>
                  <a:gd name="T4" fmla="*/ 1 w 1"/>
                  <a:gd name="T5" fmla="*/ 2 h 3"/>
                </a:gdLst>
                <a:ahLst/>
                <a:cxnLst>
                  <a:cxn ang="0">
                    <a:pos x="T0" y="T1"/>
                  </a:cxn>
                  <a:cxn ang="0">
                    <a:pos x="T2" y="T3"/>
                  </a:cxn>
                  <a:cxn ang="0">
                    <a:pos x="T4" y="T5"/>
                  </a:cxn>
                </a:cxnLst>
                <a:rect l="0" t="0" r="r" b="b"/>
                <a:pathLst>
                  <a:path w="1" h="3">
                    <a:moveTo>
                      <a:pt x="1" y="2"/>
                    </a:moveTo>
                    <a:cubicBezTo>
                      <a:pt x="1" y="0"/>
                      <a:pt x="0" y="1"/>
                      <a:pt x="0" y="1"/>
                    </a:cubicBezTo>
                    <a:cubicBezTo>
                      <a:pt x="0" y="3"/>
                      <a:pt x="1" y="1"/>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chenying0907 356"/>
              <p:cNvSpPr/>
              <p:nvPr/>
            </p:nvSpPr>
            <p:spPr bwMode="auto">
              <a:xfrm>
                <a:off x="3765" y="2972"/>
                <a:ext cx="7" cy="2"/>
              </a:xfrm>
              <a:custGeom>
                <a:avLst/>
                <a:gdLst>
                  <a:gd name="T0" fmla="*/ 0 w 3"/>
                  <a:gd name="T1" fmla="*/ 1 h 1"/>
                  <a:gd name="T2" fmla="*/ 3 w 3"/>
                  <a:gd name="T3" fmla="*/ 0 h 1"/>
                  <a:gd name="T4" fmla="*/ 0 w 3"/>
                  <a:gd name="T5" fmla="*/ 1 h 1"/>
                </a:gdLst>
                <a:ahLst/>
                <a:cxnLst>
                  <a:cxn ang="0">
                    <a:pos x="T0" y="T1"/>
                  </a:cxn>
                  <a:cxn ang="0">
                    <a:pos x="T2" y="T3"/>
                  </a:cxn>
                  <a:cxn ang="0">
                    <a:pos x="T4" y="T5"/>
                  </a:cxn>
                </a:cxnLst>
                <a:rect l="0" t="0" r="r" b="b"/>
                <a:pathLst>
                  <a:path w="3" h="1">
                    <a:moveTo>
                      <a:pt x="0" y="1"/>
                    </a:moveTo>
                    <a:cubicBezTo>
                      <a:pt x="1" y="1"/>
                      <a:pt x="2" y="1"/>
                      <a:pt x="3"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chenying0907 357"/>
              <p:cNvSpPr/>
              <p:nvPr/>
            </p:nvSpPr>
            <p:spPr bwMode="auto">
              <a:xfrm>
                <a:off x="3803" y="2985"/>
                <a:ext cx="3" cy="2"/>
              </a:xfrm>
              <a:custGeom>
                <a:avLst/>
                <a:gdLst>
                  <a:gd name="T0" fmla="*/ 0 w 1"/>
                  <a:gd name="T1" fmla="*/ 0 h 1"/>
                  <a:gd name="T2" fmla="*/ 0 w 1"/>
                  <a:gd name="T3" fmla="*/ 1 h 1"/>
                  <a:gd name="T4" fmla="*/ 1 w 1"/>
                  <a:gd name="T5" fmla="*/ 0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0" y="1"/>
                      <a:pt x="0" y="1"/>
                    </a:cubicBezTo>
                    <a:cubicBezTo>
                      <a:pt x="0" y="1"/>
                      <a:pt x="1" y="1"/>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chenying0907 358"/>
              <p:cNvSpPr/>
              <p:nvPr/>
            </p:nvSpPr>
            <p:spPr bwMode="auto">
              <a:xfrm>
                <a:off x="3479" y="207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chenying0907 359"/>
              <p:cNvSpPr/>
              <p:nvPr/>
            </p:nvSpPr>
            <p:spPr bwMode="auto">
              <a:xfrm>
                <a:off x="3761" y="2966"/>
                <a:ext cx="2" cy="4"/>
              </a:xfrm>
              <a:custGeom>
                <a:avLst/>
                <a:gdLst>
                  <a:gd name="T0" fmla="*/ 1 w 1"/>
                  <a:gd name="T1" fmla="*/ 0 h 2"/>
                  <a:gd name="T2" fmla="*/ 0 w 1"/>
                  <a:gd name="T3" fmla="*/ 1 h 2"/>
                  <a:gd name="T4" fmla="*/ 1 w 1"/>
                  <a:gd name="T5" fmla="*/ 1 h 2"/>
                  <a:gd name="T6" fmla="*/ 1 w 1"/>
                  <a:gd name="T7" fmla="*/ 0 h 2"/>
                </a:gdLst>
                <a:ahLst/>
                <a:cxnLst>
                  <a:cxn ang="0">
                    <a:pos x="T0" y="T1"/>
                  </a:cxn>
                  <a:cxn ang="0">
                    <a:pos x="T2" y="T3"/>
                  </a:cxn>
                  <a:cxn ang="0">
                    <a:pos x="T4" y="T5"/>
                  </a:cxn>
                  <a:cxn ang="0">
                    <a:pos x="T6" y="T7"/>
                  </a:cxn>
                </a:cxnLst>
                <a:rect l="0" t="0" r="r" b="b"/>
                <a:pathLst>
                  <a:path w="1" h="2">
                    <a:moveTo>
                      <a:pt x="1" y="0"/>
                    </a:moveTo>
                    <a:cubicBezTo>
                      <a:pt x="0" y="1"/>
                      <a:pt x="0" y="1"/>
                      <a:pt x="0" y="1"/>
                    </a:cubicBezTo>
                    <a:cubicBezTo>
                      <a:pt x="0" y="2"/>
                      <a:pt x="0" y="1"/>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chenying0907 360"/>
              <p:cNvSpPr/>
              <p:nvPr/>
            </p:nvSpPr>
            <p:spPr bwMode="auto">
              <a:xfrm>
                <a:off x="3943" y="2966"/>
                <a:ext cx="0" cy="2"/>
              </a:xfrm>
              <a:custGeom>
                <a:avLst/>
                <a:gdLst>
                  <a:gd name="T0" fmla="*/ 0 h 2"/>
                  <a:gd name="T1" fmla="*/ 2 h 2"/>
                  <a:gd name="T2" fmla="*/ 0 h 2"/>
                  <a:gd name="T3" fmla="*/ 0 h 2"/>
                </a:gdLst>
                <a:ahLst/>
                <a:cxnLst>
                  <a:cxn ang="0">
                    <a:pos x="0" y="T0"/>
                  </a:cxn>
                  <a:cxn ang="0">
                    <a:pos x="0" y="T1"/>
                  </a:cxn>
                  <a:cxn ang="0">
                    <a:pos x="0" y="T2"/>
                  </a:cxn>
                  <a:cxn ang="0">
                    <a:pos x="0" y="T3"/>
                  </a:cxn>
                </a:cxnLst>
                <a:rect l="0" t="0" r="r" b="b"/>
                <a:pathLst>
                  <a:path h="2">
                    <a:moveTo>
                      <a:pt x="0" y="0"/>
                    </a:moveTo>
                    <a:lnTo>
                      <a:pt x="0"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chenying0907 361"/>
              <p:cNvSpPr/>
              <p:nvPr/>
            </p:nvSpPr>
            <p:spPr bwMode="auto">
              <a:xfrm>
                <a:off x="4003" y="2940"/>
                <a:ext cx="0" cy="3"/>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chenying0907 362"/>
              <p:cNvSpPr/>
              <p:nvPr/>
            </p:nvSpPr>
            <p:spPr bwMode="auto">
              <a:xfrm>
                <a:off x="4003" y="294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chenying0907 363"/>
              <p:cNvSpPr/>
              <p:nvPr/>
            </p:nvSpPr>
            <p:spPr bwMode="auto">
              <a:xfrm>
                <a:off x="3996" y="2951"/>
                <a:ext cx="3" cy="2"/>
              </a:xfrm>
              <a:custGeom>
                <a:avLst/>
                <a:gdLst>
                  <a:gd name="T0" fmla="*/ 1 w 1"/>
                  <a:gd name="T1" fmla="*/ 0 h 1"/>
                  <a:gd name="T2" fmla="*/ 0 w 1"/>
                  <a:gd name="T3" fmla="*/ 0 h 1"/>
                  <a:gd name="T4" fmla="*/ 1 w 1"/>
                  <a:gd name="T5" fmla="*/ 0 h 1"/>
                </a:gdLst>
                <a:ahLst/>
                <a:cxnLst>
                  <a:cxn ang="0">
                    <a:pos x="T0" y="T1"/>
                  </a:cxn>
                  <a:cxn ang="0">
                    <a:pos x="T2" y="T3"/>
                  </a:cxn>
                  <a:cxn ang="0">
                    <a:pos x="T4" y="T5"/>
                  </a:cxn>
                </a:cxnLst>
                <a:rect l="0" t="0" r="r" b="b"/>
                <a:pathLst>
                  <a:path w="1" h="1">
                    <a:moveTo>
                      <a:pt x="1" y="0"/>
                    </a:moveTo>
                    <a:cubicBezTo>
                      <a:pt x="0" y="0"/>
                      <a:pt x="0" y="0"/>
                      <a:pt x="0" y="0"/>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chenying0907 364"/>
              <p:cNvSpPr/>
              <p:nvPr/>
            </p:nvSpPr>
            <p:spPr bwMode="auto">
              <a:xfrm>
                <a:off x="3757" y="3023"/>
                <a:ext cx="4" cy="4"/>
              </a:xfrm>
              <a:custGeom>
                <a:avLst/>
                <a:gdLst>
                  <a:gd name="T0" fmla="*/ 1 w 2"/>
                  <a:gd name="T1" fmla="*/ 0 h 2"/>
                  <a:gd name="T2" fmla="*/ 1 w 2"/>
                  <a:gd name="T3" fmla="*/ 2 h 2"/>
                  <a:gd name="T4" fmla="*/ 1 w 2"/>
                  <a:gd name="T5" fmla="*/ 0 h 2"/>
                </a:gdLst>
                <a:ahLst/>
                <a:cxnLst>
                  <a:cxn ang="0">
                    <a:pos x="T0" y="T1"/>
                  </a:cxn>
                  <a:cxn ang="0">
                    <a:pos x="T2" y="T3"/>
                  </a:cxn>
                  <a:cxn ang="0">
                    <a:pos x="T4" y="T5"/>
                  </a:cxn>
                </a:cxnLst>
                <a:rect l="0" t="0" r="r" b="b"/>
                <a:pathLst>
                  <a:path w="2" h="2">
                    <a:moveTo>
                      <a:pt x="1" y="0"/>
                    </a:moveTo>
                    <a:cubicBezTo>
                      <a:pt x="0" y="2"/>
                      <a:pt x="2" y="1"/>
                      <a:pt x="1" y="2"/>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chenying0907 365"/>
              <p:cNvSpPr/>
              <p:nvPr/>
            </p:nvSpPr>
            <p:spPr bwMode="auto">
              <a:xfrm>
                <a:off x="4003" y="2949"/>
                <a:ext cx="0" cy="4"/>
              </a:xfrm>
              <a:custGeom>
                <a:avLst/>
                <a:gdLst>
                  <a:gd name="T0" fmla="*/ 2 h 2"/>
                  <a:gd name="T1" fmla="*/ 1 h 2"/>
                  <a:gd name="T2" fmla="*/ 2 h 2"/>
                </a:gdLst>
                <a:ahLst/>
                <a:cxnLst>
                  <a:cxn ang="0">
                    <a:pos x="0" y="T0"/>
                  </a:cxn>
                  <a:cxn ang="0">
                    <a:pos x="0" y="T1"/>
                  </a:cxn>
                  <a:cxn ang="0">
                    <a:pos x="0" y="T2"/>
                  </a:cxn>
                </a:cxnLst>
                <a:rect l="0" t="0" r="r" b="b"/>
                <a:pathLst>
                  <a:path h="2">
                    <a:moveTo>
                      <a:pt x="0" y="2"/>
                    </a:moveTo>
                    <a:cubicBezTo>
                      <a:pt x="0" y="2"/>
                      <a:pt x="0" y="0"/>
                      <a:pt x="0"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chenying0907 366"/>
              <p:cNvSpPr/>
              <p:nvPr/>
            </p:nvSpPr>
            <p:spPr bwMode="auto">
              <a:xfrm>
                <a:off x="3869" y="2938"/>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1" y="0"/>
                      <a:pt x="1"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chenying0907 367"/>
              <p:cNvSpPr/>
              <p:nvPr/>
            </p:nvSpPr>
            <p:spPr bwMode="auto">
              <a:xfrm>
                <a:off x="4026" y="2926"/>
                <a:ext cx="2" cy="4"/>
              </a:xfrm>
              <a:custGeom>
                <a:avLst/>
                <a:gdLst>
                  <a:gd name="T0" fmla="*/ 0 w 2"/>
                  <a:gd name="T1" fmla="*/ 0 h 4"/>
                  <a:gd name="T2" fmla="*/ 2 w 2"/>
                  <a:gd name="T3" fmla="*/ 4 h 4"/>
                  <a:gd name="T4" fmla="*/ 2 w 2"/>
                  <a:gd name="T5" fmla="*/ 4 h 4"/>
                  <a:gd name="T6" fmla="*/ 0 w 2"/>
                  <a:gd name="T7" fmla="*/ 0 h 4"/>
                </a:gdLst>
                <a:ahLst/>
                <a:cxnLst>
                  <a:cxn ang="0">
                    <a:pos x="T0" y="T1"/>
                  </a:cxn>
                  <a:cxn ang="0">
                    <a:pos x="T2" y="T3"/>
                  </a:cxn>
                  <a:cxn ang="0">
                    <a:pos x="T4" y="T5"/>
                  </a:cxn>
                  <a:cxn ang="0">
                    <a:pos x="T6" y="T7"/>
                  </a:cxn>
                </a:cxnLst>
                <a:rect l="0" t="0" r="r" b="b"/>
                <a:pathLst>
                  <a:path w="2" h="4">
                    <a:moveTo>
                      <a:pt x="0" y="0"/>
                    </a:moveTo>
                    <a:lnTo>
                      <a:pt x="2" y="4"/>
                    </a:lnTo>
                    <a:lnTo>
                      <a:pt x="2" y="4"/>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Rectangle 368"/>
              <p:cNvSpPr>
                <a:spLocks noChangeArrowheads="1"/>
              </p:cNvSpPr>
              <p:nvPr/>
            </p:nvSpPr>
            <p:spPr bwMode="auto">
              <a:xfrm>
                <a:off x="4275" y="2542"/>
                <a:ext cx="1" cy="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6" name="Oval 369"/>
              <p:cNvSpPr>
                <a:spLocks noChangeArrowheads="1"/>
              </p:cNvSpPr>
              <p:nvPr/>
            </p:nvSpPr>
            <p:spPr bwMode="auto">
              <a:xfrm>
                <a:off x="3472" y="2075"/>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chenying0907 370"/>
              <p:cNvSpPr/>
              <p:nvPr/>
            </p:nvSpPr>
            <p:spPr bwMode="auto">
              <a:xfrm>
                <a:off x="4219" y="2518"/>
                <a:ext cx="2" cy="3"/>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chenying0907 371"/>
              <p:cNvSpPr/>
              <p:nvPr/>
            </p:nvSpPr>
            <p:spPr bwMode="auto">
              <a:xfrm>
                <a:off x="4230" y="2525"/>
                <a:ext cx="2" cy="2"/>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0"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chenying0907 372"/>
              <p:cNvSpPr/>
              <p:nvPr/>
            </p:nvSpPr>
            <p:spPr bwMode="auto">
              <a:xfrm>
                <a:off x="3472" y="207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chenying0907 373"/>
              <p:cNvSpPr/>
              <p:nvPr/>
            </p:nvSpPr>
            <p:spPr bwMode="auto">
              <a:xfrm>
                <a:off x="4217" y="2482"/>
                <a:ext cx="145" cy="117"/>
              </a:xfrm>
              <a:custGeom>
                <a:avLst/>
                <a:gdLst>
                  <a:gd name="T0" fmla="*/ 63 w 68"/>
                  <a:gd name="T1" fmla="*/ 35 h 55"/>
                  <a:gd name="T2" fmla="*/ 47 w 68"/>
                  <a:gd name="T3" fmla="*/ 21 h 55"/>
                  <a:gd name="T4" fmla="*/ 43 w 68"/>
                  <a:gd name="T5" fmla="*/ 21 h 55"/>
                  <a:gd name="T6" fmla="*/ 40 w 68"/>
                  <a:gd name="T7" fmla="*/ 15 h 55"/>
                  <a:gd name="T8" fmla="*/ 35 w 68"/>
                  <a:gd name="T9" fmla="*/ 11 h 55"/>
                  <a:gd name="T10" fmla="*/ 29 w 68"/>
                  <a:gd name="T11" fmla="*/ 6 h 55"/>
                  <a:gd name="T12" fmla="*/ 24 w 68"/>
                  <a:gd name="T13" fmla="*/ 7 h 55"/>
                  <a:gd name="T14" fmla="*/ 16 w 68"/>
                  <a:gd name="T15" fmla="*/ 6 h 55"/>
                  <a:gd name="T16" fmla="*/ 13 w 68"/>
                  <a:gd name="T17" fmla="*/ 5 h 55"/>
                  <a:gd name="T18" fmla="*/ 10 w 68"/>
                  <a:gd name="T19" fmla="*/ 1 h 55"/>
                  <a:gd name="T20" fmla="*/ 9 w 68"/>
                  <a:gd name="T21" fmla="*/ 1 h 55"/>
                  <a:gd name="T22" fmla="*/ 5 w 68"/>
                  <a:gd name="T23" fmla="*/ 2 h 55"/>
                  <a:gd name="T24" fmla="*/ 2 w 68"/>
                  <a:gd name="T25" fmla="*/ 3 h 55"/>
                  <a:gd name="T26" fmla="*/ 2 w 68"/>
                  <a:gd name="T27" fmla="*/ 6 h 55"/>
                  <a:gd name="T28" fmla="*/ 5 w 68"/>
                  <a:gd name="T29" fmla="*/ 8 h 55"/>
                  <a:gd name="T30" fmla="*/ 4 w 68"/>
                  <a:gd name="T31" fmla="*/ 10 h 55"/>
                  <a:gd name="T32" fmla="*/ 6 w 68"/>
                  <a:gd name="T33" fmla="*/ 13 h 55"/>
                  <a:gd name="T34" fmla="*/ 4 w 68"/>
                  <a:gd name="T35" fmla="*/ 16 h 55"/>
                  <a:gd name="T36" fmla="*/ 2 w 68"/>
                  <a:gd name="T37" fmla="*/ 19 h 55"/>
                  <a:gd name="T38" fmla="*/ 6 w 68"/>
                  <a:gd name="T39" fmla="*/ 16 h 55"/>
                  <a:gd name="T40" fmla="*/ 9 w 68"/>
                  <a:gd name="T41" fmla="*/ 13 h 55"/>
                  <a:gd name="T42" fmla="*/ 7 w 68"/>
                  <a:gd name="T43" fmla="*/ 19 h 55"/>
                  <a:gd name="T44" fmla="*/ 8 w 68"/>
                  <a:gd name="T45" fmla="*/ 18 h 55"/>
                  <a:gd name="T46" fmla="*/ 8 w 68"/>
                  <a:gd name="T47" fmla="*/ 21 h 55"/>
                  <a:gd name="T48" fmla="*/ 9 w 68"/>
                  <a:gd name="T49" fmla="*/ 21 h 55"/>
                  <a:gd name="T50" fmla="*/ 10 w 68"/>
                  <a:gd name="T51" fmla="*/ 22 h 55"/>
                  <a:gd name="T52" fmla="*/ 15 w 68"/>
                  <a:gd name="T53" fmla="*/ 17 h 55"/>
                  <a:gd name="T54" fmla="*/ 11 w 68"/>
                  <a:gd name="T55" fmla="*/ 23 h 55"/>
                  <a:gd name="T56" fmla="*/ 13 w 68"/>
                  <a:gd name="T57" fmla="*/ 23 h 55"/>
                  <a:gd name="T58" fmla="*/ 16 w 68"/>
                  <a:gd name="T59" fmla="*/ 23 h 55"/>
                  <a:gd name="T60" fmla="*/ 18 w 68"/>
                  <a:gd name="T61" fmla="*/ 24 h 55"/>
                  <a:gd name="T62" fmla="*/ 18 w 68"/>
                  <a:gd name="T63" fmla="*/ 24 h 55"/>
                  <a:gd name="T64" fmla="*/ 21 w 68"/>
                  <a:gd name="T65" fmla="*/ 24 h 55"/>
                  <a:gd name="T66" fmla="*/ 23 w 68"/>
                  <a:gd name="T67" fmla="*/ 23 h 55"/>
                  <a:gd name="T68" fmla="*/ 22 w 68"/>
                  <a:gd name="T69" fmla="*/ 26 h 55"/>
                  <a:gd name="T70" fmla="*/ 25 w 68"/>
                  <a:gd name="T71" fmla="*/ 24 h 55"/>
                  <a:gd name="T72" fmla="*/ 24 w 68"/>
                  <a:gd name="T73" fmla="*/ 27 h 55"/>
                  <a:gd name="T74" fmla="*/ 26 w 68"/>
                  <a:gd name="T75" fmla="*/ 29 h 55"/>
                  <a:gd name="T76" fmla="*/ 28 w 68"/>
                  <a:gd name="T77" fmla="*/ 30 h 55"/>
                  <a:gd name="T78" fmla="*/ 29 w 68"/>
                  <a:gd name="T79" fmla="*/ 32 h 55"/>
                  <a:gd name="T80" fmla="*/ 31 w 68"/>
                  <a:gd name="T81" fmla="*/ 31 h 55"/>
                  <a:gd name="T82" fmla="*/ 32 w 68"/>
                  <a:gd name="T83" fmla="*/ 32 h 55"/>
                  <a:gd name="T84" fmla="*/ 31 w 68"/>
                  <a:gd name="T85" fmla="*/ 33 h 55"/>
                  <a:gd name="T86" fmla="*/ 34 w 68"/>
                  <a:gd name="T87" fmla="*/ 34 h 55"/>
                  <a:gd name="T88" fmla="*/ 37 w 68"/>
                  <a:gd name="T89" fmla="*/ 34 h 55"/>
                  <a:gd name="T90" fmla="*/ 39 w 68"/>
                  <a:gd name="T91" fmla="*/ 34 h 55"/>
                  <a:gd name="T92" fmla="*/ 44 w 68"/>
                  <a:gd name="T93" fmla="*/ 32 h 55"/>
                  <a:gd name="T94" fmla="*/ 43 w 68"/>
                  <a:gd name="T95" fmla="*/ 36 h 55"/>
                  <a:gd name="T96" fmla="*/ 46 w 68"/>
                  <a:gd name="T97" fmla="*/ 36 h 55"/>
                  <a:gd name="T98" fmla="*/ 47 w 68"/>
                  <a:gd name="T99" fmla="*/ 38 h 55"/>
                  <a:gd name="T100" fmla="*/ 48 w 68"/>
                  <a:gd name="T101" fmla="*/ 43 h 55"/>
                  <a:gd name="T102" fmla="*/ 50 w 68"/>
                  <a:gd name="T103" fmla="*/ 44 h 55"/>
                  <a:gd name="T104" fmla="*/ 58 w 68"/>
                  <a:gd name="T105" fmla="*/ 45 h 55"/>
                  <a:gd name="T106" fmla="*/ 58 w 68"/>
                  <a:gd name="T107" fmla="*/ 5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55">
                    <a:moveTo>
                      <a:pt x="66" y="42"/>
                    </a:moveTo>
                    <a:cubicBezTo>
                      <a:pt x="65" y="40"/>
                      <a:pt x="67" y="35"/>
                      <a:pt x="64" y="34"/>
                    </a:cubicBezTo>
                    <a:cubicBezTo>
                      <a:pt x="63" y="35"/>
                      <a:pt x="62" y="35"/>
                      <a:pt x="62" y="36"/>
                    </a:cubicBezTo>
                    <a:cubicBezTo>
                      <a:pt x="62" y="35"/>
                      <a:pt x="62" y="35"/>
                      <a:pt x="62" y="35"/>
                    </a:cubicBezTo>
                    <a:cubicBezTo>
                      <a:pt x="61" y="36"/>
                      <a:pt x="61" y="36"/>
                      <a:pt x="61" y="36"/>
                    </a:cubicBezTo>
                    <a:cubicBezTo>
                      <a:pt x="61" y="36"/>
                      <a:pt x="62" y="35"/>
                      <a:pt x="63" y="35"/>
                    </a:cubicBezTo>
                    <a:cubicBezTo>
                      <a:pt x="62" y="34"/>
                      <a:pt x="61" y="34"/>
                      <a:pt x="61" y="33"/>
                    </a:cubicBezTo>
                    <a:cubicBezTo>
                      <a:pt x="59" y="34"/>
                      <a:pt x="60" y="32"/>
                      <a:pt x="58" y="34"/>
                    </a:cubicBezTo>
                    <a:cubicBezTo>
                      <a:pt x="59" y="33"/>
                      <a:pt x="59" y="33"/>
                      <a:pt x="59" y="33"/>
                    </a:cubicBezTo>
                    <a:cubicBezTo>
                      <a:pt x="58" y="33"/>
                      <a:pt x="58" y="33"/>
                      <a:pt x="59" y="31"/>
                    </a:cubicBezTo>
                    <a:cubicBezTo>
                      <a:pt x="59" y="28"/>
                      <a:pt x="56" y="27"/>
                      <a:pt x="55" y="24"/>
                    </a:cubicBezTo>
                    <a:cubicBezTo>
                      <a:pt x="53" y="22"/>
                      <a:pt x="50" y="22"/>
                      <a:pt x="47" y="21"/>
                    </a:cubicBezTo>
                    <a:cubicBezTo>
                      <a:pt x="45" y="23"/>
                      <a:pt x="45" y="22"/>
                      <a:pt x="43" y="23"/>
                    </a:cubicBezTo>
                    <a:cubicBezTo>
                      <a:pt x="44" y="23"/>
                      <a:pt x="44" y="23"/>
                      <a:pt x="44" y="23"/>
                    </a:cubicBezTo>
                    <a:cubicBezTo>
                      <a:pt x="42" y="23"/>
                      <a:pt x="43" y="22"/>
                      <a:pt x="44" y="21"/>
                    </a:cubicBezTo>
                    <a:cubicBezTo>
                      <a:pt x="43" y="22"/>
                      <a:pt x="44" y="21"/>
                      <a:pt x="42" y="22"/>
                    </a:cubicBezTo>
                    <a:cubicBezTo>
                      <a:pt x="41" y="24"/>
                      <a:pt x="44" y="20"/>
                      <a:pt x="43" y="21"/>
                    </a:cubicBezTo>
                    <a:cubicBezTo>
                      <a:pt x="44" y="20"/>
                      <a:pt x="42" y="22"/>
                      <a:pt x="43" y="21"/>
                    </a:cubicBezTo>
                    <a:cubicBezTo>
                      <a:pt x="41" y="22"/>
                      <a:pt x="44" y="20"/>
                      <a:pt x="44" y="18"/>
                    </a:cubicBezTo>
                    <a:cubicBezTo>
                      <a:pt x="43" y="18"/>
                      <a:pt x="41" y="19"/>
                      <a:pt x="41" y="17"/>
                    </a:cubicBezTo>
                    <a:cubicBezTo>
                      <a:pt x="41" y="17"/>
                      <a:pt x="40" y="18"/>
                      <a:pt x="40" y="18"/>
                    </a:cubicBezTo>
                    <a:cubicBezTo>
                      <a:pt x="42" y="16"/>
                      <a:pt x="39" y="19"/>
                      <a:pt x="40" y="17"/>
                    </a:cubicBezTo>
                    <a:cubicBezTo>
                      <a:pt x="40" y="17"/>
                      <a:pt x="40" y="17"/>
                      <a:pt x="40" y="17"/>
                    </a:cubicBezTo>
                    <a:cubicBezTo>
                      <a:pt x="41" y="15"/>
                      <a:pt x="39" y="17"/>
                      <a:pt x="40" y="15"/>
                    </a:cubicBezTo>
                    <a:cubicBezTo>
                      <a:pt x="40" y="15"/>
                      <a:pt x="40" y="15"/>
                      <a:pt x="40" y="15"/>
                    </a:cubicBezTo>
                    <a:cubicBezTo>
                      <a:pt x="38" y="16"/>
                      <a:pt x="40" y="13"/>
                      <a:pt x="39" y="15"/>
                    </a:cubicBezTo>
                    <a:cubicBezTo>
                      <a:pt x="40" y="14"/>
                      <a:pt x="39" y="14"/>
                      <a:pt x="40" y="13"/>
                    </a:cubicBezTo>
                    <a:cubicBezTo>
                      <a:pt x="37" y="16"/>
                      <a:pt x="40" y="12"/>
                      <a:pt x="38" y="13"/>
                    </a:cubicBezTo>
                    <a:cubicBezTo>
                      <a:pt x="38" y="13"/>
                      <a:pt x="38" y="13"/>
                      <a:pt x="38" y="13"/>
                    </a:cubicBezTo>
                    <a:cubicBezTo>
                      <a:pt x="37" y="12"/>
                      <a:pt x="37" y="11"/>
                      <a:pt x="35" y="11"/>
                    </a:cubicBezTo>
                    <a:cubicBezTo>
                      <a:pt x="34" y="11"/>
                      <a:pt x="36" y="8"/>
                      <a:pt x="34" y="9"/>
                    </a:cubicBezTo>
                    <a:cubicBezTo>
                      <a:pt x="33" y="10"/>
                      <a:pt x="33" y="10"/>
                      <a:pt x="33" y="10"/>
                    </a:cubicBezTo>
                    <a:cubicBezTo>
                      <a:pt x="32" y="10"/>
                      <a:pt x="33" y="9"/>
                      <a:pt x="34" y="9"/>
                    </a:cubicBezTo>
                    <a:cubicBezTo>
                      <a:pt x="32" y="10"/>
                      <a:pt x="33" y="8"/>
                      <a:pt x="33" y="7"/>
                    </a:cubicBezTo>
                    <a:cubicBezTo>
                      <a:pt x="32" y="8"/>
                      <a:pt x="32" y="8"/>
                      <a:pt x="32" y="8"/>
                    </a:cubicBezTo>
                    <a:cubicBezTo>
                      <a:pt x="32" y="7"/>
                      <a:pt x="29" y="7"/>
                      <a:pt x="29" y="6"/>
                    </a:cubicBezTo>
                    <a:cubicBezTo>
                      <a:pt x="28" y="9"/>
                      <a:pt x="28" y="7"/>
                      <a:pt x="28" y="8"/>
                    </a:cubicBezTo>
                    <a:cubicBezTo>
                      <a:pt x="28" y="8"/>
                      <a:pt x="28" y="7"/>
                      <a:pt x="28" y="6"/>
                    </a:cubicBezTo>
                    <a:cubicBezTo>
                      <a:pt x="28" y="6"/>
                      <a:pt x="28" y="6"/>
                      <a:pt x="28" y="5"/>
                    </a:cubicBezTo>
                    <a:cubicBezTo>
                      <a:pt x="27" y="6"/>
                      <a:pt x="26" y="7"/>
                      <a:pt x="26" y="7"/>
                    </a:cubicBezTo>
                    <a:cubicBezTo>
                      <a:pt x="27" y="4"/>
                      <a:pt x="26" y="6"/>
                      <a:pt x="26" y="5"/>
                    </a:cubicBezTo>
                    <a:cubicBezTo>
                      <a:pt x="25" y="7"/>
                      <a:pt x="24" y="8"/>
                      <a:pt x="24" y="7"/>
                    </a:cubicBezTo>
                    <a:cubicBezTo>
                      <a:pt x="26" y="5"/>
                      <a:pt x="26" y="5"/>
                      <a:pt x="26" y="5"/>
                    </a:cubicBezTo>
                    <a:cubicBezTo>
                      <a:pt x="24" y="6"/>
                      <a:pt x="24" y="3"/>
                      <a:pt x="22" y="5"/>
                    </a:cubicBezTo>
                    <a:cubicBezTo>
                      <a:pt x="22" y="4"/>
                      <a:pt x="22" y="4"/>
                      <a:pt x="22" y="4"/>
                    </a:cubicBezTo>
                    <a:cubicBezTo>
                      <a:pt x="21" y="5"/>
                      <a:pt x="21" y="3"/>
                      <a:pt x="19" y="5"/>
                    </a:cubicBezTo>
                    <a:cubicBezTo>
                      <a:pt x="19" y="4"/>
                      <a:pt x="19" y="4"/>
                      <a:pt x="19" y="3"/>
                    </a:cubicBezTo>
                    <a:cubicBezTo>
                      <a:pt x="18" y="4"/>
                      <a:pt x="18" y="4"/>
                      <a:pt x="16" y="6"/>
                    </a:cubicBezTo>
                    <a:cubicBezTo>
                      <a:pt x="16" y="6"/>
                      <a:pt x="17" y="5"/>
                      <a:pt x="17" y="4"/>
                    </a:cubicBezTo>
                    <a:cubicBezTo>
                      <a:pt x="17" y="4"/>
                      <a:pt x="18" y="2"/>
                      <a:pt x="16" y="4"/>
                    </a:cubicBezTo>
                    <a:cubicBezTo>
                      <a:pt x="17" y="3"/>
                      <a:pt x="17" y="3"/>
                      <a:pt x="17" y="3"/>
                    </a:cubicBezTo>
                    <a:cubicBezTo>
                      <a:pt x="16" y="4"/>
                      <a:pt x="14" y="5"/>
                      <a:pt x="15" y="3"/>
                    </a:cubicBezTo>
                    <a:cubicBezTo>
                      <a:pt x="14" y="4"/>
                      <a:pt x="14" y="5"/>
                      <a:pt x="13" y="6"/>
                    </a:cubicBezTo>
                    <a:cubicBezTo>
                      <a:pt x="13" y="6"/>
                      <a:pt x="14" y="4"/>
                      <a:pt x="13" y="5"/>
                    </a:cubicBezTo>
                    <a:cubicBezTo>
                      <a:pt x="14" y="4"/>
                      <a:pt x="14" y="4"/>
                      <a:pt x="14" y="4"/>
                    </a:cubicBezTo>
                    <a:cubicBezTo>
                      <a:pt x="14" y="3"/>
                      <a:pt x="13" y="3"/>
                      <a:pt x="12" y="4"/>
                    </a:cubicBezTo>
                    <a:cubicBezTo>
                      <a:pt x="13" y="2"/>
                      <a:pt x="11" y="3"/>
                      <a:pt x="12" y="2"/>
                    </a:cubicBezTo>
                    <a:cubicBezTo>
                      <a:pt x="11" y="3"/>
                      <a:pt x="12" y="1"/>
                      <a:pt x="9" y="3"/>
                    </a:cubicBezTo>
                    <a:cubicBezTo>
                      <a:pt x="10" y="2"/>
                      <a:pt x="10" y="2"/>
                      <a:pt x="10" y="2"/>
                    </a:cubicBezTo>
                    <a:cubicBezTo>
                      <a:pt x="10" y="2"/>
                      <a:pt x="10" y="2"/>
                      <a:pt x="10" y="1"/>
                    </a:cubicBezTo>
                    <a:cubicBezTo>
                      <a:pt x="11" y="1"/>
                      <a:pt x="9" y="2"/>
                      <a:pt x="8" y="2"/>
                    </a:cubicBezTo>
                    <a:cubicBezTo>
                      <a:pt x="9" y="1"/>
                      <a:pt x="9" y="1"/>
                      <a:pt x="9" y="1"/>
                    </a:cubicBezTo>
                    <a:cubicBezTo>
                      <a:pt x="9" y="2"/>
                      <a:pt x="7" y="3"/>
                      <a:pt x="6" y="4"/>
                    </a:cubicBezTo>
                    <a:cubicBezTo>
                      <a:pt x="6" y="3"/>
                      <a:pt x="5" y="4"/>
                      <a:pt x="6" y="3"/>
                    </a:cubicBezTo>
                    <a:cubicBezTo>
                      <a:pt x="7" y="3"/>
                      <a:pt x="8" y="2"/>
                      <a:pt x="10" y="1"/>
                    </a:cubicBezTo>
                    <a:cubicBezTo>
                      <a:pt x="10" y="0"/>
                      <a:pt x="7" y="2"/>
                      <a:pt x="9" y="1"/>
                    </a:cubicBezTo>
                    <a:cubicBezTo>
                      <a:pt x="9" y="0"/>
                      <a:pt x="9" y="1"/>
                      <a:pt x="7" y="2"/>
                    </a:cubicBezTo>
                    <a:cubicBezTo>
                      <a:pt x="9" y="1"/>
                      <a:pt x="9" y="1"/>
                      <a:pt x="9" y="1"/>
                    </a:cubicBezTo>
                    <a:cubicBezTo>
                      <a:pt x="9" y="1"/>
                      <a:pt x="8" y="1"/>
                      <a:pt x="8" y="1"/>
                    </a:cubicBezTo>
                    <a:cubicBezTo>
                      <a:pt x="8" y="1"/>
                      <a:pt x="8" y="1"/>
                      <a:pt x="8" y="1"/>
                    </a:cubicBezTo>
                    <a:cubicBezTo>
                      <a:pt x="6" y="2"/>
                      <a:pt x="6" y="1"/>
                      <a:pt x="4" y="2"/>
                    </a:cubicBezTo>
                    <a:cubicBezTo>
                      <a:pt x="5" y="2"/>
                      <a:pt x="5" y="2"/>
                      <a:pt x="5" y="2"/>
                    </a:cubicBezTo>
                    <a:cubicBezTo>
                      <a:pt x="4" y="3"/>
                      <a:pt x="3" y="3"/>
                      <a:pt x="4" y="2"/>
                    </a:cubicBezTo>
                    <a:cubicBezTo>
                      <a:pt x="6" y="1"/>
                      <a:pt x="7" y="1"/>
                      <a:pt x="7" y="1"/>
                    </a:cubicBezTo>
                    <a:cubicBezTo>
                      <a:pt x="4" y="2"/>
                      <a:pt x="4" y="2"/>
                      <a:pt x="4" y="2"/>
                    </a:cubicBezTo>
                    <a:cubicBezTo>
                      <a:pt x="5" y="1"/>
                      <a:pt x="4" y="2"/>
                      <a:pt x="3" y="3"/>
                    </a:cubicBezTo>
                    <a:cubicBezTo>
                      <a:pt x="4" y="2"/>
                      <a:pt x="4" y="2"/>
                      <a:pt x="4" y="2"/>
                    </a:cubicBezTo>
                    <a:cubicBezTo>
                      <a:pt x="2" y="3"/>
                      <a:pt x="2" y="3"/>
                      <a:pt x="2" y="3"/>
                    </a:cubicBezTo>
                    <a:cubicBezTo>
                      <a:pt x="3" y="3"/>
                      <a:pt x="2" y="4"/>
                      <a:pt x="3" y="4"/>
                    </a:cubicBezTo>
                    <a:cubicBezTo>
                      <a:pt x="4" y="3"/>
                      <a:pt x="4" y="3"/>
                      <a:pt x="4" y="3"/>
                    </a:cubicBezTo>
                    <a:cubicBezTo>
                      <a:pt x="5" y="3"/>
                      <a:pt x="7" y="2"/>
                      <a:pt x="5" y="3"/>
                    </a:cubicBezTo>
                    <a:cubicBezTo>
                      <a:pt x="3" y="5"/>
                      <a:pt x="3" y="5"/>
                      <a:pt x="3" y="5"/>
                    </a:cubicBezTo>
                    <a:cubicBezTo>
                      <a:pt x="3" y="4"/>
                      <a:pt x="4" y="4"/>
                      <a:pt x="4" y="4"/>
                    </a:cubicBezTo>
                    <a:cubicBezTo>
                      <a:pt x="2" y="6"/>
                      <a:pt x="2" y="6"/>
                      <a:pt x="2" y="6"/>
                    </a:cubicBezTo>
                    <a:cubicBezTo>
                      <a:pt x="5" y="4"/>
                      <a:pt x="3" y="6"/>
                      <a:pt x="4" y="5"/>
                    </a:cubicBezTo>
                    <a:cubicBezTo>
                      <a:pt x="3" y="6"/>
                      <a:pt x="3" y="6"/>
                      <a:pt x="3" y="6"/>
                    </a:cubicBezTo>
                    <a:cubicBezTo>
                      <a:pt x="2" y="7"/>
                      <a:pt x="4" y="5"/>
                      <a:pt x="5" y="5"/>
                    </a:cubicBezTo>
                    <a:cubicBezTo>
                      <a:pt x="4" y="5"/>
                      <a:pt x="2" y="7"/>
                      <a:pt x="2" y="8"/>
                    </a:cubicBezTo>
                    <a:cubicBezTo>
                      <a:pt x="2" y="8"/>
                      <a:pt x="4" y="7"/>
                      <a:pt x="3" y="9"/>
                    </a:cubicBezTo>
                    <a:cubicBezTo>
                      <a:pt x="3" y="9"/>
                      <a:pt x="4" y="9"/>
                      <a:pt x="5" y="8"/>
                    </a:cubicBezTo>
                    <a:cubicBezTo>
                      <a:pt x="5" y="8"/>
                      <a:pt x="3" y="10"/>
                      <a:pt x="4" y="9"/>
                    </a:cubicBezTo>
                    <a:cubicBezTo>
                      <a:pt x="3" y="10"/>
                      <a:pt x="2" y="12"/>
                      <a:pt x="1" y="13"/>
                    </a:cubicBezTo>
                    <a:cubicBezTo>
                      <a:pt x="1" y="13"/>
                      <a:pt x="0" y="14"/>
                      <a:pt x="1" y="14"/>
                    </a:cubicBezTo>
                    <a:cubicBezTo>
                      <a:pt x="0" y="14"/>
                      <a:pt x="0" y="15"/>
                      <a:pt x="0" y="15"/>
                    </a:cubicBezTo>
                    <a:cubicBezTo>
                      <a:pt x="1" y="14"/>
                      <a:pt x="2" y="13"/>
                      <a:pt x="2" y="12"/>
                    </a:cubicBezTo>
                    <a:cubicBezTo>
                      <a:pt x="3" y="10"/>
                      <a:pt x="3" y="12"/>
                      <a:pt x="4" y="10"/>
                    </a:cubicBezTo>
                    <a:cubicBezTo>
                      <a:pt x="4" y="11"/>
                      <a:pt x="5" y="11"/>
                      <a:pt x="5" y="11"/>
                    </a:cubicBezTo>
                    <a:cubicBezTo>
                      <a:pt x="5" y="11"/>
                      <a:pt x="4" y="12"/>
                      <a:pt x="3" y="13"/>
                    </a:cubicBezTo>
                    <a:cubicBezTo>
                      <a:pt x="5" y="12"/>
                      <a:pt x="6" y="11"/>
                      <a:pt x="6" y="12"/>
                    </a:cubicBezTo>
                    <a:cubicBezTo>
                      <a:pt x="7" y="11"/>
                      <a:pt x="7" y="11"/>
                      <a:pt x="8" y="9"/>
                    </a:cubicBezTo>
                    <a:cubicBezTo>
                      <a:pt x="8" y="9"/>
                      <a:pt x="8" y="8"/>
                      <a:pt x="8" y="9"/>
                    </a:cubicBezTo>
                    <a:cubicBezTo>
                      <a:pt x="7" y="10"/>
                      <a:pt x="6" y="12"/>
                      <a:pt x="6" y="13"/>
                    </a:cubicBezTo>
                    <a:cubicBezTo>
                      <a:pt x="4" y="15"/>
                      <a:pt x="6" y="12"/>
                      <a:pt x="4" y="14"/>
                    </a:cubicBezTo>
                    <a:cubicBezTo>
                      <a:pt x="2" y="16"/>
                      <a:pt x="2" y="15"/>
                      <a:pt x="3" y="14"/>
                    </a:cubicBezTo>
                    <a:cubicBezTo>
                      <a:pt x="1" y="16"/>
                      <a:pt x="3" y="15"/>
                      <a:pt x="1" y="16"/>
                    </a:cubicBezTo>
                    <a:cubicBezTo>
                      <a:pt x="1" y="17"/>
                      <a:pt x="2" y="16"/>
                      <a:pt x="3" y="16"/>
                    </a:cubicBezTo>
                    <a:cubicBezTo>
                      <a:pt x="4" y="15"/>
                      <a:pt x="4" y="15"/>
                      <a:pt x="4" y="14"/>
                    </a:cubicBezTo>
                    <a:cubicBezTo>
                      <a:pt x="6" y="12"/>
                      <a:pt x="4" y="16"/>
                      <a:pt x="4" y="16"/>
                    </a:cubicBezTo>
                    <a:cubicBezTo>
                      <a:pt x="3" y="16"/>
                      <a:pt x="3" y="16"/>
                      <a:pt x="3" y="16"/>
                    </a:cubicBezTo>
                    <a:cubicBezTo>
                      <a:pt x="3" y="17"/>
                      <a:pt x="4" y="16"/>
                      <a:pt x="4" y="16"/>
                    </a:cubicBezTo>
                    <a:cubicBezTo>
                      <a:pt x="2" y="19"/>
                      <a:pt x="4" y="16"/>
                      <a:pt x="2" y="18"/>
                    </a:cubicBezTo>
                    <a:cubicBezTo>
                      <a:pt x="1" y="20"/>
                      <a:pt x="1" y="20"/>
                      <a:pt x="1" y="20"/>
                    </a:cubicBezTo>
                    <a:cubicBezTo>
                      <a:pt x="1" y="20"/>
                      <a:pt x="3" y="18"/>
                      <a:pt x="3" y="18"/>
                    </a:cubicBezTo>
                    <a:cubicBezTo>
                      <a:pt x="2" y="19"/>
                      <a:pt x="2" y="19"/>
                      <a:pt x="2" y="19"/>
                    </a:cubicBezTo>
                    <a:cubicBezTo>
                      <a:pt x="3" y="19"/>
                      <a:pt x="3" y="19"/>
                      <a:pt x="3" y="19"/>
                    </a:cubicBezTo>
                    <a:cubicBezTo>
                      <a:pt x="3" y="18"/>
                      <a:pt x="4" y="17"/>
                      <a:pt x="4" y="17"/>
                    </a:cubicBezTo>
                    <a:cubicBezTo>
                      <a:pt x="6" y="14"/>
                      <a:pt x="4" y="16"/>
                      <a:pt x="5" y="16"/>
                    </a:cubicBezTo>
                    <a:cubicBezTo>
                      <a:pt x="6" y="15"/>
                      <a:pt x="5" y="16"/>
                      <a:pt x="6" y="15"/>
                    </a:cubicBezTo>
                    <a:cubicBezTo>
                      <a:pt x="7" y="13"/>
                      <a:pt x="7" y="13"/>
                      <a:pt x="7" y="13"/>
                    </a:cubicBezTo>
                    <a:cubicBezTo>
                      <a:pt x="8" y="14"/>
                      <a:pt x="6" y="15"/>
                      <a:pt x="6" y="16"/>
                    </a:cubicBezTo>
                    <a:cubicBezTo>
                      <a:pt x="6" y="16"/>
                      <a:pt x="5" y="16"/>
                      <a:pt x="6" y="15"/>
                    </a:cubicBezTo>
                    <a:cubicBezTo>
                      <a:pt x="5" y="17"/>
                      <a:pt x="4" y="19"/>
                      <a:pt x="3" y="19"/>
                    </a:cubicBezTo>
                    <a:cubicBezTo>
                      <a:pt x="3" y="21"/>
                      <a:pt x="4" y="18"/>
                      <a:pt x="5" y="18"/>
                    </a:cubicBezTo>
                    <a:cubicBezTo>
                      <a:pt x="4" y="19"/>
                      <a:pt x="5" y="17"/>
                      <a:pt x="6" y="16"/>
                    </a:cubicBezTo>
                    <a:cubicBezTo>
                      <a:pt x="9" y="13"/>
                      <a:pt x="4" y="20"/>
                      <a:pt x="5" y="19"/>
                    </a:cubicBezTo>
                    <a:cubicBezTo>
                      <a:pt x="7" y="17"/>
                      <a:pt x="8" y="16"/>
                      <a:pt x="9" y="13"/>
                    </a:cubicBezTo>
                    <a:cubicBezTo>
                      <a:pt x="10" y="13"/>
                      <a:pt x="10" y="12"/>
                      <a:pt x="10" y="12"/>
                    </a:cubicBezTo>
                    <a:cubicBezTo>
                      <a:pt x="9" y="14"/>
                      <a:pt x="9" y="14"/>
                      <a:pt x="8" y="15"/>
                    </a:cubicBezTo>
                    <a:cubicBezTo>
                      <a:pt x="8" y="16"/>
                      <a:pt x="8" y="16"/>
                      <a:pt x="8" y="16"/>
                    </a:cubicBezTo>
                    <a:cubicBezTo>
                      <a:pt x="7" y="17"/>
                      <a:pt x="7" y="17"/>
                      <a:pt x="7" y="17"/>
                    </a:cubicBezTo>
                    <a:cubicBezTo>
                      <a:pt x="6" y="19"/>
                      <a:pt x="6" y="20"/>
                      <a:pt x="5" y="21"/>
                    </a:cubicBezTo>
                    <a:cubicBezTo>
                      <a:pt x="6" y="20"/>
                      <a:pt x="6" y="19"/>
                      <a:pt x="7" y="19"/>
                    </a:cubicBezTo>
                    <a:cubicBezTo>
                      <a:pt x="6" y="20"/>
                      <a:pt x="6" y="21"/>
                      <a:pt x="6" y="21"/>
                    </a:cubicBezTo>
                    <a:cubicBezTo>
                      <a:pt x="6" y="20"/>
                      <a:pt x="7" y="18"/>
                      <a:pt x="8" y="18"/>
                    </a:cubicBezTo>
                    <a:cubicBezTo>
                      <a:pt x="8" y="18"/>
                      <a:pt x="7" y="20"/>
                      <a:pt x="7" y="20"/>
                    </a:cubicBezTo>
                    <a:cubicBezTo>
                      <a:pt x="6" y="22"/>
                      <a:pt x="6" y="22"/>
                      <a:pt x="6" y="22"/>
                    </a:cubicBezTo>
                    <a:cubicBezTo>
                      <a:pt x="7" y="20"/>
                      <a:pt x="5" y="22"/>
                      <a:pt x="6" y="22"/>
                    </a:cubicBezTo>
                    <a:cubicBezTo>
                      <a:pt x="8" y="18"/>
                      <a:pt x="8" y="18"/>
                      <a:pt x="8" y="18"/>
                    </a:cubicBezTo>
                    <a:cubicBezTo>
                      <a:pt x="9" y="18"/>
                      <a:pt x="8" y="19"/>
                      <a:pt x="8" y="19"/>
                    </a:cubicBezTo>
                    <a:cubicBezTo>
                      <a:pt x="7" y="20"/>
                      <a:pt x="7" y="20"/>
                      <a:pt x="7" y="20"/>
                    </a:cubicBezTo>
                    <a:cubicBezTo>
                      <a:pt x="8" y="20"/>
                      <a:pt x="6" y="23"/>
                      <a:pt x="7" y="22"/>
                    </a:cubicBezTo>
                    <a:cubicBezTo>
                      <a:pt x="7" y="21"/>
                      <a:pt x="7" y="21"/>
                      <a:pt x="7" y="21"/>
                    </a:cubicBezTo>
                    <a:cubicBezTo>
                      <a:pt x="7" y="22"/>
                      <a:pt x="7" y="22"/>
                      <a:pt x="7" y="22"/>
                    </a:cubicBezTo>
                    <a:cubicBezTo>
                      <a:pt x="7" y="21"/>
                      <a:pt x="7" y="22"/>
                      <a:pt x="8" y="21"/>
                    </a:cubicBezTo>
                    <a:cubicBezTo>
                      <a:pt x="7" y="22"/>
                      <a:pt x="7" y="22"/>
                      <a:pt x="7" y="22"/>
                    </a:cubicBezTo>
                    <a:cubicBezTo>
                      <a:pt x="8" y="22"/>
                      <a:pt x="9" y="20"/>
                      <a:pt x="8" y="22"/>
                    </a:cubicBezTo>
                    <a:cubicBezTo>
                      <a:pt x="9" y="19"/>
                      <a:pt x="8" y="21"/>
                      <a:pt x="8" y="20"/>
                    </a:cubicBezTo>
                    <a:cubicBezTo>
                      <a:pt x="9" y="19"/>
                      <a:pt x="9" y="19"/>
                      <a:pt x="10" y="19"/>
                    </a:cubicBezTo>
                    <a:cubicBezTo>
                      <a:pt x="8" y="21"/>
                      <a:pt x="10" y="19"/>
                      <a:pt x="10" y="19"/>
                    </a:cubicBezTo>
                    <a:cubicBezTo>
                      <a:pt x="9" y="21"/>
                      <a:pt x="9" y="21"/>
                      <a:pt x="9" y="21"/>
                    </a:cubicBezTo>
                    <a:cubicBezTo>
                      <a:pt x="10" y="19"/>
                      <a:pt x="10" y="19"/>
                      <a:pt x="10" y="19"/>
                    </a:cubicBezTo>
                    <a:cubicBezTo>
                      <a:pt x="8" y="23"/>
                      <a:pt x="11" y="19"/>
                      <a:pt x="10" y="20"/>
                    </a:cubicBezTo>
                    <a:cubicBezTo>
                      <a:pt x="10" y="21"/>
                      <a:pt x="9" y="22"/>
                      <a:pt x="9" y="23"/>
                    </a:cubicBezTo>
                    <a:cubicBezTo>
                      <a:pt x="10" y="20"/>
                      <a:pt x="11" y="20"/>
                      <a:pt x="12" y="18"/>
                    </a:cubicBezTo>
                    <a:cubicBezTo>
                      <a:pt x="11" y="19"/>
                      <a:pt x="10" y="21"/>
                      <a:pt x="9" y="23"/>
                    </a:cubicBezTo>
                    <a:cubicBezTo>
                      <a:pt x="10" y="21"/>
                      <a:pt x="9" y="24"/>
                      <a:pt x="10" y="22"/>
                    </a:cubicBezTo>
                    <a:cubicBezTo>
                      <a:pt x="10" y="21"/>
                      <a:pt x="11" y="21"/>
                      <a:pt x="12" y="20"/>
                    </a:cubicBezTo>
                    <a:cubicBezTo>
                      <a:pt x="12" y="20"/>
                      <a:pt x="11" y="21"/>
                      <a:pt x="11" y="21"/>
                    </a:cubicBezTo>
                    <a:cubicBezTo>
                      <a:pt x="11" y="21"/>
                      <a:pt x="12" y="19"/>
                      <a:pt x="12" y="19"/>
                    </a:cubicBezTo>
                    <a:cubicBezTo>
                      <a:pt x="12" y="19"/>
                      <a:pt x="14" y="17"/>
                      <a:pt x="13" y="19"/>
                    </a:cubicBezTo>
                    <a:cubicBezTo>
                      <a:pt x="12" y="20"/>
                      <a:pt x="12" y="19"/>
                      <a:pt x="12" y="20"/>
                    </a:cubicBezTo>
                    <a:cubicBezTo>
                      <a:pt x="12" y="21"/>
                      <a:pt x="14" y="17"/>
                      <a:pt x="15" y="17"/>
                    </a:cubicBezTo>
                    <a:cubicBezTo>
                      <a:pt x="15" y="16"/>
                      <a:pt x="16" y="13"/>
                      <a:pt x="17" y="12"/>
                    </a:cubicBezTo>
                    <a:cubicBezTo>
                      <a:pt x="17" y="13"/>
                      <a:pt x="16" y="13"/>
                      <a:pt x="16" y="15"/>
                    </a:cubicBezTo>
                    <a:cubicBezTo>
                      <a:pt x="16" y="15"/>
                      <a:pt x="16" y="15"/>
                      <a:pt x="16" y="15"/>
                    </a:cubicBezTo>
                    <a:cubicBezTo>
                      <a:pt x="15" y="18"/>
                      <a:pt x="13" y="19"/>
                      <a:pt x="12" y="21"/>
                    </a:cubicBezTo>
                    <a:cubicBezTo>
                      <a:pt x="13" y="20"/>
                      <a:pt x="13" y="20"/>
                      <a:pt x="13" y="20"/>
                    </a:cubicBezTo>
                    <a:cubicBezTo>
                      <a:pt x="11" y="23"/>
                      <a:pt x="11" y="23"/>
                      <a:pt x="11" y="23"/>
                    </a:cubicBezTo>
                    <a:cubicBezTo>
                      <a:pt x="12" y="21"/>
                      <a:pt x="12" y="23"/>
                      <a:pt x="12" y="22"/>
                    </a:cubicBezTo>
                    <a:cubicBezTo>
                      <a:pt x="13" y="21"/>
                      <a:pt x="12" y="23"/>
                      <a:pt x="12" y="22"/>
                    </a:cubicBezTo>
                    <a:cubicBezTo>
                      <a:pt x="13" y="21"/>
                      <a:pt x="14" y="19"/>
                      <a:pt x="14" y="20"/>
                    </a:cubicBezTo>
                    <a:cubicBezTo>
                      <a:pt x="12" y="23"/>
                      <a:pt x="12" y="23"/>
                      <a:pt x="12" y="23"/>
                    </a:cubicBezTo>
                    <a:cubicBezTo>
                      <a:pt x="12" y="23"/>
                      <a:pt x="13" y="21"/>
                      <a:pt x="13" y="22"/>
                    </a:cubicBezTo>
                    <a:cubicBezTo>
                      <a:pt x="13" y="23"/>
                      <a:pt x="13" y="23"/>
                      <a:pt x="13" y="23"/>
                    </a:cubicBezTo>
                    <a:cubicBezTo>
                      <a:pt x="13" y="23"/>
                      <a:pt x="14" y="24"/>
                      <a:pt x="16" y="20"/>
                    </a:cubicBezTo>
                    <a:cubicBezTo>
                      <a:pt x="16" y="22"/>
                      <a:pt x="16" y="22"/>
                      <a:pt x="15" y="23"/>
                    </a:cubicBezTo>
                    <a:cubicBezTo>
                      <a:pt x="16" y="23"/>
                      <a:pt x="16" y="22"/>
                      <a:pt x="16" y="22"/>
                    </a:cubicBezTo>
                    <a:cubicBezTo>
                      <a:pt x="16" y="23"/>
                      <a:pt x="16" y="23"/>
                      <a:pt x="16" y="23"/>
                    </a:cubicBezTo>
                    <a:cubicBezTo>
                      <a:pt x="15" y="25"/>
                      <a:pt x="16" y="23"/>
                      <a:pt x="17" y="22"/>
                    </a:cubicBezTo>
                    <a:cubicBezTo>
                      <a:pt x="16" y="23"/>
                      <a:pt x="16" y="23"/>
                      <a:pt x="16" y="23"/>
                    </a:cubicBezTo>
                    <a:cubicBezTo>
                      <a:pt x="16" y="25"/>
                      <a:pt x="17" y="23"/>
                      <a:pt x="17" y="22"/>
                    </a:cubicBezTo>
                    <a:cubicBezTo>
                      <a:pt x="17" y="23"/>
                      <a:pt x="17" y="23"/>
                      <a:pt x="17" y="23"/>
                    </a:cubicBezTo>
                    <a:cubicBezTo>
                      <a:pt x="18" y="22"/>
                      <a:pt x="18" y="22"/>
                      <a:pt x="18" y="22"/>
                    </a:cubicBezTo>
                    <a:cubicBezTo>
                      <a:pt x="18" y="22"/>
                      <a:pt x="18" y="22"/>
                      <a:pt x="17" y="24"/>
                    </a:cubicBezTo>
                    <a:cubicBezTo>
                      <a:pt x="18" y="23"/>
                      <a:pt x="18" y="23"/>
                      <a:pt x="18" y="23"/>
                    </a:cubicBezTo>
                    <a:cubicBezTo>
                      <a:pt x="17" y="24"/>
                      <a:pt x="18" y="24"/>
                      <a:pt x="18" y="24"/>
                    </a:cubicBezTo>
                    <a:cubicBezTo>
                      <a:pt x="18" y="24"/>
                      <a:pt x="18" y="23"/>
                      <a:pt x="18" y="24"/>
                    </a:cubicBezTo>
                    <a:cubicBezTo>
                      <a:pt x="18" y="23"/>
                      <a:pt x="19" y="23"/>
                      <a:pt x="20" y="21"/>
                    </a:cubicBezTo>
                    <a:cubicBezTo>
                      <a:pt x="21" y="19"/>
                      <a:pt x="19" y="22"/>
                      <a:pt x="20" y="21"/>
                    </a:cubicBezTo>
                    <a:cubicBezTo>
                      <a:pt x="19" y="23"/>
                      <a:pt x="19" y="23"/>
                      <a:pt x="19" y="23"/>
                    </a:cubicBezTo>
                    <a:cubicBezTo>
                      <a:pt x="19" y="23"/>
                      <a:pt x="19" y="24"/>
                      <a:pt x="18" y="24"/>
                    </a:cubicBezTo>
                    <a:cubicBezTo>
                      <a:pt x="18" y="24"/>
                      <a:pt x="18" y="24"/>
                      <a:pt x="18" y="24"/>
                    </a:cubicBezTo>
                    <a:cubicBezTo>
                      <a:pt x="19" y="23"/>
                      <a:pt x="19" y="23"/>
                      <a:pt x="19" y="23"/>
                    </a:cubicBezTo>
                    <a:cubicBezTo>
                      <a:pt x="18" y="25"/>
                      <a:pt x="20" y="23"/>
                      <a:pt x="20" y="24"/>
                    </a:cubicBezTo>
                    <a:cubicBezTo>
                      <a:pt x="20" y="24"/>
                      <a:pt x="22" y="22"/>
                      <a:pt x="22" y="22"/>
                    </a:cubicBezTo>
                    <a:cubicBezTo>
                      <a:pt x="24" y="20"/>
                      <a:pt x="21" y="24"/>
                      <a:pt x="20" y="25"/>
                    </a:cubicBezTo>
                    <a:cubicBezTo>
                      <a:pt x="21" y="24"/>
                      <a:pt x="21" y="24"/>
                      <a:pt x="21" y="24"/>
                    </a:cubicBezTo>
                    <a:cubicBezTo>
                      <a:pt x="21" y="24"/>
                      <a:pt x="21" y="24"/>
                      <a:pt x="21" y="24"/>
                    </a:cubicBezTo>
                    <a:cubicBezTo>
                      <a:pt x="22" y="24"/>
                      <a:pt x="22" y="23"/>
                      <a:pt x="22" y="24"/>
                    </a:cubicBezTo>
                    <a:cubicBezTo>
                      <a:pt x="22" y="24"/>
                      <a:pt x="22" y="24"/>
                      <a:pt x="22" y="24"/>
                    </a:cubicBezTo>
                    <a:cubicBezTo>
                      <a:pt x="22" y="25"/>
                      <a:pt x="21" y="26"/>
                      <a:pt x="21" y="26"/>
                    </a:cubicBezTo>
                    <a:cubicBezTo>
                      <a:pt x="22" y="24"/>
                      <a:pt x="22" y="25"/>
                      <a:pt x="23" y="24"/>
                    </a:cubicBezTo>
                    <a:cubicBezTo>
                      <a:pt x="22" y="25"/>
                      <a:pt x="22" y="25"/>
                      <a:pt x="22" y="25"/>
                    </a:cubicBezTo>
                    <a:cubicBezTo>
                      <a:pt x="23" y="23"/>
                      <a:pt x="23" y="23"/>
                      <a:pt x="23" y="23"/>
                    </a:cubicBezTo>
                    <a:cubicBezTo>
                      <a:pt x="23" y="24"/>
                      <a:pt x="23" y="24"/>
                      <a:pt x="23" y="24"/>
                    </a:cubicBezTo>
                    <a:cubicBezTo>
                      <a:pt x="22" y="26"/>
                      <a:pt x="22" y="26"/>
                      <a:pt x="22" y="26"/>
                    </a:cubicBezTo>
                    <a:cubicBezTo>
                      <a:pt x="21" y="26"/>
                      <a:pt x="23" y="24"/>
                      <a:pt x="24" y="24"/>
                    </a:cubicBezTo>
                    <a:cubicBezTo>
                      <a:pt x="24" y="23"/>
                      <a:pt x="23" y="24"/>
                      <a:pt x="23" y="25"/>
                    </a:cubicBezTo>
                    <a:cubicBezTo>
                      <a:pt x="22" y="25"/>
                      <a:pt x="23" y="25"/>
                      <a:pt x="23" y="25"/>
                    </a:cubicBezTo>
                    <a:cubicBezTo>
                      <a:pt x="22" y="26"/>
                      <a:pt x="23" y="25"/>
                      <a:pt x="22" y="26"/>
                    </a:cubicBezTo>
                    <a:cubicBezTo>
                      <a:pt x="22" y="26"/>
                      <a:pt x="23" y="25"/>
                      <a:pt x="23" y="25"/>
                    </a:cubicBezTo>
                    <a:cubicBezTo>
                      <a:pt x="23" y="25"/>
                      <a:pt x="24" y="25"/>
                      <a:pt x="23" y="26"/>
                    </a:cubicBezTo>
                    <a:cubicBezTo>
                      <a:pt x="23" y="26"/>
                      <a:pt x="23" y="26"/>
                      <a:pt x="24" y="25"/>
                    </a:cubicBezTo>
                    <a:cubicBezTo>
                      <a:pt x="24" y="25"/>
                      <a:pt x="24" y="24"/>
                      <a:pt x="25" y="24"/>
                    </a:cubicBezTo>
                    <a:cubicBezTo>
                      <a:pt x="25" y="24"/>
                      <a:pt x="25" y="23"/>
                      <a:pt x="25" y="24"/>
                    </a:cubicBezTo>
                    <a:cubicBezTo>
                      <a:pt x="25" y="24"/>
                      <a:pt x="25" y="24"/>
                      <a:pt x="25" y="24"/>
                    </a:cubicBezTo>
                    <a:cubicBezTo>
                      <a:pt x="25" y="24"/>
                      <a:pt x="25" y="24"/>
                      <a:pt x="26" y="23"/>
                    </a:cubicBezTo>
                    <a:cubicBezTo>
                      <a:pt x="24" y="25"/>
                      <a:pt x="24" y="25"/>
                      <a:pt x="24" y="25"/>
                    </a:cubicBezTo>
                    <a:cubicBezTo>
                      <a:pt x="25" y="24"/>
                      <a:pt x="25" y="24"/>
                      <a:pt x="26" y="24"/>
                    </a:cubicBezTo>
                    <a:cubicBezTo>
                      <a:pt x="25" y="25"/>
                      <a:pt x="23" y="27"/>
                      <a:pt x="23" y="27"/>
                    </a:cubicBezTo>
                    <a:cubicBezTo>
                      <a:pt x="25" y="26"/>
                      <a:pt x="25" y="26"/>
                      <a:pt x="25" y="26"/>
                    </a:cubicBezTo>
                    <a:cubicBezTo>
                      <a:pt x="25" y="26"/>
                      <a:pt x="25" y="26"/>
                      <a:pt x="24" y="27"/>
                    </a:cubicBezTo>
                    <a:cubicBezTo>
                      <a:pt x="24" y="28"/>
                      <a:pt x="27" y="24"/>
                      <a:pt x="27" y="25"/>
                    </a:cubicBezTo>
                    <a:cubicBezTo>
                      <a:pt x="25" y="27"/>
                      <a:pt x="25" y="27"/>
                      <a:pt x="25" y="27"/>
                    </a:cubicBezTo>
                    <a:cubicBezTo>
                      <a:pt x="26" y="27"/>
                      <a:pt x="26" y="27"/>
                      <a:pt x="26" y="27"/>
                    </a:cubicBezTo>
                    <a:cubicBezTo>
                      <a:pt x="26" y="26"/>
                      <a:pt x="25" y="28"/>
                      <a:pt x="25" y="27"/>
                    </a:cubicBezTo>
                    <a:cubicBezTo>
                      <a:pt x="26" y="26"/>
                      <a:pt x="26" y="26"/>
                      <a:pt x="26" y="26"/>
                    </a:cubicBezTo>
                    <a:cubicBezTo>
                      <a:pt x="24" y="29"/>
                      <a:pt x="27" y="27"/>
                      <a:pt x="26" y="29"/>
                    </a:cubicBezTo>
                    <a:cubicBezTo>
                      <a:pt x="27" y="27"/>
                      <a:pt x="26" y="29"/>
                      <a:pt x="27" y="28"/>
                    </a:cubicBezTo>
                    <a:cubicBezTo>
                      <a:pt x="25" y="30"/>
                      <a:pt x="27" y="28"/>
                      <a:pt x="26" y="29"/>
                    </a:cubicBezTo>
                    <a:cubicBezTo>
                      <a:pt x="28" y="27"/>
                      <a:pt x="28" y="27"/>
                      <a:pt x="28" y="27"/>
                    </a:cubicBezTo>
                    <a:cubicBezTo>
                      <a:pt x="27" y="29"/>
                      <a:pt x="31" y="25"/>
                      <a:pt x="29" y="27"/>
                    </a:cubicBezTo>
                    <a:cubicBezTo>
                      <a:pt x="27" y="29"/>
                      <a:pt x="27" y="29"/>
                      <a:pt x="27" y="29"/>
                    </a:cubicBezTo>
                    <a:cubicBezTo>
                      <a:pt x="26" y="31"/>
                      <a:pt x="29" y="27"/>
                      <a:pt x="28" y="30"/>
                    </a:cubicBezTo>
                    <a:cubicBezTo>
                      <a:pt x="28" y="29"/>
                      <a:pt x="29" y="28"/>
                      <a:pt x="30" y="27"/>
                    </a:cubicBezTo>
                    <a:cubicBezTo>
                      <a:pt x="30" y="28"/>
                      <a:pt x="29" y="29"/>
                      <a:pt x="29" y="30"/>
                    </a:cubicBezTo>
                    <a:cubicBezTo>
                      <a:pt x="29" y="29"/>
                      <a:pt x="30" y="29"/>
                      <a:pt x="29" y="30"/>
                    </a:cubicBezTo>
                    <a:cubicBezTo>
                      <a:pt x="28" y="30"/>
                      <a:pt x="28" y="30"/>
                      <a:pt x="28" y="30"/>
                    </a:cubicBezTo>
                    <a:cubicBezTo>
                      <a:pt x="28" y="31"/>
                      <a:pt x="29" y="30"/>
                      <a:pt x="30" y="30"/>
                    </a:cubicBezTo>
                    <a:cubicBezTo>
                      <a:pt x="28" y="31"/>
                      <a:pt x="29" y="31"/>
                      <a:pt x="29" y="32"/>
                    </a:cubicBezTo>
                    <a:cubicBezTo>
                      <a:pt x="31" y="30"/>
                      <a:pt x="29" y="33"/>
                      <a:pt x="31" y="31"/>
                    </a:cubicBezTo>
                    <a:cubicBezTo>
                      <a:pt x="30" y="31"/>
                      <a:pt x="30" y="31"/>
                      <a:pt x="30" y="31"/>
                    </a:cubicBezTo>
                    <a:cubicBezTo>
                      <a:pt x="31" y="31"/>
                      <a:pt x="32" y="29"/>
                      <a:pt x="32" y="29"/>
                    </a:cubicBezTo>
                    <a:cubicBezTo>
                      <a:pt x="31" y="31"/>
                      <a:pt x="31" y="31"/>
                      <a:pt x="31" y="31"/>
                    </a:cubicBezTo>
                    <a:cubicBezTo>
                      <a:pt x="29" y="33"/>
                      <a:pt x="31" y="31"/>
                      <a:pt x="30" y="32"/>
                    </a:cubicBezTo>
                    <a:cubicBezTo>
                      <a:pt x="31" y="31"/>
                      <a:pt x="30" y="32"/>
                      <a:pt x="31" y="31"/>
                    </a:cubicBezTo>
                    <a:cubicBezTo>
                      <a:pt x="32" y="31"/>
                      <a:pt x="32" y="31"/>
                      <a:pt x="32" y="31"/>
                    </a:cubicBezTo>
                    <a:cubicBezTo>
                      <a:pt x="33" y="30"/>
                      <a:pt x="33" y="30"/>
                      <a:pt x="33" y="30"/>
                    </a:cubicBezTo>
                    <a:cubicBezTo>
                      <a:pt x="33" y="30"/>
                      <a:pt x="31" y="32"/>
                      <a:pt x="31" y="32"/>
                    </a:cubicBezTo>
                    <a:cubicBezTo>
                      <a:pt x="31" y="33"/>
                      <a:pt x="31" y="32"/>
                      <a:pt x="32" y="32"/>
                    </a:cubicBezTo>
                    <a:cubicBezTo>
                      <a:pt x="32" y="32"/>
                      <a:pt x="32" y="32"/>
                      <a:pt x="32" y="32"/>
                    </a:cubicBezTo>
                    <a:cubicBezTo>
                      <a:pt x="32" y="32"/>
                      <a:pt x="32" y="32"/>
                      <a:pt x="32" y="32"/>
                    </a:cubicBezTo>
                    <a:cubicBezTo>
                      <a:pt x="32" y="32"/>
                      <a:pt x="32" y="32"/>
                      <a:pt x="32" y="32"/>
                    </a:cubicBezTo>
                    <a:cubicBezTo>
                      <a:pt x="32" y="32"/>
                      <a:pt x="32" y="32"/>
                      <a:pt x="32" y="32"/>
                    </a:cubicBezTo>
                    <a:cubicBezTo>
                      <a:pt x="32" y="32"/>
                      <a:pt x="32" y="32"/>
                      <a:pt x="32" y="32"/>
                    </a:cubicBezTo>
                    <a:cubicBezTo>
                      <a:pt x="32" y="32"/>
                      <a:pt x="32" y="32"/>
                      <a:pt x="32" y="32"/>
                    </a:cubicBezTo>
                    <a:cubicBezTo>
                      <a:pt x="32" y="32"/>
                      <a:pt x="32" y="32"/>
                      <a:pt x="32" y="32"/>
                    </a:cubicBezTo>
                    <a:cubicBezTo>
                      <a:pt x="32" y="32"/>
                      <a:pt x="32" y="32"/>
                      <a:pt x="31" y="33"/>
                    </a:cubicBezTo>
                    <a:cubicBezTo>
                      <a:pt x="30" y="34"/>
                      <a:pt x="30" y="34"/>
                      <a:pt x="30" y="34"/>
                    </a:cubicBezTo>
                    <a:cubicBezTo>
                      <a:pt x="30" y="34"/>
                      <a:pt x="32" y="33"/>
                      <a:pt x="32" y="32"/>
                    </a:cubicBezTo>
                    <a:cubicBezTo>
                      <a:pt x="32" y="34"/>
                      <a:pt x="33" y="33"/>
                      <a:pt x="34" y="33"/>
                    </a:cubicBezTo>
                    <a:cubicBezTo>
                      <a:pt x="34" y="33"/>
                      <a:pt x="33" y="33"/>
                      <a:pt x="33" y="33"/>
                    </a:cubicBezTo>
                    <a:cubicBezTo>
                      <a:pt x="34" y="33"/>
                      <a:pt x="35" y="32"/>
                      <a:pt x="34" y="33"/>
                    </a:cubicBezTo>
                    <a:cubicBezTo>
                      <a:pt x="35" y="32"/>
                      <a:pt x="33" y="34"/>
                      <a:pt x="34" y="34"/>
                    </a:cubicBezTo>
                    <a:cubicBezTo>
                      <a:pt x="33" y="34"/>
                      <a:pt x="35" y="33"/>
                      <a:pt x="34" y="33"/>
                    </a:cubicBezTo>
                    <a:cubicBezTo>
                      <a:pt x="33" y="35"/>
                      <a:pt x="36" y="32"/>
                      <a:pt x="35" y="34"/>
                    </a:cubicBezTo>
                    <a:cubicBezTo>
                      <a:pt x="36" y="33"/>
                      <a:pt x="35" y="34"/>
                      <a:pt x="34" y="35"/>
                    </a:cubicBezTo>
                    <a:cubicBezTo>
                      <a:pt x="35" y="34"/>
                      <a:pt x="36" y="34"/>
                      <a:pt x="37" y="33"/>
                    </a:cubicBezTo>
                    <a:cubicBezTo>
                      <a:pt x="36" y="34"/>
                      <a:pt x="36" y="34"/>
                      <a:pt x="36" y="34"/>
                    </a:cubicBezTo>
                    <a:cubicBezTo>
                      <a:pt x="36" y="34"/>
                      <a:pt x="36" y="34"/>
                      <a:pt x="37" y="34"/>
                    </a:cubicBezTo>
                    <a:cubicBezTo>
                      <a:pt x="38" y="33"/>
                      <a:pt x="39" y="32"/>
                      <a:pt x="39" y="32"/>
                    </a:cubicBezTo>
                    <a:cubicBezTo>
                      <a:pt x="39" y="32"/>
                      <a:pt x="39" y="32"/>
                      <a:pt x="39" y="32"/>
                    </a:cubicBezTo>
                    <a:cubicBezTo>
                      <a:pt x="40" y="32"/>
                      <a:pt x="40" y="32"/>
                      <a:pt x="40" y="32"/>
                    </a:cubicBezTo>
                    <a:cubicBezTo>
                      <a:pt x="39" y="33"/>
                      <a:pt x="39" y="32"/>
                      <a:pt x="39" y="33"/>
                    </a:cubicBezTo>
                    <a:cubicBezTo>
                      <a:pt x="37" y="35"/>
                      <a:pt x="38" y="34"/>
                      <a:pt x="38" y="35"/>
                    </a:cubicBezTo>
                    <a:cubicBezTo>
                      <a:pt x="39" y="34"/>
                      <a:pt x="39" y="34"/>
                      <a:pt x="39" y="34"/>
                    </a:cubicBezTo>
                    <a:cubicBezTo>
                      <a:pt x="40" y="33"/>
                      <a:pt x="38" y="35"/>
                      <a:pt x="38" y="35"/>
                    </a:cubicBezTo>
                    <a:cubicBezTo>
                      <a:pt x="42" y="32"/>
                      <a:pt x="42" y="32"/>
                      <a:pt x="42" y="32"/>
                    </a:cubicBezTo>
                    <a:cubicBezTo>
                      <a:pt x="42" y="32"/>
                      <a:pt x="41" y="33"/>
                      <a:pt x="40" y="34"/>
                    </a:cubicBezTo>
                    <a:cubicBezTo>
                      <a:pt x="40" y="34"/>
                      <a:pt x="42" y="32"/>
                      <a:pt x="44" y="31"/>
                    </a:cubicBezTo>
                    <a:cubicBezTo>
                      <a:pt x="44" y="31"/>
                      <a:pt x="45" y="31"/>
                      <a:pt x="45" y="31"/>
                    </a:cubicBezTo>
                    <a:cubicBezTo>
                      <a:pt x="44" y="32"/>
                      <a:pt x="45" y="31"/>
                      <a:pt x="44" y="32"/>
                    </a:cubicBezTo>
                    <a:cubicBezTo>
                      <a:pt x="43" y="33"/>
                      <a:pt x="43" y="33"/>
                      <a:pt x="43" y="33"/>
                    </a:cubicBezTo>
                    <a:cubicBezTo>
                      <a:pt x="43" y="33"/>
                      <a:pt x="41" y="34"/>
                      <a:pt x="40" y="35"/>
                    </a:cubicBezTo>
                    <a:cubicBezTo>
                      <a:pt x="41" y="35"/>
                      <a:pt x="41" y="36"/>
                      <a:pt x="41" y="36"/>
                    </a:cubicBezTo>
                    <a:cubicBezTo>
                      <a:pt x="43" y="34"/>
                      <a:pt x="42" y="35"/>
                      <a:pt x="44" y="34"/>
                    </a:cubicBezTo>
                    <a:cubicBezTo>
                      <a:pt x="44" y="34"/>
                      <a:pt x="43" y="35"/>
                      <a:pt x="42" y="36"/>
                    </a:cubicBezTo>
                    <a:cubicBezTo>
                      <a:pt x="43" y="35"/>
                      <a:pt x="43" y="36"/>
                      <a:pt x="43" y="36"/>
                    </a:cubicBezTo>
                    <a:cubicBezTo>
                      <a:pt x="43" y="36"/>
                      <a:pt x="43" y="36"/>
                      <a:pt x="43" y="36"/>
                    </a:cubicBezTo>
                    <a:cubicBezTo>
                      <a:pt x="44" y="36"/>
                      <a:pt x="43" y="37"/>
                      <a:pt x="45" y="36"/>
                    </a:cubicBezTo>
                    <a:cubicBezTo>
                      <a:pt x="44" y="37"/>
                      <a:pt x="44" y="37"/>
                      <a:pt x="44" y="37"/>
                    </a:cubicBezTo>
                    <a:cubicBezTo>
                      <a:pt x="44" y="37"/>
                      <a:pt x="47" y="34"/>
                      <a:pt x="46" y="36"/>
                    </a:cubicBezTo>
                    <a:cubicBezTo>
                      <a:pt x="45" y="36"/>
                      <a:pt x="45" y="36"/>
                      <a:pt x="45" y="36"/>
                    </a:cubicBezTo>
                    <a:cubicBezTo>
                      <a:pt x="46" y="36"/>
                      <a:pt x="44" y="38"/>
                      <a:pt x="46" y="36"/>
                    </a:cubicBezTo>
                    <a:cubicBezTo>
                      <a:pt x="45" y="37"/>
                      <a:pt x="45" y="37"/>
                      <a:pt x="45" y="37"/>
                    </a:cubicBezTo>
                    <a:cubicBezTo>
                      <a:pt x="45" y="37"/>
                      <a:pt x="45" y="37"/>
                      <a:pt x="47" y="36"/>
                    </a:cubicBezTo>
                    <a:cubicBezTo>
                      <a:pt x="45" y="38"/>
                      <a:pt x="45" y="38"/>
                      <a:pt x="45" y="38"/>
                    </a:cubicBezTo>
                    <a:cubicBezTo>
                      <a:pt x="45" y="39"/>
                      <a:pt x="47" y="36"/>
                      <a:pt x="47" y="37"/>
                    </a:cubicBezTo>
                    <a:cubicBezTo>
                      <a:pt x="47" y="37"/>
                      <a:pt x="46" y="38"/>
                      <a:pt x="46" y="38"/>
                    </a:cubicBezTo>
                    <a:cubicBezTo>
                      <a:pt x="47" y="37"/>
                      <a:pt x="47" y="38"/>
                      <a:pt x="47" y="38"/>
                    </a:cubicBezTo>
                    <a:cubicBezTo>
                      <a:pt x="46" y="39"/>
                      <a:pt x="46" y="39"/>
                      <a:pt x="46" y="39"/>
                    </a:cubicBezTo>
                    <a:cubicBezTo>
                      <a:pt x="47" y="40"/>
                      <a:pt x="47" y="41"/>
                      <a:pt x="50" y="41"/>
                    </a:cubicBezTo>
                    <a:cubicBezTo>
                      <a:pt x="48" y="42"/>
                      <a:pt x="48" y="41"/>
                      <a:pt x="47" y="43"/>
                    </a:cubicBezTo>
                    <a:cubicBezTo>
                      <a:pt x="49" y="41"/>
                      <a:pt x="48" y="42"/>
                      <a:pt x="49" y="42"/>
                    </a:cubicBezTo>
                    <a:cubicBezTo>
                      <a:pt x="48" y="42"/>
                      <a:pt x="48" y="42"/>
                      <a:pt x="48" y="42"/>
                    </a:cubicBezTo>
                    <a:cubicBezTo>
                      <a:pt x="49" y="42"/>
                      <a:pt x="48" y="43"/>
                      <a:pt x="48" y="43"/>
                    </a:cubicBezTo>
                    <a:cubicBezTo>
                      <a:pt x="49" y="43"/>
                      <a:pt x="49" y="43"/>
                      <a:pt x="49" y="43"/>
                    </a:cubicBezTo>
                    <a:cubicBezTo>
                      <a:pt x="50" y="42"/>
                      <a:pt x="47" y="45"/>
                      <a:pt x="49" y="43"/>
                    </a:cubicBezTo>
                    <a:cubicBezTo>
                      <a:pt x="48" y="44"/>
                      <a:pt x="48" y="44"/>
                      <a:pt x="48" y="44"/>
                    </a:cubicBezTo>
                    <a:cubicBezTo>
                      <a:pt x="50" y="43"/>
                      <a:pt x="47" y="45"/>
                      <a:pt x="49" y="44"/>
                    </a:cubicBezTo>
                    <a:cubicBezTo>
                      <a:pt x="49" y="44"/>
                      <a:pt x="49" y="44"/>
                      <a:pt x="49" y="44"/>
                    </a:cubicBezTo>
                    <a:cubicBezTo>
                      <a:pt x="48" y="45"/>
                      <a:pt x="51" y="43"/>
                      <a:pt x="50" y="44"/>
                    </a:cubicBezTo>
                    <a:cubicBezTo>
                      <a:pt x="50" y="44"/>
                      <a:pt x="51" y="44"/>
                      <a:pt x="53" y="43"/>
                    </a:cubicBezTo>
                    <a:cubicBezTo>
                      <a:pt x="51" y="44"/>
                      <a:pt x="51" y="44"/>
                      <a:pt x="51" y="44"/>
                    </a:cubicBezTo>
                    <a:cubicBezTo>
                      <a:pt x="52" y="44"/>
                      <a:pt x="52" y="46"/>
                      <a:pt x="55" y="45"/>
                    </a:cubicBezTo>
                    <a:cubicBezTo>
                      <a:pt x="54" y="45"/>
                      <a:pt x="54" y="45"/>
                      <a:pt x="54" y="45"/>
                    </a:cubicBezTo>
                    <a:cubicBezTo>
                      <a:pt x="56" y="44"/>
                      <a:pt x="52" y="48"/>
                      <a:pt x="56" y="45"/>
                    </a:cubicBezTo>
                    <a:cubicBezTo>
                      <a:pt x="58" y="45"/>
                      <a:pt x="58" y="45"/>
                      <a:pt x="58" y="45"/>
                    </a:cubicBezTo>
                    <a:cubicBezTo>
                      <a:pt x="56" y="46"/>
                      <a:pt x="56" y="46"/>
                      <a:pt x="56" y="46"/>
                    </a:cubicBezTo>
                    <a:cubicBezTo>
                      <a:pt x="57" y="46"/>
                      <a:pt x="56" y="46"/>
                      <a:pt x="58" y="46"/>
                    </a:cubicBezTo>
                    <a:cubicBezTo>
                      <a:pt x="56" y="46"/>
                      <a:pt x="56" y="46"/>
                      <a:pt x="56" y="46"/>
                    </a:cubicBezTo>
                    <a:cubicBezTo>
                      <a:pt x="56" y="47"/>
                      <a:pt x="59" y="46"/>
                      <a:pt x="58" y="46"/>
                    </a:cubicBezTo>
                    <a:cubicBezTo>
                      <a:pt x="57" y="46"/>
                      <a:pt x="57" y="46"/>
                      <a:pt x="57" y="46"/>
                    </a:cubicBezTo>
                    <a:cubicBezTo>
                      <a:pt x="55" y="49"/>
                      <a:pt x="54" y="52"/>
                      <a:pt x="58" y="51"/>
                    </a:cubicBezTo>
                    <a:cubicBezTo>
                      <a:pt x="59" y="50"/>
                      <a:pt x="56" y="52"/>
                      <a:pt x="56" y="52"/>
                    </a:cubicBezTo>
                    <a:cubicBezTo>
                      <a:pt x="60" y="51"/>
                      <a:pt x="56" y="55"/>
                      <a:pt x="61" y="53"/>
                    </a:cubicBezTo>
                    <a:cubicBezTo>
                      <a:pt x="63" y="53"/>
                      <a:pt x="68" y="50"/>
                      <a:pt x="68" y="50"/>
                    </a:cubicBezTo>
                    <a:cubicBezTo>
                      <a:pt x="65" y="50"/>
                      <a:pt x="66" y="47"/>
                      <a:pt x="68" y="44"/>
                    </a:cubicBezTo>
                    <a:cubicBezTo>
                      <a:pt x="67" y="44"/>
                      <a:pt x="66" y="43"/>
                      <a:pt x="66"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chenying0907 374"/>
              <p:cNvSpPr/>
              <p:nvPr/>
            </p:nvSpPr>
            <p:spPr bwMode="auto">
              <a:xfrm>
                <a:off x="3472" y="2077"/>
                <a:ext cx="0" cy="2"/>
              </a:xfrm>
              <a:custGeom>
                <a:avLst/>
                <a:gdLst>
                  <a:gd name="T0" fmla="*/ 0 h 1"/>
                  <a:gd name="T1" fmla="*/ 1 h 1"/>
                  <a:gd name="T2" fmla="*/ 0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0"/>
                      <a:pt x="0" y="1"/>
                    </a:cubicBezTo>
                    <a:cubicBezTo>
                      <a:pt x="0" y="1"/>
                      <a:pt x="0" y="1"/>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chenying0907 375"/>
              <p:cNvSpPr/>
              <p:nvPr/>
            </p:nvSpPr>
            <p:spPr bwMode="auto">
              <a:xfrm>
                <a:off x="4219" y="2506"/>
                <a:ext cx="2" cy="4"/>
              </a:xfrm>
              <a:custGeom>
                <a:avLst/>
                <a:gdLst>
                  <a:gd name="T0" fmla="*/ 0 w 1"/>
                  <a:gd name="T1" fmla="*/ 1 h 2"/>
                  <a:gd name="T2" fmla="*/ 1 w 1"/>
                  <a:gd name="T3" fmla="*/ 1 h 2"/>
                  <a:gd name="T4" fmla="*/ 1 w 1"/>
                  <a:gd name="T5" fmla="*/ 0 h 2"/>
                  <a:gd name="T6" fmla="*/ 0 w 1"/>
                  <a:gd name="T7" fmla="*/ 1 h 2"/>
                </a:gdLst>
                <a:ahLst/>
                <a:cxnLst>
                  <a:cxn ang="0">
                    <a:pos x="T0" y="T1"/>
                  </a:cxn>
                  <a:cxn ang="0">
                    <a:pos x="T2" y="T3"/>
                  </a:cxn>
                  <a:cxn ang="0">
                    <a:pos x="T4" y="T5"/>
                  </a:cxn>
                  <a:cxn ang="0">
                    <a:pos x="T6" y="T7"/>
                  </a:cxn>
                </a:cxnLst>
                <a:rect l="0" t="0" r="r" b="b"/>
                <a:pathLst>
                  <a:path w="1" h="2">
                    <a:moveTo>
                      <a:pt x="0" y="1"/>
                    </a:moveTo>
                    <a:cubicBezTo>
                      <a:pt x="0" y="2"/>
                      <a:pt x="1" y="1"/>
                      <a:pt x="1" y="1"/>
                    </a:cubicBezTo>
                    <a:cubicBezTo>
                      <a:pt x="1" y="1"/>
                      <a:pt x="1" y="0"/>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chenying0907 376"/>
              <p:cNvSpPr/>
              <p:nvPr/>
            </p:nvSpPr>
            <p:spPr bwMode="auto">
              <a:xfrm>
                <a:off x="4228" y="2482"/>
                <a:ext cx="6" cy="3"/>
              </a:xfrm>
              <a:custGeom>
                <a:avLst/>
                <a:gdLst>
                  <a:gd name="T0" fmla="*/ 3 w 3"/>
                  <a:gd name="T1" fmla="*/ 0 h 1"/>
                  <a:gd name="T2" fmla="*/ 0 w 3"/>
                  <a:gd name="T3" fmla="*/ 1 h 1"/>
                  <a:gd name="T4" fmla="*/ 3 w 3"/>
                  <a:gd name="T5" fmla="*/ 0 h 1"/>
                </a:gdLst>
                <a:ahLst/>
                <a:cxnLst>
                  <a:cxn ang="0">
                    <a:pos x="T0" y="T1"/>
                  </a:cxn>
                  <a:cxn ang="0">
                    <a:pos x="T2" y="T3"/>
                  </a:cxn>
                  <a:cxn ang="0">
                    <a:pos x="T4" y="T5"/>
                  </a:cxn>
                </a:cxnLst>
                <a:rect l="0" t="0" r="r" b="b"/>
                <a:pathLst>
                  <a:path w="3" h="1">
                    <a:moveTo>
                      <a:pt x="3" y="0"/>
                    </a:moveTo>
                    <a:cubicBezTo>
                      <a:pt x="0" y="1"/>
                      <a:pt x="0" y="1"/>
                      <a:pt x="0" y="1"/>
                    </a:cubicBezTo>
                    <a:cubicBezTo>
                      <a:pt x="2" y="1"/>
                      <a:pt x="2"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chenying0907 377"/>
              <p:cNvSpPr/>
              <p:nvPr/>
            </p:nvSpPr>
            <p:spPr bwMode="auto">
              <a:xfrm>
                <a:off x="3472" y="2073"/>
                <a:ext cx="0" cy="2"/>
              </a:xfrm>
              <a:custGeom>
                <a:avLst/>
                <a:gdLst>
                  <a:gd name="T0" fmla="*/ 0 h 1"/>
                  <a:gd name="T1" fmla="*/ 0 h 1"/>
                  <a:gd name="T2" fmla="*/ 0 h 1"/>
                  <a:gd name="T3" fmla="*/ 1 h 1"/>
                  <a:gd name="T4" fmla="*/ 1 h 1"/>
                  <a:gd name="T5" fmla="*/ 0 h 1"/>
                </a:gdLst>
                <a:ahLst/>
                <a:cxnLst>
                  <a:cxn ang="0">
                    <a:pos x="0" y="T0"/>
                  </a:cxn>
                  <a:cxn ang="0">
                    <a:pos x="0" y="T1"/>
                  </a:cxn>
                  <a:cxn ang="0">
                    <a:pos x="0" y="T2"/>
                  </a:cxn>
                  <a:cxn ang="0">
                    <a:pos x="0" y="T3"/>
                  </a:cxn>
                  <a:cxn ang="0">
                    <a:pos x="0" y="T4"/>
                  </a:cxn>
                  <a:cxn ang="0">
                    <a:pos x="0" y="T5"/>
                  </a:cxn>
                </a:cxnLst>
                <a:rect l="0" t="0" r="r" b="b"/>
                <a:pathLst>
                  <a:path h="1">
                    <a:moveTo>
                      <a:pt x="0" y="0"/>
                    </a:moveTo>
                    <a:cubicBezTo>
                      <a:pt x="0" y="0"/>
                      <a:pt x="0" y="0"/>
                      <a:pt x="0" y="0"/>
                    </a:cubicBezTo>
                    <a:cubicBezTo>
                      <a:pt x="0" y="0"/>
                      <a:pt x="0" y="0"/>
                      <a:pt x="0" y="0"/>
                    </a:cubicBezTo>
                    <a:cubicBezTo>
                      <a:pt x="0" y="0"/>
                      <a:pt x="0" y="0"/>
                      <a:pt x="0" y="1"/>
                    </a:cubicBezTo>
                    <a:cubicBezTo>
                      <a:pt x="0" y="1"/>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chenying0907 378"/>
              <p:cNvSpPr/>
              <p:nvPr/>
            </p:nvSpPr>
            <p:spPr bwMode="auto">
              <a:xfrm>
                <a:off x="3472" y="207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chenying0907 379"/>
              <p:cNvSpPr/>
              <p:nvPr/>
            </p:nvSpPr>
            <p:spPr bwMode="auto">
              <a:xfrm>
                <a:off x="4219" y="2510"/>
                <a:ext cx="5" cy="2"/>
              </a:xfrm>
              <a:custGeom>
                <a:avLst/>
                <a:gdLst>
                  <a:gd name="T0" fmla="*/ 0 w 2"/>
                  <a:gd name="T1" fmla="*/ 1 h 1"/>
                  <a:gd name="T2" fmla="*/ 2 w 2"/>
                  <a:gd name="T3" fmla="*/ 0 h 1"/>
                  <a:gd name="T4" fmla="*/ 0 w 2"/>
                  <a:gd name="T5" fmla="*/ 1 h 1"/>
                </a:gdLst>
                <a:ahLst/>
                <a:cxnLst>
                  <a:cxn ang="0">
                    <a:pos x="T0" y="T1"/>
                  </a:cxn>
                  <a:cxn ang="0">
                    <a:pos x="T2" y="T3"/>
                  </a:cxn>
                  <a:cxn ang="0">
                    <a:pos x="T4" y="T5"/>
                  </a:cxn>
                </a:cxnLst>
                <a:rect l="0" t="0" r="r" b="b"/>
                <a:pathLst>
                  <a:path w="2" h="1">
                    <a:moveTo>
                      <a:pt x="0" y="1"/>
                    </a:moveTo>
                    <a:cubicBezTo>
                      <a:pt x="0" y="1"/>
                      <a:pt x="1" y="1"/>
                      <a:pt x="2"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chenying0907 380"/>
              <p:cNvSpPr/>
              <p:nvPr/>
            </p:nvSpPr>
            <p:spPr bwMode="auto">
              <a:xfrm>
                <a:off x="4221" y="2514"/>
                <a:ext cx="3" cy="4"/>
              </a:xfrm>
              <a:custGeom>
                <a:avLst/>
                <a:gdLst>
                  <a:gd name="T0" fmla="*/ 1 w 1"/>
                  <a:gd name="T1" fmla="*/ 0 h 2"/>
                  <a:gd name="T2" fmla="*/ 1 w 1"/>
                  <a:gd name="T3" fmla="*/ 2 h 2"/>
                  <a:gd name="T4" fmla="*/ 1 w 1"/>
                  <a:gd name="T5" fmla="*/ 0 h 2"/>
                </a:gdLst>
                <a:ahLst/>
                <a:cxnLst>
                  <a:cxn ang="0">
                    <a:pos x="T0" y="T1"/>
                  </a:cxn>
                  <a:cxn ang="0">
                    <a:pos x="T2" y="T3"/>
                  </a:cxn>
                  <a:cxn ang="0">
                    <a:pos x="T4" y="T5"/>
                  </a:cxn>
                </a:cxnLst>
                <a:rect l="0" t="0" r="r" b="b"/>
                <a:pathLst>
                  <a:path w="1" h="2">
                    <a:moveTo>
                      <a:pt x="1" y="0"/>
                    </a:moveTo>
                    <a:cubicBezTo>
                      <a:pt x="0" y="2"/>
                      <a:pt x="1" y="1"/>
                      <a:pt x="1" y="2"/>
                    </a:cubicBezTo>
                    <a:cubicBezTo>
                      <a:pt x="1" y="1"/>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Oval 381"/>
              <p:cNvSpPr>
                <a:spLocks noChangeArrowheads="1"/>
              </p:cNvSpPr>
              <p:nvPr/>
            </p:nvSpPr>
            <p:spPr bwMode="auto">
              <a:xfrm>
                <a:off x="3905" y="2275"/>
                <a:ext cx="1" cy="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chenying0907 382"/>
              <p:cNvSpPr/>
              <p:nvPr/>
            </p:nvSpPr>
            <p:spPr bwMode="auto">
              <a:xfrm>
                <a:off x="4217" y="2510"/>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chenying0907 383"/>
              <p:cNvSpPr/>
              <p:nvPr/>
            </p:nvSpPr>
            <p:spPr bwMode="auto">
              <a:xfrm>
                <a:off x="4296" y="2552"/>
                <a:ext cx="0" cy="3"/>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chenying0907 384"/>
              <p:cNvSpPr/>
              <p:nvPr/>
            </p:nvSpPr>
            <p:spPr bwMode="auto">
              <a:xfrm>
                <a:off x="4289" y="255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chenying0907 385"/>
              <p:cNvSpPr/>
              <p:nvPr/>
            </p:nvSpPr>
            <p:spPr bwMode="auto">
              <a:xfrm>
                <a:off x="4296" y="2552"/>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chenying0907 386"/>
              <p:cNvSpPr/>
              <p:nvPr/>
            </p:nvSpPr>
            <p:spPr bwMode="auto">
              <a:xfrm>
                <a:off x="4306" y="2555"/>
                <a:ext cx="2" cy="4"/>
              </a:xfrm>
              <a:custGeom>
                <a:avLst/>
                <a:gdLst>
                  <a:gd name="T0" fmla="*/ 0 w 2"/>
                  <a:gd name="T1" fmla="*/ 4 h 4"/>
                  <a:gd name="T2" fmla="*/ 0 w 2"/>
                  <a:gd name="T3" fmla="*/ 4 h 4"/>
                  <a:gd name="T4" fmla="*/ 2 w 2"/>
                  <a:gd name="T5" fmla="*/ 0 h 4"/>
                  <a:gd name="T6" fmla="*/ 0 w 2"/>
                  <a:gd name="T7" fmla="*/ 4 h 4"/>
                </a:gdLst>
                <a:ahLst/>
                <a:cxnLst>
                  <a:cxn ang="0">
                    <a:pos x="T0" y="T1"/>
                  </a:cxn>
                  <a:cxn ang="0">
                    <a:pos x="T2" y="T3"/>
                  </a:cxn>
                  <a:cxn ang="0">
                    <a:pos x="T4" y="T5"/>
                  </a:cxn>
                  <a:cxn ang="0">
                    <a:pos x="T6" y="T7"/>
                  </a:cxn>
                </a:cxnLst>
                <a:rect l="0" t="0" r="r" b="b"/>
                <a:pathLst>
                  <a:path w="2" h="4">
                    <a:moveTo>
                      <a:pt x="0" y="4"/>
                    </a:moveTo>
                    <a:lnTo>
                      <a:pt x="0" y="4"/>
                    </a:lnTo>
                    <a:lnTo>
                      <a:pt x="2" y="0"/>
                    </a:lnTo>
                    <a:lnTo>
                      <a:pt x="0"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chenying0907 387"/>
              <p:cNvSpPr/>
              <p:nvPr/>
            </p:nvSpPr>
            <p:spPr bwMode="auto">
              <a:xfrm>
                <a:off x="3903" y="2275"/>
                <a:ext cx="2" cy="0"/>
              </a:xfrm>
              <a:custGeom>
                <a:avLst/>
                <a:gdLst>
                  <a:gd name="T0" fmla="*/ 1 w 1"/>
                  <a:gd name="T1" fmla="*/ 1 w 1"/>
                  <a:gd name="T2" fmla="*/ 1 w 1"/>
                  <a:gd name="T3" fmla="*/ 1 w 1"/>
                </a:gdLst>
                <a:ahLst/>
                <a:cxnLst>
                  <a:cxn ang="0">
                    <a:pos x="T0" y="0"/>
                  </a:cxn>
                  <a:cxn ang="0">
                    <a:pos x="T1" y="0"/>
                  </a:cxn>
                  <a:cxn ang="0">
                    <a:pos x="T2" y="0"/>
                  </a:cxn>
                  <a:cxn ang="0">
                    <a:pos x="T3" y="0"/>
                  </a:cxn>
                </a:cxnLst>
                <a:rect l="0" t="0" r="r" b="b"/>
                <a:pathLst>
                  <a:path w="1">
                    <a:moveTo>
                      <a:pt x="1" y="0"/>
                    </a:moveTo>
                    <a:cubicBezTo>
                      <a:pt x="1" y="0"/>
                      <a:pt x="1" y="0"/>
                      <a:pt x="1" y="0"/>
                    </a:cubicBezTo>
                    <a:cubicBezTo>
                      <a:pt x="1"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chenying0907 388"/>
              <p:cNvSpPr/>
              <p:nvPr/>
            </p:nvSpPr>
            <p:spPr bwMode="auto">
              <a:xfrm>
                <a:off x="3901" y="257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chenying0907 389"/>
              <p:cNvSpPr/>
              <p:nvPr/>
            </p:nvSpPr>
            <p:spPr bwMode="auto">
              <a:xfrm>
                <a:off x="4285" y="255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chenying0907 390"/>
              <p:cNvSpPr/>
              <p:nvPr/>
            </p:nvSpPr>
            <p:spPr bwMode="auto">
              <a:xfrm>
                <a:off x="3472" y="207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Rectangle 391"/>
              <p:cNvSpPr>
                <a:spLocks noChangeArrowheads="1"/>
              </p:cNvSpPr>
              <p:nvPr/>
            </p:nvSpPr>
            <p:spPr bwMode="auto">
              <a:xfrm>
                <a:off x="3472" y="2079"/>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9" name="chenying0907 392"/>
              <p:cNvSpPr/>
              <p:nvPr/>
            </p:nvSpPr>
            <p:spPr bwMode="auto">
              <a:xfrm>
                <a:off x="4277" y="2495"/>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chenying0907 393"/>
              <p:cNvSpPr/>
              <p:nvPr/>
            </p:nvSpPr>
            <p:spPr bwMode="auto">
              <a:xfrm>
                <a:off x="3472" y="2077"/>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1" name="chenying0907 394"/>
              <p:cNvSpPr/>
              <p:nvPr/>
            </p:nvSpPr>
            <p:spPr bwMode="auto">
              <a:xfrm>
                <a:off x="4255" y="253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2" name="chenying0907 395"/>
              <p:cNvSpPr/>
              <p:nvPr/>
            </p:nvSpPr>
            <p:spPr bwMode="auto">
              <a:xfrm>
                <a:off x="3678" y="2461"/>
                <a:ext cx="19" cy="13"/>
              </a:xfrm>
              <a:custGeom>
                <a:avLst/>
                <a:gdLst>
                  <a:gd name="T0" fmla="*/ 0 w 9"/>
                  <a:gd name="T1" fmla="*/ 0 h 6"/>
                  <a:gd name="T2" fmla="*/ 9 w 9"/>
                  <a:gd name="T3" fmla="*/ 6 h 6"/>
                  <a:gd name="T4" fmla="*/ 0 w 9"/>
                  <a:gd name="T5" fmla="*/ 0 h 6"/>
                </a:gdLst>
                <a:ahLst/>
                <a:cxnLst>
                  <a:cxn ang="0">
                    <a:pos x="T0" y="T1"/>
                  </a:cxn>
                  <a:cxn ang="0">
                    <a:pos x="T2" y="T3"/>
                  </a:cxn>
                  <a:cxn ang="0">
                    <a:pos x="T4" y="T5"/>
                  </a:cxn>
                </a:cxnLst>
                <a:rect l="0" t="0" r="r" b="b"/>
                <a:pathLst>
                  <a:path w="9" h="6">
                    <a:moveTo>
                      <a:pt x="0" y="0"/>
                    </a:moveTo>
                    <a:cubicBezTo>
                      <a:pt x="9" y="6"/>
                      <a:pt x="9" y="6"/>
                      <a:pt x="9" y="6"/>
                    </a:cubicBezTo>
                    <a:cubicBezTo>
                      <a:pt x="6" y="3"/>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chenying0907 396"/>
              <p:cNvSpPr/>
              <p:nvPr/>
            </p:nvSpPr>
            <p:spPr bwMode="auto">
              <a:xfrm>
                <a:off x="3496" y="2319"/>
                <a:ext cx="4" cy="6"/>
              </a:xfrm>
              <a:custGeom>
                <a:avLst/>
                <a:gdLst>
                  <a:gd name="T0" fmla="*/ 1 w 2"/>
                  <a:gd name="T1" fmla="*/ 1 h 3"/>
                  <a:gd name="T2" fmla="*/ 2 w 2"/>
                  <a:gd name="T3" fmla="*/ 3 h 3"/>
                  <a:gd name="T4" fmla="*/ 2 w 2"/>
                  <a:gd name="T5" fmla="*/ 1 h 3"/>
                  <a:gd name="T6" fmla="*/ 1 w 2"/>
                  <a:gd name="T7" fmla="*/ 1 h 3"/>
                </a:gdLst>
                <a:ahLst/>
                <a:cxnLst>
                  <a:cxn ang="0">
                    <a:pos x="T0" y="T1"/>
                  </a:cxn>
                  <a:cxn ang="0">
                    <a:pos x="T2" y="T3"/>
                  </a:cxn>
                  <a:cxn ang="0">
                    <a:pos x="T4" y="T5"/>
                  </a:cxn>
                  <a:cxn ang="0">
                    <a:pos x="T6" y="T7"/>
                  </a:cxn>
                </a:cxnLst>
                <a:rect l="0" t="0" r="r" b="b"/>
                <a:pathLst>
                  <a:path w="2" h="3">
                    <a:moveTo>
                      <a:pt x="1" y="1"/>
                    </a:moveTo>
                    <a:cubicBezTo>
                      <a:pt x="2" y="2"/>
                      <a:pt x="2" y="2"/>
                      <a:pt x="2" y="3"/>
                    </a:cubicBezTo>
                    <a:cubicBezTo>
                      <a:pt x="2" y="1"/>
                      <a:pt x="2" y="1"/>
                      <a:pt x="2" y="1"/>
                    </a:cubicBezTo>
                    <a:cubicBezTo>
                      <a:pt x="2"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chenying0907 397"/>
              <p:cNvSpPr/>
              <p:nvPr/>
            </p:nvSpPr>
            <p:spPr bwMode="auto">
              <a:xfrm>
                <a:off x="3483" y="2156"/>
                <a:ext cx="6" cy="4"/>
              </a:xfrm>
              <a:custGeom>
                <a:avLst/>
                <a:gdLst>
                  <a:gd name="T0" fmla="*/ 2 w 3"/>
                  <a:gd name="T1" fmla="*/ 1 h 2"/>
                  <a:gd name="T2" fmla="*/ 1 w 3"/>
                  <a:gd name="T3" fmla="*/ 2 h 2"/>
                  <a:gd name="T4" fmla="*/ 2 w 3"/>
                  <a:gd name="T5" fmla="*/ 1 h 2"/>
                </a:gdLst>
                <a:ahLst/>
                <a:cxnLst>
                  <a:cxn ang="0">
                    <a:pos x="T0" y="T1"/>
                  </a:cxn>
                  <a:cxn ang="0">
                    <a:pos x="T2" y="T3"/>
                  </a:cxn>
                  <a:cxn ang="0">
                    <a:pos x="T4" y="T5"/>
                  </a:cxn>
                </a:cxnLst>
                <a:rect l="0" t="0" r="r" b="b"/>
                <a:pathLst>
                  <a:path w="3" h="2">
                    <a:moveTo>
                      <a:pt x="2" y="1"/>
                    </a:moveTo>
                    <a:cubicBezTo>
                      <a:pt x="0" y="0"/>
                      <a:pt x="3" y="1"/>
                      <a:pt x="1" y="2"/>
                    </a:cubicBezTo>
                    <a:cubicBezTo>
                      <a:pt x="2" y="2"/>
                      <a:pt x="2" y="2"/>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chenying0907 398"/>
              <p:cNvSpPr/>
              <p:nvPr/>
            </p:nvSpPr>
            <p:spPr bwMode="auto">
              <a:xfrm>
                <a:off x="3534" y="2347"/>
                <a:ext cx="13" cy="6"/>
              </a:xfrm>
              <a:custGeom>
                <a:avLst/>
                <a:gdLst>
                  <a:gd name="T0" fmla="*/ 0 w 6"/>
                  <a:gd name="T1" fmla="*/ 0 h 3"/>
                  <a:gd name="T2" fmla="*/ 4 w 6"/>
                  <a:gd name="T3" fmla="*/ 3 h 3"/>
                  <a:gd name="T4" fmla="*/ 0 w 6"/>
                  <a:gd name="T5" fmla="*/ 0 h 3"/>
                </a:gdLst>
                <a:ahLst/>
                <a:cxnLst>
                  <a:cxn ang="0">
                    <a:pos x="T0" y="T1"/>
                  </a:cxn>
                  <a:cxn ang="0">
                    <a:pos x="T2" y="T3"/>
                  </a:cxn>
                  <a:cxn ang="0">
                    <a:pos x="T4" y="T5"/>
                  </a:cxn>
                </a:cxnLst>
                <a:rect l="0" t="0" r="r" b="b"/>
                <a:pathLst>
                  <a:path w="6" h="3">
                    <a:moveTo>
                      <a:pt x="0" y="0"/>
                    </a:moveTo>
                    <a:cubicBezTo>
                      <a:pt x="0" y="2"/>
                      <a:pt x="3" y="3"/>
                      <a:pt x="4" y="3"/>
                    </a:cubicBezTo>
                    <a:cubicBezTo>
                      <a:pt x="6" y="3"/>
                      <a:pt x="1"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chenying0907 399"/>
              <p:cNvSpPr/>
              <p:nvPr/>
            </p:nvSpPr>
            <p:spPr bwMode="auto">
              <a:xfrm>
                <a:off x="3466" y="2090"/>
                <a:ext cx="4" cy="4"/>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2" y="2"/>
                      <a:pt x="2" y="2"/>
                      <a:pt x="2" y="2"/>
                    </a:cubicBezTo>
                    <a:cubicBezTo>
                      <a:pt x="2"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chenying0907 400"/>
              <p:cNvSpPr/>
              <p:nvPr/>
            </p:nvSpPr>
            <p:spPr bwMode="auto">
              <a:xfrm>
                <a:off x="3466" y="2103"/>
                <a:ext cx="4" cy="0"/>
              </a:xfrm>
              <a:custGeom>
                <a:avLst/>
                <a:gdLst>
                  <a:gd name="T0" fmla="*/ 0 w 2"/>
                  <a:gd name="T1" fmla="*/ 1 w 2"/>
                  <a:gd name="T2" fmla="*/ 1 w 2"/>
                  <a:gd name="T3" fmla="*/ 0 w 2"/>
                </a:gdLst>
                <a:ahLst/>
                <a:cxnLst>
                  <a:cxn ang="0">
                    <a:pos x="T0" y="0"/>
                  </a:cxn>
                  <a:cxn ang="0">
                    <a:pos x="T1" y="0"/>
                  </a:cxn>
                  <a:cxn ang="0">
                    <a:pos x="T2" y="0"/>
                  </a:cxn>
                  <a:cxn ang="0">
                    <a:pos x="T3" y="0"/>
                  </a:cxn>
                </a:cxnLst>
                <a:rect l="0" t="0" r="r" b="b"/>
                <a:pathLst>
                  <a:path w="2">
                    <a:moveTo>
                      <a:pt x="0" y="0"/>
                    </a:moveTo>
                    <a:cubicBezTo>
                      <a:pt x="1" y="0"/>
                      <a:pt x="1" y="0"/>
                      <a:pt x="1" y="0"/>
                    </a:cubicBezTo>
                    <a:cubicBezTo>
                      <a:pt x="2"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chenying0907 401"/>
              <p:cNvSpPr/>
              <p:nvPr/>
            </p:nvSpPr>
            <p:spPr bwMode="auto">
              <a:xfrm>
                <a:off x="3477" y="2152"/>
                <a:ext cx="4" cy="8"/>
              </a:xfrm>
              <a:custGeom>
                <a:avLst/>
                <a:gdLst>
                  <a:gd name="T0" fmla="*/ 2 w 2"/>
                  <a:gd name="T1" fmla="*/ 4 h 4"/>
                  <a:gd name="T2" fmla="*/ 1 w 2"/>
                  <a:gd name="T3" fmla="*/ 0 h 4"/>
                  <a:gd name="T4" fmla="*/ 2 w 2"/>
                  <a:gd name="T5" fmla="*/ 4 h 4"/>
                </a:gdLst>
                <a:ahLst/>
                <a:cxnLst>
                  <a:cxn ang="0">
                    <a:pos x="T0" y="T1"/>
                  </a:cxn>
                  <a:cxn ang="0">
                    <a:pos x="T2" y="T3"/>
                  </a:cxn>
                  <a:cxn ang="0">
                    <a:pos x="T4" y="T5"/>
                  </a:cxn>
                </a:cxnLst>
                <a:rect l="0" t="0" r="r" b="b"/>
                <a:pathLst>
                  <a:path w="2" h="4">
                    <a:moveTo>
                      <a:pt x="2" y="4"/>
                    </a:moveTo>
                    <a:cubicBezTo>
                      <a:pt x="2" y="3"/>
                      <a:pt x="1" y="1"/>
                      <a:pt x="1" y="0"/>
                    </a:cubicBezTo>
                    <a:cubicBezTo>
                      <a:pt x="0" y="2"/>
                      <a:pt x="1"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chenying0907 402"/>
              <p:cNvSpPr/>
              <p:nvPr/>
            </p:nvSpPr>
            <p:spPr bwMode="auto">
              <a:xfrm>
                <a:off x="3466" y="2096"/>
                <a:ext cx="8" cy="5"/>
              </a:xfrm>
              <a:custGeom>
                <a:avLst/>
                <a:gdLst>
                  <a:gd name="T0" fmla="*/ 0 w 4"/>
                  <a:gd name="T1" fmla="*/ 2 h 2"/>
                  <a:gd name="T2" fmla="*/ 0 w 4"/>
                  <a:gd name="T3" fmla="*/ 2 h 2"/>
                  <a:gd name="T4" fmla="*/ 2 w 4"/>
                  <a:gd name="T5" fmla="*/ 2 h 2"/>
                  <a:gd name="T6" fmla="*/ 2 w 4"/>
                  <a:gd name="T7" fmla="*/ 1 h 2"/>
                  <a:gd name="T8" fmla="*/ 4 w 4"/>
                  <a:gd name="T9" fmla="*/ 0 h 2"/>
                  <a:gd name="T10" fmla="*/ 0 w 4"/>
                  <a:gd name="T11" fmla="*/ 2 h 2"/>
                </a:gdLst>
                <a:ahLst/>
                <a:cxnLst>
                  <a:cxn ang="0">
                    <a:pos x="T0" y="T1"/>
                  </a:cxn>
                  <a:cxn ang="0">
                    <a:pos x="T2" y="T3"/>
                  </a:cxn>
                  <a:cxn ang="0">
                    <a:pos x="T4" y="T5"/>
                  </a:cxn>
                  <a:cxn ang="0">
                    <a:pos x="T6" y="T7"/>
                  </a:cxn>
                  <a:cxn ang="0">
                    <a:pos x="T8" y="T9"/>
                  </a:cxn>
                  <a:cxn ang="0">
                    <a:pos x="T10" y="T11"/>
                  </a:cxn>
                </a:cxnLst>
                <a:rect l="0" t="0" r="r" b="b"/>
                <a:pathLst>
                  <a:path w="4" h="2">
                    <a:moveTo>
                      <a:pt x="0" y="2"/>
                    </a:moveTo>
                    <a:cubicBezTo>
                      <a:pt x="0" y="2"/>
                      <a:pt x="0" y="2"/>
                      <a:pt x="0" y="2"/>
                    </a:cubicBezTo>
                    <a:cubicBezTo>
                      <a:pt x="1" y="2"/>
                      <a:pt x="1" y="2"/>
                      <a:pt x="2" y="2"/>
                    </a:cubicBezTo>
                    <a:cubicBezTo>
                      <a:pt x="2" y="2"/>
                      <a:pt x="3" y="1"/>
                      <a:pt x="2" y="1"/>
                    </a:cubicBezTo>
                    <a:cubicBezTo>
                      <a:pt x="3" y="0"/>
                      <a:pt x="4" y="1"/>
                      <a:pt x="4" y="0"/>
                    </a:cubicBezTo>
                    <a:cubicBezTo>
                      <a:pt x="3" y="0"/>
                      <a:pt x="1"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chenying0907 403"/>
              <p:cNvSpPr/>
              <p:nvPr/>
            </p:nvSpPr>
            <p:spPr bwMode="auto">
              <a:xfrm>
                <a:off x="3470" y="2101"/>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1" name="chenying0907 404"/>
              <p:cNvSpPr/>
              <p:nvPr/>
            </p:nvSpPr>
            <p:spPr bwMode="auto">
              <a:xfrm>
                <a:off x="3718" y="2501"/>
                <a:ext cx="5" cy="5"/>
              </a:xfrm>
              <a:custGeom>
                <a:avLst/>
                <a:gdLst>
                  <a:gd name="T0" fmla="*/ 0 w 2"/>
                  <a:gd name="T1" fmla="*/ 2 h 2"/>
                  <a:gd name="T2" fmla="*/ 2 w 2"/>
                  <a:gd name="T3" fmla="*/ 2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cubicBezTo>
                      <a:pt x="1" y="2"/>
                      <a:pt x="2" y="1"/>
                      <a:pt x="2" y="2"/>
                    </a:cubicBezTo>
                    <a:cubicBezTo>
                      <a:pt x="2" y="1"/>
                      <a:pt x="1" y="1"/>
                      <a:pt x="0" y="0"/>
                    </a:cubicBezTo>
                    <a:cubicBezTo>
                      <a:pt x="0" y="0"/>
                      <a:pt x="0" y="2"/>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2" name="chenying0907 405"/>
              <p:cNvSpPr/>
              <p:nvPr/>
            </p:nvSpPr>
            <p:spPr bwMode="auto">
              <a:xfrm>
                <a:off x="3629" y="2417"/>
                <a:ext cx="7" cy="6"/>
              </a:xfrm>
              <a:custGeom>
                <a:avLst/>
                <a:gdLst>
                  <a:gd name="T0" fmla="*/ 2 w 3"/>
                  <a:gd name="T1" fmla="*/ 3 h 3"/>
                  <a:gd name="T2" fmla="*/ 0 w 3"/>
                  <a:gd name="T3" fmla="*/ 0 h 3"/>
                  <a:gd name="T4" fmla="*/ 2 w 3"/>
                  <a:gd name="T5" fmla="*/ 3 h 3"/>
                </a:gdLst>
                <a:ahLst/>
                <a:cxnLst>
                  <a:cxn ang="0">
                    <a:pos x="T0" y="T1"/>
                  </a:cxn>
                  <a:cxn ang="0">
                    <a:pos x="T2" y="T3"/>
                  </a:cxn>
                  <a:cxn ang="0">
                    <a:pos x="T4" y="T5"/>
                  </a:cxn>
                </a:cxnLst>
                <a:rect l="0" t="0" r="r" b="b"/>
                <a:pathLst>
                  <a:path w="3" h="3">
                    <a:moveTo>
                      <a:pt x="2" y="3"/>
                    </a:moveTo>
                    <a:cubicBezTo>
                      <a:pt x="3" y="2"/>
                      <a:pt x="1" y="1"/>
                      <a:pt x="0" y="0"/>
                    </a:cubicBezTo>
                    <a:cubicBezTo>
                      <a:pt x="0" y="1"/>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 name="chenying0907 407"/>
            <p:cNvSpPr/>
            <p:nvPr/>
          </p:nvSpPr>
          <p:spPr bwMode="auto">
            <a:xfrm>
              <a:off x="3716" y="2495"/>
              <a:ext cx="5" cy="4"/>
            </a:xfrm>
            <a:custGeom>
              <a:avLst/>
              <a:gdLst>
                <a:gd name="T0" fmla="*/ 2 w 2"/>
                <a:gd name="T1" fmla="*/ 2 h 2"/>
                <a:gd name="T2" fmla="*/ 0 w 2"/>
                <a:gd name="T3" fmla="*/ 0 h 2"/>
                <a:gd name="T4" fmla="*/ 2 w 2"/>
                <a:gd name="T5" fmla="*/ 2 h 2"/>
              </a:gdLst>
              <a:ahLst/>
              <a:cxnLst>
                <a:cxn ang="0">
                  <a:pos x="T0" y="T1"/>
                </a:cxn>
                <a:cxn ang="0">
                  <a:pos x="T2" y="T3"/>
                </a:cxn>
                <a:cxn ang="0">
                  <a:pos x="T4" y="T5"/>
                </a:cxn>
              </a:cxnLst>
              <a:rect l="0" t="0" r="r" b="b"/>
              <a:pathLst>
                <a:path w="2" h="2">
                  <a:moveTo>
                    <a:pt x="2" y="2"/>
                  </a:moveTo>
                  <a:cubicBezTo>
                    <a:pt x="1" y="1"/>
                    <a:pt x="1" y="0"/>
                    <a:pt x="0" y="0"/>
                  </a:cubicBezTo>
                  <a:cubicBezTo>
                    <a:pt x="1" y="1"/>
                    <a:pt x="1" y="1"/>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chenying0907 408"/>
            <p:cNvSpPr/>
            <p:nvPr/>
          </p:nvSpPr>
          <p:spPr bwMode="auto">
            <a:xfrm>
              <a:off x="3706" y="2480"/>
              <a:ext cx="10" cy="15"/>
            </a:xfrm>
            <a:custGeom>
              <a:avLst/>
              <a:gdLst>
                <a:gd name="T0" fmla="*/ 5 w 5"/>
                <a:gd name="T1" fmla="*/ 7 h 7"/>
                <a:gd name="T2" fmla="*/ 2 w 5"/>
                <a:gd name="T3" fmla="*/ 3 h 7"/>
                <a:gd name="T4" fmla="*/ 2 w 5"/>
                <a:gd name="T5" fmla="*/ 1 h 7"/>
                <a:gd name="T6" fmla="*/ 3 w 5"/>
                <a:gd name="T7" fmla="*/ 7 h 7"/>
                <a:gd name="T8" fmla="*/ 3 w 5"/>
                <a:gd name="T9" fmla="*/ 7 h 7"/>
                <a:gd name="T10" fmla="*/ 5 w 5"/>
                <a:gd name="T11" fmla="*/ 7 h 7"/>
              </a:gdLst>
              <a:ahLst/>
              <a:cxnLst>
                <a:cxn ang="0">
                  <a:pos x="T0" y="T1"/>
                </a:cxn>
                <a:cxn ang="0">
                  <a:pos x="T2" y="T3"/>
                </a:cxn>
                <a:cxn ang="0">
                  <a:pos x="T4" y="T5"/>
                </a:cxn>
                <a:cxn ang="0">
                  <a:pos x="T6" y="T7"/>
                </a:cxn>
                <a:cxn ang="0">
                  <a:pos x="T8" y="T9"/>
                </a:cxn>
                <a:cxn ang="0">
                  <a:pos x="T10" y="T11"/>
                </a:cxn>
              </a:cxnLst>
              <a:rect l="0" t="0" r="r" b="b"/>
              <a:pathLst>
                <a:path w="5" h="7">
                  <a:moveTo>
                    <a:pt x="5" y="7"/>
                  </a:moveTo>
                  <a:cubicBezTo>
                    <a:pt x="4" y="5"/>
                    <a:pt x="4" y="3"/>
                    <a:pt x="2" y="3"/>
                  </a:cubicBezTo>
                  <a:cubicBezTo>
                    <a:pt x="1" y="1"/>
                    <a:pt x="4" y="3"/>
                    <a:pt x="2" y="1"/>
                  </a:cubicBezTo>
                  <a:cubicBezTo>
                    <a:pt x="0" y="0"/>
                    <a:pt x="1" y="4"/>
                    <a:pt x="3" y="7"/>
                  </a:cubicBezTo>
                  <a:cubicBezTo>
                    <a:pt x="3" y="7"/>
                    <a:pt x="3" y="7"/>
                    <a:pt x="3" y="7"/>
                  </a:cubicBezTo>
                  <a:cubicBezTo>
                    <a:pt x="4" y="7"/>
                    <a:pt x="4" y="7"/>
                    <a:pt x="5"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chenying0907 409"/>
            <p:cNvSpPr/>
            <p:nvPr/>
          </p:nvSpPr>
          <p:spPr bwMode="auto">
            <a:xfrm>
              <a:off x="3782" y="3038"/>
              <a:ext cx="2" cy="4"/>
            </a:xfrm>
            <a:custGeom>
              <a:avLst/>
              <a:gdLst>
                <a:gd name="T0" fmla="*/ 0 w 1"/>
                <a:gd name="T1" fmla="*/ 0 h 2"/>
                <a:gd name="T2" fmla="*/ 0 w 1"/>
                <a:gd name="T3" fmla="*/ 2 h 2"/>
                <a:gd name="T4" fmla="*/ 1 w 1"/>
                <a:gd name="T5" fmla="*/ 1 h 2"/>
                <a:gd name="T6" fmla="*/ 0 w 1"/>
                <a:gd name="T7" fmla="*/ 0 h 2"/>
              </a:gdLst>
              <a:ahLst/>
              <a:cxnLst>
                <a:cxn ang="0">
                  <a:pos x="T0" y="T1"/>
                </a:cxn>
                <a:cxn ang="0">
                  <a:pos x="T2" y="T3"/>
                </a:cxn>
                <a:cxn ang="0">
                  <a:pos x="T4" y="T5"/>
                </a:cxn>
                <a:cxn ang="0">
                  <a:pos x="T6" y="T7"/>
                </a:cxn>
              </a:cxnLst>
              <a:rect l="0" t="0" r="r" b="b"/>
              <a:pathLst>
                <a:path w="1" h="2">
                  <a:moveTo>
                    <a:pt x="0" y="0"/>
                  </a:moveTo>
                  <a:cubicBezTo>
                    <a:pt x="0" y="2"/>
                    <a:pt x="0" y="2"/>
                    <a:pt x="0" y="2"/>
                  </a:cubicBezTo>
                  <a:cubicBezTo>
                    <a:pt x="0" y="2"/>
                    <a:pt x="1" y="1"/>
                    <a:pt x="1"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chenying0907 410"/>
            <p:cNvSpPr/>
            <p:nvPr/>
          </p:nvSpPr>
          <p:spPr bwMode="auto">
            <a:xfrm>
              <a:off x="3631" y="2249"/>
              <a:ext cx="3" cy="2"/>
            </a:xfrm>
            <a:custGeom>
              <a:avLst/>
              <a:gdLst>
                <a:gd name="T0" fmla="*/ 3 w 3"/>
                <a:gd name="T1" fmla="*/ 0 h 2"/>
                <a:gd name="T2" fmla="*/ 0 w 3"/>
                <a:gd name="T3" fmla="*/ 0 h 2"/>
                <a:gd name="T4" fmla="*/ 0 w 3"/>
                <a:gd name="T5" fmla="*/ 2 h 2"/>
                <a:gd name="T6" fmla="*/ 3 w 3"/>
                <a:gd name="T7" fmla="*/ 0 h 2"/>
              </a:gdLst>
              <a:ahLst/>
              <a:cxnLst>
                <a:cxn ang="0">
                  <a:pos x="T0" y="T1"/>
                </a:cxn>
                <a:cxn ang="0">
                  <a:pos x="T2" y="T3"/>
                </a:cxn>
                <a:cxn ang="0">
                  <a:pos x="T4" y="T5"/>
                </a:cxn>
                <a:cxn ang="0">
                  <a:pos x="T6" y="T7"/>
                </a:cxn>
              </a:cxnLst>
              <a:rect l="0" t="0" r="r" b="b"/>
              <a:pathLst>
                <a:path w="3" h="2">
                  <a:moveTo>
                    <a:pt x="3" y="0"/>
                  </a:moveTo>
                  <a:lnTo>
                    <a:pt x="0" y="0"/>
                  </a:lnTo>
                  <a:lnTo>
                    <a:pt x="0" y="2"/>
                  </a:ln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chenying0907 411"/>
            <p:cNvSpPr/>
            <p:nvPr/>
          </p:nvSpPr>
          <p:spPr bwMode="auto">
            <a:xfrm>
              <a:off x="3988" y="3019"/>
              <a:ext cx="0" cy="2"/>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1"/>
                    <a:pt x="0" y="1"/>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chenying0907 412"/>
            <p:cNvSpPr/>
            <p:nvPr/>
          </p:nvSpPr>
          <p:spPr bwMode="auto">
            <a:xfrm>
              <a:off x="3856" y="3002"/>
              <a:ext cx="0" cy="2"/>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1"/>
                    <a:pt x="0" y="1"/>
                    <a:pt x="0" y="1"/>
                  </a:cubicBezTo>
                  <a:cubicBezTo>
                    <a:pt x="0" y="1"/>
                    <a:pt x="0" y="1"/>
                    <a:pt x="0"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chenying0907 413"/>
            <p:cNvSpPr/>
            <p:nvPr/>
          </p:nvSpPr>
          <p:spPr bwMode="auto">
            <a:xfrm>
              <a:off x="3924" y="2998"/>
              <a:ext cx="2" cy="2"/>
            </a:xfrm>
            <a:custGeom>
              <a:avLst/>
              <a:gdLst>
                <a:gd name="T0" fmla="*/ 0 w 1"/>
                <a:gd name="T1" fmla="*/ 1 h 1"/>
                <a:gd name="T2" fmla="*/ 0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0"/>
                    <a:pt x="0" y="0"/>
                    <a:pt x="1" y="0"/>
                  </a:cubicBez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chenying0907 414"/>
            <p:cNvSpPr/>
            <p:nvPr/>
          </p:nvSpPr>
          <p:spPr bwMode="auto">
            <a:xfrm>
              <a:off x="3561" y="1990"/>
              <a:ext cx="3" cy="9"/>
            </a:xfrm>
            <a:custGeom>
              <a:avLst/>
              <a:gdLst>
                <a:gd name="T0" fmla="*/ 1 w 1"/>
                <a:gd name="T1" fmla="*/ 1 h 4"/>
                <a:gd name="T2" fmla="*/ 0 w 1"/>
                <a:gd name="T3" fmla="*/ 0 h 4"/>
                <a:gd name="T4" fmla="*/ 1 w 1"/>
                <a:gd name="T5" fmla="*/ 1 h 4"/>
              </a:gdLst>
              <a:ahLst/>
              <a:cxnLst>
                <a:cxn ang="0">
                  <a:pos x="T0" y="T1"/>
                </a:cxn>
                <a:cxn ang="0">
                  <a:pos x="T2" y="T3"/>
                </a:cxn>
                <a:cxn ang="0">
                  <a:pos x="T4" y="T5"/>
                </a:cxn>
              </a:cxnLst>
              <a:rect l="0" t="0" r="r" b="b"/>
              <a:pathLst>
                <a:path w="1" h="4">
                  <a:moveTo>
                    <a:pt x="1" y="1"/>
                  </a:moveTo>
                  <a:cubicBezTo>
                    <a:pt x="1" y="1"/>
                    <a:pt x="0" y="0"/>
                    <a:pt x="0" y="0"/>
                  </a:cubicBezTo>
                  <a:cubicBezTo>
                    <a:pt x="0" y="3"/>
                    <a:pt x="0" y="4"/>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chenying0907 415"/>
            <p:cNvSpPr/>
            <p:nvPr/>
          </p:nvSpPr>
          <p:spPr bwMode="auto">
            <a:xfrm>
              <a:off x="3795" y="3040"/>
              <a:ext cx="2" cy="2"/>
            </a:xfrm>
            <a:custGeom>
              <a:avLst/>
              <a:gdLst>
                <a:gd name="T0" fmla="*/ 0 w 1"/>
                <a:gd name="T1" fmla="*/ 0 h 1"/>
                <a:gd name="T2" fmla="*/ 0 w 1"/>
                <a:gd name="T3" fmla="*/ 0 h 1"/>
              </a:gdLst>
              <a:ahLst/>
              <a:cxnLst>
                <a:cxn ang="0">
                  <a:pos x="T0" y="T1"/>
                </a:cxn>
                <a:cxn ang="0">
                  <a:pos x="T2" y="T3"/>
                </a:cxn>
              </a:cxnLst>
              <a:rect l="0" t="0" r="r" b="b"/>
              <a:pathLst>
                <a:path w="1" h="1">
                  <a:moveTo>
                    <a:pt x="0" y="0"/>
                  </a:moveTo>
                  <a:cubicBezTo>
                    <a:pt x="0" y="0"/>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chenying0907 416"/>
            <p:cNvSpPr/>
            <p:nvPr/>
          </p:nvSpPr>
          <p:spPr bwMode="auto">
            <a:xfrm>
              <a:off x="3958" y="3032"/>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chenying0907 417"/>
            <p:cNvSpPr/>
            <p:nvPr/>
          </p:nvSpPr>
          <p:spPr bwMode="auto">
            <a:xfrm>
              <a:off x="3982" y="3027"/>
              <a:ext cx="0" cy="3"/>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1"/>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chenying0907 418"/>
            <p:cNvSpPr/>
            <p:nvPr/>
          </p:nvSpPr>
          <p:spPr bwMode="auto">
            <a:xfrm>
              <a:off x="3595" y="1825"/>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chenying0907 419"/>
            <p:cNvSpPr/>
            <p:nvPr/>
          </p:nvSpPr>
          <p:spPr bwMode="auto">
            <a:xfrm>
              <a:off x="3757" y="2981"/>
              <a:ext cx="2" cy="2"/>
            </a:xfrm>
            <a:custGeom>
              <a:avLst/>
              <a:gdLst>
                <a:gd name="T0" fmla="*/ 1 w 1"/>
                <a:gd name="T1" fmla="*/ 0 h 1"/>
                <a:gd name="T2" fmla="*/ 0 w 1"/>
                <a:gd name="T3" fmla="*/ 0 h 1"/>
                <a:gd name="T4" fmla="*/ 1 w 1"/>
                <a:gd name="T5" fmla="*/ 0 h 1"/>
              </a:gdLst>
              <a:ahLst/>
              <a:cxnLst>
                <a:cxn ang="0">
                  <a:pos x="T0" y="T1"/>
                </a:cxn>
                <a:cxn ang="0">
                  <a:pos x="T2" y="T3"/>
                </a:cxn>
                <a:cxn ang="0">
                  <a:pos x="T4" y="T5"/>
                </a:cxn>
              </a:cxnLst>
              <a:rect l="0" t="0" r="r" b="b"/>
              <a:pathLst>
                <a:path w="1" h="1">
                  <a:moveTo>
                    <a:pt x="1" y="0"/>
                  </a:moveTo>
                  <a:cubicBezTo>
                    <a:pt x="0" y="0"/>
                    <a:pt x="0" y="0"/>
                    <a:pt x="0" y="0"/>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chenying0907 420"/>
            <p:cNvSpPr/>
            <p:nvPr/>
          </p:nvSpPr>
          <p:spPr bwMode="auto">
            <a:xfrm>
              <a:off x="3627" y="1789"/>
              <a:ext cx="2"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cubicBezTo>
                    <a:pt x="0" y="0"/>
                    <a:pt x="0" y="0"/>
                    <a:pt x="0" y="0"/>
                  </a:cubicBezTo>
                  <a:cubicBezTo>
                    <a:pt x="0" y="0"/>
                    <a:pt x="0" y="0"/>
                    <a:pt x="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chenying0907 421"/>
            <p:cNvSpPr/>
            <p:nvPr/>
          </p:nvSpPr>
          <p:spPr bwMode="auto">
            <a:xfrm>
              <a:off x="3578" y="179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Rectangle 422"/>
            <p:cNvSpPr>
              <a:spLocks noChangeArrowheads="1"/>
            </p:cNvSpPr>
            <p:nvPr/>
          </p:nvSpPr>
          <p:spPr bwMode="auto">
            <a:xfrm>
              <a:off x="3593" y="1825"/>
              <a:ext cx="1"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chenying0907 423"/>
            <p:cNvSpPr/>
            <p:nvPr/>
          </p:nvSpPr>
          <p:spPr bwMode="auto">
            <a:xfrm>
              <a:off x="3593" y="1825"/>
              <a:ext cx="0" cy="2"/>
            </a:xfrm>
            <a:custGeom>
              <a:avLst/>
              <a:gdLst>
                <a:gd name="T0" fmla="*/ 0 h 2"/>
                <a:gd name="T1" fmla="*/ 0 h 2"/>
                <a:gd name="T2" fmla="*/ 2 h 2"/>
                <a:gd name="T3" fmla="*/ 0 h 2"/>
              </a:gdLst>
              <a:ahLst/>
              <a:cxnLst>
                <a:cxn ang="0">
                  <a:pos x="0" y="T0"/>
                </a:cxn>
                <a:cxn ang="0">
                  <a:pos x="0" y="T1"/>
                </a:cxn>
                <a:cxn ang="0">
                  <a:pos x="0" y="T2"/>
                </a:cxn>
                <a:cxn ang="0">
                  <a:pos x="0" y="T3"/>
                </a:cxn>
              </a:cxnLst>
              <a:rect l="0" t="0" r="r" b="b"/>
              <a:pathLst>
                <a:path h="2">
                  <a:moveTo>
                    <a:pt x="0" y="0"/>
                  </a:moveTo>
                  <a:lnTo>
                    <a:pt x="0" y="0"/>
                  </a:lnTo>
                  <a:lnTo>
                    <a:pt x="0" y="2"/>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chenying0907 424"/>
            <p:cNvSpPr/>
            <p:nvPr/>
          </p:nvSpPr>
          <p:spPr bwMode="auto">
            <a:xfrm>
              <a:off x="3593" y="1825"/>
              <a:ext cx="0" cy="2"/>
            </a:xfrm>
            <a:custGeom>
              <a:avLst/>
              <a:gdLst>
                <a:gd name="T0" fmla="*/ 0 h 1"/>
                <a:gd name="T1" fmla="*/ 1 h 1"/>
                <a:gd name="T2" fmla="*/ 1 h 1"/>
                <a:gd name="T3" fmla="*/ 1 h 1"/>
                <a:gd name="T4" fmla="*/ 0 h 1"/>
              </a:gdLst>
              <a:ahLst/>
              <a:cxnLst>
                <a:cxn ang="0">
                  <a:pos x="0" y="T0"/>
                </a:cxn>
                <a:cxn ang="0">
                  <a:pos x="0" y="T1"/>
                </a:cxn>
                <a:cxn ang="0">
                  <a:pos x="0" y="T2"/>
                </a:cxn>
                <a:cxn ang="0">
                  <a:pos x="0" y="T3"/>
                </a:cxn>
                <a:cxn ang="0">
                  <a:pos x="0" y="T4"/>
                </a:cxn>
              </a:cxnLst>
              <a:rect l="0" t="0" r="r" b="b"/>
              <a:pathLst>
                <a:path h="1">
                  <a:moveTo>
                    <a:pt x="0" y="0"/>
                  </a:moveTo>
                  <a:cubicBezTo>
                    <a:pt x="0" y="1"/>
                    <a:pt x="0" y="1"/>
                    <a:pt x="0" y="1"/>
                  </a:cubicBezTo>
                  <a:cubicBezTo>
                    <a:pt x="0" y="1"/>
                    <a:pt x="0" y="1"/>
                    <a:pt x="0" y="1"/>
                  </a:cubicBezTo>
                  <a:cubicBezTo>
                    <a:pt x="0" y="1"/>
                    <a:pt x="0" y="1"/>
                    <a:pt x="0" y="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chenying0907 425"/>
            <p:cNvSpPr/>
            <p:nvPr/>
          </p:nvSpPr>
          <p:spPr bwMode="auto">
            <a:xfrm>
              <a:off x="3638" y="2417"/>
              <a:ext cx="6" cy="6"/>
            </a:xfrm>
            <a:custGeom>
              <a:avLst/>
              <a:gdLst>
                <a:gd name="T0" fmla="*/ 1 w 3"/>
                <a:gd name="T1" fmla="*/ 2 h 3"/>
                <a:gd name="T2" fmla="*/ 3 w 3"/>
                <a:gd name="T3" fmla="*/ 2 h 3"/>
                <a:gd name="T4" fmla="*/ 1 w 3"/>
                <a:gd name="T5" fmla="*/ 2 h 3"/>
              </a:gdLst>
              <a:ahLst/>
              <a:cxnLst>
                <a:cxn ang="0">
                  <a:pos x="T0" y="T1"/>
                </a:cxn>
                <a:cxn ang="0">
                  <a:pos x="T2" y="T3"/>
                </a:cxn>
                <a:cxn ang="0">
                  <a:pos x="T4" y="T5"/>
                </a:cxn>
              </a:cxnLst>
              <a:rect l="0" t="0" r="r" b="b"/>
              <a:pathLst>
                <a:path w="3" h="3">
                  <a:moveTo>
                    <a:pt x="1" y="2"/>
                  </a:moveTo>
                  <a:cubicBezTo>
                    <a:pt x="2" y="2"/>
                    <a:pt x="3" y="3"/>
                    <a:pt x="3" y="2"/>
                  </a:cubicBezTo>
                  <a:cubicBezTo>
                    <a:pt x="0" y="0"/>
                    <a:pt x="0" y="0"/>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chenying0907 426"/>
            <p:cNvSpPr/>
            <p:nvPr/>
          </p:nvSpPr>
          <p:spPr bwMode="auto">
            <a:xfrm>
              <a:off x="3708" y="2743"/>
              <a:ext cx="2" cy="7"/>
            </a:xfrm>
            <a:custGeom>
              <a:avLst/>
              <a:gdLst>
                <a:gd name="T0" fmla="*/ 1 w 1"/>
                <a:gd name="T1" fmla="*/ 3 h 3"/>
                <a:gd name="T2" fmla="*/ 0 w 1"/>
                <a:gd name="T3" fmla="*/ 0 h 3"/>
                <a:gd name="T4" fmla="*/ 1 w 1"/>
                <a:gd name="T5" fmla="*/ 3 h 3"/>
              </a:gdLst>
              <a:ahLst/>
              <a:cxnLst>
                <a:cxn ang="0">
                  <a:pos x="T0" y="T1"/>
                </a:cxn>
                <a:cxn ang="0">
                  <a:pos x="T2" y="T3"/>
                </a:cxn>
                <a:cxn ang="0">
                  <a:pos x="T4" y="T5"/>
                </a:cxn>
              </a:cxnLst>
              <a:rect l="0" t="0" r="r" b="b"/>
              <a:pathLst>
                <a:path w="1" h="3">
                  <a:moveTo>
                    <a:pt x="1" y="3"/>
                  </a:moveTo>
                  <a:cubicBezTo>
                    <a:pt x="1" y="3"/>
                    <a:pt x="1" y="0"/>
                    <a:pt x="0" y="0"/>
                  </a:cubicBezTo>
                  <a:cubicBezTo>
                    <a:pt x="0" y="0"/>
                    <a:pt x="0" y="3"/>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chenying0907 427"/>
            <p:cNvSpPr/>
            <p:nvPr/>
          </p:nvSpPr>
          <p:spPr bwMode="auto">
            <a:xfrm>
              <a:off x="3714" y="2737"/>
              <a:ext cx="4" cy="2"/>
            </a:xfrm>
            <a:custGeom>
              <a:avLst/>
              <a:gdLst>
                <a:gd name="T0" fmla="*/ 1 w 2"/>
                <a:gd name="T1" fmla="*/ 1 h 1"/>
                <a:gd name="T2" fmla="*/ 0 w 2"/>
                <a:gd name="T3" fmla="*/ 0 h 1"/>
                <a:gd name="T4" fmla="*/ 1 w 2"/>
                <a:gd name="T5" fmla="*/ 1 h 1"/>
                <a:gd name="T6" fmla="*/ 1 w 2"/>
                <a:gd name="T7" fmla="*/ 1 h 1"/>
              </a:gdLst>
              <a:ahLst/>
              <a:cxnLst>
                <a:cxn ang="0">
                  <a:pos x="T0" y="T1"/>
                </a:cxn>
                <a:cxn ang="0">
                  <a:pos x="T2" y="T3"/>
                </a:cxn>
                <a:cxn ang="0">
                  <a:pos x="T4" y="T5"/>
                </a:cxn>
                <a:cxn ang="0">
                  <a:pos x="T6" y="T7"/>
                </a:cxn>
              </a:cxnLst>
              <a:rect l="0" t="0" r="r" b="b"/>
              <a:pathLst>
                <a:path w="2" h="1">
                  <a:moveTo>
                    <a:pt x="1" y="1"/>
                  </a:moveTo>
                  <a:cubicBezTo>
                    <a:pt x="1" y="0"/>
                    <a:pt x="0" y="0"/>
                    <a:pt x="0" y="0"/>
                  </a:cubicBezTo>
                  <a:cubicBezTo>
                    <a:pt x="0" y="0"/>
                    <a:pt x="1" y="1"/>
                    <a:pt x="1" y="1"/>
                  </a:cubicBezTo>
                  <a:cubicBezTo>
                    <a:pt x="1" y="1"/>
                    <a:pt x="2"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chenying0907 428"/>
            <p:cNvSpPr/>
            <p:nvPr/>
          </p:nvSpPr>
          <p:spPr bwMode="auto">
            <a:xfrm>
              <a:off x="3706" y="2737"/>
              <a:ext cx="10" cy="4"/>
            </a:xfrm>
            <a:custGeom>
              <a:avLst/>
              <a:gdLst>
                <a:gd name="T0" fmla="*/ 0 w 5"/>
                <a:gd name="T1" fmla="*/ 1 h 2"/>
                <a:gd name="T2" fmla="*/ 4 w 5"/>
                <a:gd name="T3" fmla="*/ 1 h 2"/>
                <a:gd name="T4" fmla="*/ 5 w 5"/>
                <a:gd name="T5" fmla="*/ 2 h 2"/>
                <a:gd name="T6" fmla="*/ 3 w 5"/>
                <a:gd name="T7" fmla="*/ 1 h 2"/>
                <a:gd name="T8" fmla="*/ 2 w 5"/>
                <a:gd name="T9" fmla="*/ 1 h 2"/>
                <a:gd name="T10" fmla="*/ 0 w 5"/>
                <a:gd name="T11" fmla="*/ 1 h 2"/>
              </a:gdLst>
              <a:ahLst/>
              <a:cxnLst>
                <a:cxn ang="0">
                  <a:pos x="T0" y="T1"/>
                </a:cxn>
                <a:cxn ang="0">
                  <a:pos x="T2" y="T3"/>
                </a:cxn>
                <a:cxn ang="0">
                  <a:pos x="T4" y="T5"/>
                </a:cxn>
                <a:cxn ang="0">
                  <a:pos x="T6" y="T7"/>
                </a:cxn>
                <a:cxn ang="0">
                  <a:pos x="T8" y="T9"/>
                </a:cxn>
                <a:cxn ang="0">
                  <a:pos x="T10" y="T11"/>
                </a:cxn>
              </a:cxnLst>
              <a:rect l="0" t="0" r="r" b="b"/>
              <a:pathLst>
                <a:path w="5" h="2">
                  <a:moveTo>
                    <a:pt x="0" y="1"/>
                  </a:moveTo>
                  <a:cubicBezTo>
                    <a:pt x="1" y="2"/>
                    <a:pt x="3" y="2"/>
                    <a:pt x="4" y="1"/>
                  </a:cubicBezTo>
                  <a:cubicBezTo>
                    <a:pt x="4" y="1"/>
                    <a:pt x="5" y="2"/>
                    <a:pt x="5" y="2"/>
                  </a:cubicBezTo>
                  <a:cubicBezTo>
                    <a:pt x="4" y="1"/>
                    <a:pt x="4" y="1"/>
                    <a:pt x="3" y="1"/>
                  </a:cubicBezTo>
                  <a:cubicBezTo>
                    <a:pt x="3" y="1"/>
                    <a:pt x="1" y="0"/>
                    <a:pt x="2" y="1"/>
                  </a:cubicBezTo>
                  <a:cubicBezTo>
                    <a:pt x="2" y="1"/>
                    <a:pt x="1"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chenying0907 429"/>
            <p:cNvSpPr/>
            <p:nvPr/>
          </p:nvSpPr>
          <p:spPr bwMode="auto">
            <a:xfrm>
              <a:off x="3755" y="2718"/>
              <a:ext cx="4" cy="6"/>
            </a:xfrm>
            <a:custGeom>
              <a:avLst/>
              <a:gdLst>
                <a:gd name="T0" fmla="*/ 2 w 2"/>
                <a:gd name="T1" fmla="*/ 3 h 3"/>
                <a:gd name="T2" fmla="*/ 0 w 2"/>
                <a:gd name="T3" fmla="*/ 0 h 3"/>
                <a:gd name="T4" fmla="*/ 2 w 2"/>
                <a:gd name="T5" fmla="*/ 3 h 3"/>
              </a:gdLst>
              <a:ahLst/>
              <a:cxnLst>
                <a:cxn ang="0">
                  <a:pos x="T0" y="T1"/>
                </a:cxn>
                <a:cxn ang="0">
                  <a:pos x="T2" y="T3"/>
                </a:cxn>
                <a:cxn ang="0">
                  <a:pos x="T4" y="T5"/>
                </a:cxn>
              </a:cxnLst>
              <a:rect l="0" t="0" r="r" b="b"/>
              <a:pathLst>
                <a:path w="2" h="3">
                  <a:moveTo>
                    <a:pt x="2" y="3"/>
                  </a:moveTo>
                  <a:cubicBezTo>
                    <a:pt x="0" y="0"/>
                    <a:pt x="0" y="0"/>
                    <a:pt x="0" y="0"/>
                  </a:cubicBezTo>
                  <a:cubicBezTo>
                    <a:pt x="1" y="2"/>
                    <a:pt x="1"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chenying0907 430"/>
            <p:cNvSpPr/>
            <p:nvPr/>
          </p:nvSpPr>
          <p:spPr bwMode="auto">
            <a:xfrm>
              <a:off x="3761" y="2733"/>
              <a:ext cx="4" cy="17"/>
            </a:xfrm>
            <a:custGeom>
              <a:avLst/>
              <a:gdLst>
                <a:gd name="T0" fmla="*/ 1 w 2"/>
                <a:gd name="T1" fmla="*/ 7 h 8"/>
                <a:gd name="T2" fmla="*/ 0 w 2"/>
                <a:gd name="T3" fmla="*/ 3 h 8"/>
                <a:gd name="T4" fmla="*/ 1 w 2"/>
                <a:gd name="T5" fmla="*/ 7 h 8"/>
              </a:gdLst>
              <a:ahLst/>
              <a:cxnLst>
                <a:cxn ang="0">
                  <a:pos x="T0" y="T1"/>
                </a:cxn>
                <a:cxn ang="0">
                  <a:pos x="T2" y="T3"/>
                </a:cxn>
                <a:cxn ang="0">
                  <a:pos x="T4" y="T5"/>
                </a:cxn>
              </a:cxnLst>
              <a:rect l="0" t="0" r="r" b="b"/>
              <a:pathLst>
                <a:path w="2" h="8">
                  <a:moveTo>
                    <a:pt x="1" y="7"/>
                  </a:moveTo>
                  <a:cubicBezTo>
                    <a:pt x="2" y="0"/>
                    <a:pt x="1" y="8"/>
                    <a:pt x="0" y="3"/>
                  </a:cubicBezTo>
                  <a:cubicBezTo>
                    <a:pt x="0" y="5"/>
                    <a:pt x="0" y="6"/>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chenying0907 431"/>
            <p:cNvSpPr/>
            <p:nvPr/>
          </p:nvSpPr>
          <p:spPr bwMode="auto">
            <a:xfrm>
              <a:off x="3759" y="2720"/>
              <a:ext cx="2" cy="2"/>
            </a:xfrm>
            <a:custGeom>
              <a:avLst/>
              <a:gdLst>
                <a:gd name="T0" fmla="*/ 1 w 1"/>
                <a:gd name="T1" fmla="*/ 1 h 1"/>
                <a:gd name="T2" fmla="*/ 1 w 1"/>
                <a:gd name="T3" fmla="*/ 0 h 1"/>
                <a:gd name="T4" fmla="*/ 1 w 1"/>
                <a:gd name="T5" fmla="*/ 1 h 1"/>
              </a:gdLst>
              <a:ahLst/>
              <a:cxnLst>
                <a:cxn ang="0">
                  <a:pos x="T0" y="T1"/>
                </a:cxn>
                <a:cxn ang="0">
                  <a:pos x="T2" y="T3"/>
                </a:cxn>
                <a:cxn ang="0">
                  <a:pos x="T4" y="T5"/>
                </a:cxn>
              </a:cxnLst>
              <a:rect l="0" t="0" r="r" b="b"/>
              <a:pathLst>
                <a:path w="1" h="1">
                  <a:moveTo>
                    <a:pt x="1" y="1"/>
                  </a:moveTo>
                  <a:cubicBezTo>
                    <a:pt x="1" y="1"/>
                    <a:pt x="1" y="1"/>
                    <a:pt x="1"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chenying0907 432"/>
            <p:cNvSpPr/>
            <p:nvPr/>
          </p:nvSpPr>
          <p:spPr bwMode="auto">
            <a:xfrm>
              <a:off x="3761" y="2714"/>
              <a:ext cx="6" cy="12"/>
            </a:xfrm>
            <a:custGeom>
              <a:avLst/>
              <a:gdLst>
                <a:gd name="T0" fmla="*/ 0 w 3"/>
                <a:gd name="T1" fmla="*/ 5 h 6"/>
                <a:gd name="T2" fmla="*/ 3 w 3"/>
                <a:gd name="T3" fmla="*/ 3 h 6"/>
                <a:gd name="T4" fmla="*/ 0 w 3"/>
                <a:gd name="T5" fmla="*/ 5 h 6"/>
              </a:gdLst>
              <a:ahLst/>
              <a:cxnLst>
                <a:cxn ang="0">
                  <a:pos x="T0" y="T1"/>
                </a:cxn>
                <a:cxn ang="0">
                  <a:pos x="T2" y="T3"/>
                </a:cxn>
                <a:cxn ang="0">
                  <a:pos x="T4" y="T5"/>
                </a:cxn>
              </a:cxnLst>
              <a:rect l="0" t="0" r="r" b="b"/>
              <a:pathLst>
                <a:path w="3" h="6">
                  <a:moveTo>
                    <a:pt x="0" y="5"/>
                  </a:moveTo>
                  <a:cubicBezTo>
                    <a:pt x="1" y="6"/>
                    <a:pt x="2" y="3"/>
                    <a:pt x="3" y="3"/>
                  </a:cubicBezTo>
                  <a:cubicBezTo>
                    <a:pt x="2" y="0"/>
                    <a:pt x="1" y="4"/>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chenying0907 433"/>
            <p:cNvSpPr/>
            <p:nvPr/>
          </p:nvSpPr>
          <p:spPr bwMode="auto">
            <a:xfrm>
              <a:off x="3712" y="2737"/>
              <a:ext cx="0" cy="2"/>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0"/>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chenying0907 434"/>
            <p:cNvSpPr>
              <a:spLocks noEditPoints="1"/>
            </p:cNvSpPr>
            <p:nvPr/>
          </p:nvSpPr>
          <p:spPr bwMode="auto">
            <a:xfrm>
              <a:off x="3742" y="2907"/>
              <a:ext cx="384" cy="146"/>
            </a:xfrm>
            <a:custGeom>
              <a:avLst/>
              <a:gdLst>
                <a:gd name="T0" fmla="*/ 150 w 181"/>
                <a:gd name="T1" fmla="*/ 21 h 69"/>
                <a:gd name="T2" fmla="*/ 144 w 181"/>
                <a:gd name="T3" fmla="*/ 25 h 69"/>
                <a:gd name="T4" fmla="*/ 103 w 181"/>
                <a:gd name="T5" fmla="*/ 42 h 69"/>
                <a:gd name="T6" fmla="*/ 91 w 181"/>
                <a:gd name="T7" fmla="*/ 45 h 69"/>
                <a:gd name="T8" fmla="*/ 79 w 181"/>
                <a:gd name="T9" fmla="*/ 44 h 69"/>
                <a:gd name="T10" fmla="*/ 60 w 181"/>
                <a:gd name="T11" fmla="*/ 44 h 69"/>
                <a:gd name="T12" fmla="*/ 50 w 181"/>
                <a:gd name="T13" fmla="*/ 47 h 69"/>
                <a:gd name="T14" fmla="*/ 32 w 181"/>
                <a:gd name="T15" fmla="*/ 47 h 69"/>
                <a:gd name="T16" fmla="*/ 22 w 181"/>
                <a:gd name="T17" fmla="*/ 44 h 69"/>
                <a:gd name="T18" fmla="*/ 10 w 181"/>
                <a:gd name="T19" fmla="*/ 39 h 69"/>
                <a:gd name="T20" fmla="*/ 10 w 181"/>
                <a:gd name="T21" fmla="*/ 37 h 69"/>
                <a:gd name="T22" fmla="*/ 10 w 181"/>
                <a:gd name="T23" fmla="*/ 35 h 69"/>
                <a:gd name="T24" fmla="*/ 10 w 181"/>
                <a:gd name="T25" fmla="*/ 34 h 69"/>
                <a:gd name="T26" fmla="*/ 10 w 181"/>
                <a:gd name="T27" fmla="*/ 30 h 69"/>
                <a:gd name="T28" fmla="*/ 2 w 181"/>
                <a:gd name="T29" fmla="*/ 32 h 69"/>
                <a:gd name="T30" fmla="*/ 6 w 181"/>
                <a:gd name="T31" fmla="*/ 44 h 69"/>
                <a:gd name="T32" fmla="*/ 10 w 181"/>
                <a:gd name="T33" fmla="*/ 51 h 69"/>
                <a:gd name="T34" fmla="*/ 4 w 181"/>
                <a:gd name="T35" fmla="*/ 55 h 69"/>
                <a:gd name="T36" fmla="*/ 8 w 181"/>
                <a:gd name="T37" fmla="*/ 58 h 69"/>
                <a:gd name="T38" fmla="*/ 13 w 181"/>
                <a:gd name="T39" fmla="*/ 57 h 69"/>
                <a:gd name="T40" fmla="*/ 13 w 181"/>
                <a:gd name="T41" fmla="*/ 60 h 69"/>
                <a:gd name="T42" fmla="*/ 19 w 181"/>
                <a:gd name="T43" fmla="*/ 57 h 69"/>
                <a:gd name="T44" fmla="*/ 20 w 181"/>
                <a:gd name="T45" fmla="*/ 63 h 69"/>
                <a:gd name="T46" fmla="*/ 22 w 181"/>
                <a:gd name="T47" fmla="*/ 66 h 69"/>
                <a:gd name="T48" fmla="*/ 24 w 181"/>
                <a:gd name="T49" fmla="*/ 64 h 69"/>
                <a:gd name="T50" fmla="*/ 28 w 181"/>
                <a:gd name="T51" fmla="*/ 64 h 69"/>
                <a:gd name="T52" fmla="*/ 31 w 181"/>
                <a:gd name="T53" fmla="*/ 66 h 69"/>
                <a:gd name="T54" fmla="*/ 36 w 181"/>
                <a:gd name="T55" fmla="*/ 58 h 69"/>
                <a:gd name="T56" fmla="*/ 36 w 181"/>
                <a:gd name="T57" fmla="*/ 65 h 69"/>
                <a:gd name="T58" fmla="*/ 46 w 181"/>
                <a:gd name="T59" fmla="*/ 67 h 69"/>
                <a:gd name="T60" fmla="*/ 50 w 181"/>
                <a:gd name="T61" fmla="*/ 66 h 69"/>
                <a:gd name="T62" fmla="*/ 55 w 181"/>
                <a:gd name="T63" fmla="*/ 62 h 69"/>
                <a:gd name="T64" fmla="*/ 65 w 181"/>
                <a:gd name="T65" fmla="*/ 66 h 69"/>
                <a:gd name="T66" fmla="*/ 69 w 181"/>
                <a:gd name="T67" fmla="*/ 63 h 69"/>
                <a:gd name="T68" fmla="*/ 71 w 181"/>
                <a:gd name="T69" fmla="*/ 63 h 69"/>
                <a:gd name="T70" fmla="*/ 72 w 181"/>
                <a:gd name="T71" fmla="*/ 61 h 69"/>
                <a:gd name="T72" fmla="*/ 76 w 181"/>
                <a:gd name="T73" fmla="*/ 65 h 69"/>
                <a:gd name="T74" fmla="*/ 79 w 181"/>
                <a:gd name="T75" fmla="*/ 63 h 69"/>
                <a:gd name="T76" fmla="*/ 88 w 181"/>
                <a:gd name="T77" fmla="*/ 60 h 69"/>
                <a:gd name="T78" fmla="*/ 92 w 181"/>
                <a:gd name="T79" fmla="*/ 62 h 69"/>
                <a:gd name="T80" fmla="*/ 98 w 181"/>
                <a:gd name="T81" fmla="*/ 60 h 69"/>
                <a:gd name="T82" fmla="*/ 102 w 181"/>
                <a:gd name="T83" fmla="*/ 59 h 69"/>
                <a:gd name="T84" fmla="*/ 103 w 181"/>
                <a:gd name="T85" fmla="*/ 59 h 69"/>
                <a:gd name="T86" fmla="*/ 108 w 181"/>
                <a:gd name="T87" fmla="*/ 58 h 69"/>
                <a:gd name="T88" fmla="*/ 115 w 181"/>
                <a:gd name="T89" fmla="*/ 53 h 69"/>
                <a:gd name="T90" fmla="*/ 117 w 181"/>
                <a:gd name="T91" fmla="*/ 52 h 69"/>
                <a:gd name="T92" fmla="*/ 122 w 181"/>
                <a:gd name="T93" fmla="*/ 45 h 69"/>
                <a:gd name="T94" fmla="*/ 127 w 181"/>
                <a:gd name="T95" fmla="*/ 45 h 69"/>
                <a:gd name="T96" fmla="*/ 134 w 181"/>
                <a:gd name="T97" fmla="*/ 43 h 69"/>
                <a:gd name="T98" fmla="*/ 139 w 181"/>
                <a:gd name="T99" fmla="*/ 41 h 69"/>
                <a:gd name="T100" fmla="*/ 152 w 181"/>
                <a:gd name="T101" fmla="*/ 37 h 69"/>
                <a:gd name="T102" fmla="*/ 156 w 181"/>
                <a:gd name="T103" fmla="*/ 35 h 69"/>
                <a:gd name="T104" fmla="*/ 163 w 181"/>
                <a:gd name="T105" fmla="*/ 27 h 69"/>
                <a:gd name="T106" fmla="*/ 167 w 181"/>
                <a:gd name="T107" fmla="*/ 19 h 69"/>
                <a:gd name="T108" fmla="*/ 10 w 181"/>
                <a:gd name="T109" fmla="*/ 31 h 69"/>
                <a:gd name="T110" fmla="*/ 10 w 181"/>
                <a:gd name="T111" fmla="*/ 35 h 69"/>
                <a:gd name="T112" fmla="*/ 9 w 181"/>
                <a:gd name="T113" fmla="*/ 34 h 69"/>
                <a:gd name="T114" fmla="*/ 7 w 181"/>
                <a:gd name="T115" fmla="*/ 35 h 69"/>
                <a:gd name="T116" fmla="*/ 8 w 181"/>
                <a:gd name="T117" fmla="*/ 36 h 69"/>
                <a:gd name="T118" fmla="*/ 10 w 181"/>
                <a:gd name="T119" fmla="*/ 3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1" h="69">
                  <a:moveTo>
                    <a:pt x="177" y="5"/>
                  </a:moveTo>
                  <a:cubicBezTo>
                    <a:pt x="177" y="2"/>
                    <a:pt x="172" y="0"/>
                    <a:pt x="172" y="0"/>
                  </a:cubicBezTo>
                  <a:cubicBezTo>
                    <a:pt x="172" y="4"/>
                    <a:pt x="169" y="7"/>
                    <a:pt x="164" y="8"/>
                  </a:cubicBezTo>
                  <a:cubicBezTo>
                    <a:pt x="163" y="9"/>
                    <a:pt x="163" y="11"/>
                    <a:pt x="162" y="11"/>
                  </a:cubicBezTo>
                  <a:cubicBezTo>
                    <a:pt x="159" y="15"/>
                    <a:pt x="152" y="15"/>
                    <a:pt x="149" y="19"/>
                  </a:cubicBezTo>
                  <a:cubicBezTo>
                    <a:pt x="150" y="19"/>
                    <a:pt x="150" y="20"/>
                    <a:pt x="150" y="21"/>
                  </a:cubicBezTo>
                  <a:cubicBezTo>
                    <a:pt x="150" y="20"/>
                    <a:pt x="150" y="20"/>
                    <a:pt x="150" y="20"/>
                  </a:cubicBezTo>
                  <a:cubicBezTo>
                    <a:pt x="150" y="22"/>
                    <a:pt x="150" y="22"/>
                    <a:pt x="150" y="22"/>
                  </a:cubicBezTo>
                  <a:cubicBezTo>
                    <a:pt x="150" y="22"/>
                    <a:pt x="149" y="21"/>
                    <a:pt x="149" y="20"/>
                  </a:cubicBezTo>
                  <a:cubicBezTo>
                    <a:pt x="147" y="21"/>
                    <a:pt x="146" y="23"/>
                    <a:pt x="144" y="24"/>
                  </a:cubicBezTo>
                  <a:cubicBezTo>
                    <a:pt x="145" y="26"/>
                    <a:pt x="143" y="24"/>
                    <a:pt x="144" y="26"/>
                  </a:cubicBezTo>
                  <a:cubicBezTo>
                    <a:pt x="144" y="25"/>
                    <a:pt x="144" y="25"/>
                    <a:pt x="144" y="25"/>
                  </a:cubicBezTo>
                  <a:cubicBezTo>
                    <a:pt x="143" y="27"/>
                    <a:pt x="143" y="27"/>
                    <a:pt x="141" y="25"/>
                  </a:cubicBezTo>
                  <a:cubicBezTo>
                    <a:pt x="135" y="26"/>
                    <a:pt x="130" y="30"/>
                    <a:pt x="125" y="31"/>
                  </a:cubicBezTo>
                  <a:cubicBezTo>
                    <a:pt x="119" y="33"/>
                    <a:pt x="114" y="37"/>
                    <a:pt x="108" y="39"/>
                  </a:cubicBezTo>
                  <a:cubicBezTo>
                    <a:pt x="108" y="42"/>
                    <a:pt x="106" y="41"/>
                    <a:pt x="106" y="44"/>
                  </a:cubicBezTo>
                  <a:cubicBezTo>
                    <a:pt x="106" y="43"/>
                    <a:pt x="106" y="43"/>
                    <a:pt x="106" y="43"/>
                  </a:cubicBezTo>
                  <a:cubicBezTo>
                    <a:pt x="105" y="45"/>
                    <a:pt x="104" y="43"/>
                    <a:pt x="103" y="42"/>
                  </a:cubicBezTo>
                  <a:cubicBezTo>
                    <a:pt x="103" y="44"/>
                    <a:pt x="102" y="43"/>
                    <a:pt x="103" y="45"/>
                  </a:cubicBezTo>
                  <a:cubicBezTo>
                    <a:pt x="103" y="46"/>
                    <a:pt x="102" y="42"/>
                    <a:pt x="101" y="43"/>
                  </a:cubicBezTo>
                  <a:cubicBezTo>
                    <a:pt x="101" y="42"/>
                    <a:pt x="101" y="44"/>
                    <a:pt x="101" y="44"/>
                  </a:cubicBezTo>
                  <a:cubicBezTo>
                    <a:pt x="100" y="46"/>
                    <a:pt x="101" y="42"/>
                    <a:pt x="99" y="41"/>
                  </a:cubicBezTo>
                  <a:cubicBezTo>
                    <a:pt x="96" y="42"/>
                    <a:pt x="94" y="45"/>
                    <a:pt x="91" y="44"/>
                  </a:cubicBezTo>
                  <a:cubicBezTo>
                    <a:pt x="91" y="44"/>
                    <a:pt x="91" y="45"/>
                    <a:pt x="91" y="45"/>
                  </a:cubicBezTo>
                  <a:cubicBezTo>
                    <a:pt x="90" y="42"/>
                    <a:pt x="90" y="46"/>
                    <a:pt x="90" y="45"/>
                  </a:cubicBezTo>
                  <a:cubicBezTo>
                    <a:pt x="90" y="44"/>
                    <a:pt x="90" y="44"/>
                    <a:pt x="90" y="44"/>
                  </a:cubicBezTo>
                  <a:cubicBezTo>
                    <a:pt x="88" y="43"/>
                    <a:pt x="88" y="45"/>
                    <a:pt x="86" y="44"/>
                  </a:cubicBezTo>
                  <a:cubicBezTo>
                    <a:pt x="85" y="45"/>
                    <a:pt x="84" y="42"/>
                    <a:pt x="83" y="44"/>
                  </a:cubicBezTo>
                  <a:cubicBezTo>
                    <a:pt x="83" y="43"/>
                    <a:pt x="83" y="43"/>
                    <a:pt x="82" y="43"/>
                  </a:cubicBezTo>
                  <a:cubicBezTo>
                    <a:pt x="82" y="47"/>
                    <a:pt x="80" y="42"/>
                    <a:pt x="79" y="44"/>
                  </a:cubicBezTo>
                  <a:cubicBezTo>
                    <a:pt x="79" y="44"/>
                    <a:pt x="79" y="44"/>
                    <a:pt x="79" y="44"/>
                  </a:cubicBezTo>
                  <a:cubicBezTo>
                    <a:pt x="76" y="44"/>
                    <a:pt x="73" y="43"/>
                    <a:pt x="70" y="46"/>
                  </a:cubicBezTo>
                  <a:cubicBezTo>
                    <a:pt x="68" y="46"/>
                    <a:pt x="66" y="43"/>
                    <a:pt x="64" y="44"/>
                  </a:cubicBezTo>
                  <a:cubicBezTo>
                    <a:pt x="64" y="46"/>
                    <a:pt x="64" y="46"/>
                    <a:pt x="64" y="46"/>
                  </a:cubicBezTo>
                  <a:cubicBezTo>
                    <a:pt x="63" y="46"/>
                    <a:pt x="64" y="45"/>
                    <a:pt x="64" y="44"/>
                  </a:cubicBezTo>
                  <a:cubicBezTo>
                    <a:pt x="63" y="46"/>
                    <a:pt x="61" y="44"/>
                    <a:pt x="60" y="44"/>
                  </a:cubicBezTo>
                  <a:cubicBezTo>
                    <a:pt x="60" y="45"/>
                    <a:pt x="60" y="45"/>
                    <a:pt x="60" y="46"/>
                  </a:cubicBezTo>
                  <a:cubicBezTo>
                    <a:pt x="59" y="43"/>
                    <a:pt x="57" y="47"/>
                    <a:pt x="55" y="45"/>
                  </a:cubicBezTo>
                  <a:cubicBezTo>
                    <a:pt x="56" y="48"/>
                    <a:pt x="55" y="47"/>
                    <a:pt x="54" y="48"/>
                  </a:cubicBezTo>
                  <a:cubicBezTo>
                    <a:pt x="54" y="47"/>
                    <a:pt x="54" y="46"/>
                    <a:pt x="54" y="46"/>
                  </a:cubicBezTo>
                  <a:cubicBezTo>
                    <a:pt x="53" y="46"/>
                    <a:pt x="52" y="46"/>
                    <a:pt x="51" y="45"/>
                  </a:cubicBezTo>
                  <a:cubicBezTo>
                    <a:pt x="51" y="46"/>
                    <a:pt x="50" y="48"/>
                    <a:pt x="50" y="47"/>
                  </a:cubicBezTo>
                  <a:cubicBezTo>
                    <a:pt x="49" y="45"/>
                    <a:pt x="48" y="47"/>
                    <a:pt x="48" y="46"/>
                  </a:cubicBezTo>
                  <a:cubicBezTo>
                    <a:pt x="48" y="48"/>
                    <a:pt x="47" y="49"/>
                    <a:pt x="46" y="49"/>
                  </a:cubicBezTo>
                  <a:cubicBezTo>
                    <a:pt x="47" y="46"/>
                    <a:pt x="47" y="46"/>
                    <a:pt x="47" y="46"/>
                  </a:cubicBezTo>
                  <a:cubicBezTo>
                    <a:pt x="44" y="47"/>
                    <a:pt x="42" y="44"/>
                    <a:pt x="39" y="47"/>
                  </a:cubicBezTo>
                  <a:cubicBezTo>
                    <a:pt x="39" y="45"/>
                    <a:pt x="39" y="45"/>
                    <a:pt x="39" y="45"/>
                  </a:cubicBezTo>
                  <a:cubicBezTo>
                    <a:pt x="36" y="47"/>
                    <a:pt x="35" y="45"/>
                    <a:pt x="32" y="47"/>
                  </a:cubicBezTo>
                  <a:cubicBezTo>
                    <a:pt x="33" y="46"/>
                    <a:pt x="30" y="45"/>
                    <a:pt x="30" y="45"/>
                  </a:cubicBezTo>
                  <a:cubicBezTo>
                    <a:pt x="29" y="46"/>
                    <a:pt x="28" y="46"/>
                    <a:pt x="27" y="48"/>
                  </a:cubicBezTo>
                  <a:cubicBezTo>
                    <a:pt x="27" y="48"/>
                    <a:pt x="27" y="46"/>
                    <a:pt x="27" y="46"/>
                  </a:cubicBezTo>
                  <a:cubicBezTo>
                    <a:pt x="26" y="45"/>
                    <a:pt x="26" y="43"/>
                    <a:pt x="25" y="45"/>
                  </a:cubicBezTo>
                  <a:cubicBezTo>
                    <a:pt x="25" y="43"/>
                    <a:pt x="25" y="43"/>
                    <a:pt x="25" y="43"/>
                  </a:cubicBezTo>
                  <a:cubicBezTo>
                    <a:pt x="24" y="44"/>
                    <a:pt x="22" y="46"/>
                    <a:pt x="22" y="44"/>
                  </a:cubicBezTo>
                  <a:cubicBezTo>
                    <a:pt x="21" y="45"/>
                    <a:pt x="20" y="45"/>
                    <a:pt x="20" y="46"/>
                  </a:cubicBezTo>
                  <a:cubicBezTo>
                    <a:pt x="19" y="46"/>
                    <a:pt x="20" y="44"/>
                    <a:pt x="19" y="45"/>
                  </a:cubicBezTo>
                  <a:cubicBezTo>
                    <a:pt x="21" y="44"/>
                    <a:pt x="21" y="44"/>
                    <a:pt x="21" y="44"/>
                  </a:cubicBezTo>
                  <a:cubicBezTo>
                    <a:pt x="19" y="42"/>
                    <a:pt x="17" y="42"/>
                    <a:pt x="15" y="42"/>
                  </a:cubicBezTo>
                  <a:cubicBezTo>
                    <a:pt x="16" y="40"/>
                    <a:pt x="13" y="41"/>
                    <a:pt x="13" y="39"/>
                  </a:cubicBezTo>
                  <a:cubicBezTo>
                    <a:pt x="12" y="40"/>
                    <a:pt x="13" y="38"/>
                    <a:pt x="10" y="39"/>
                  </a:cubicBezTo>
                  <a:cubicBezTo>
                    <a:pt x="11" y="39"/>
                    <a:pt x="11" y="39"/>
                    <a:pt x="11" y="39"/>
                  </a:cubicBezTo>
                  <a:cubicBezTo>
                    <a:pt x="11" y="38"/>
                    <a:pt x="11" y="37"/>
                    <a:pt x="12" y="37"/>
                  </a:cubicBezTo>
                  <a:cubicBezTo>
                    <a:pt x="12" y="37"/>
                    <a:pt x="11" y="37"/>
                    <a:pt x="11" y="37"/>
                  </a:cubicBezTo>
                  <a:cubicBezTo>
                    <a:pt x="11" y="36"/>
                    <a:pt x="11" y="36"/>
                    <a:pt x="11" y="36"/>
                  </a:cubicBezTo>
                  <a:cubicBezTo>
                    <a:pt x="11" y="36"/>
                    <a:pt x="11" y="36"/>
                    <a:pt x="11" y="37"/>
                  </a:cubicBezTo>
                  <a:cubicBezTo>
                    <a:pt x="10" y="37"/>
                    <a:pt x="10" y="37"/>
                    <a:pt x="10" y="37"/>
                  </a:cubicBezTo>
                  <a:cubicBezTo>
                    <a:pt x="10" y="36"/>
                    <a:pt x="10" y="36"/>
                    <a:pt x="10" y="36"/>
                  </a:cubicBezTo>
                  <a:cubicBezTo>
                    <a:pt x="10" y="36"/>
                    <a:pt x="10" y="36"/>
                    <a:pt x="10" y="36"/>
                  </a:cubicBezTo>
                  <a:cubicBezTo>
                    <a:pt x="10" y="36"/>
                    <a:pt x="10" y="36"/>
                    <a:pt x="10" y="36"/>
                  </a:cubicBezTo>
                  <a:cubicBezTo>
                    <a:pt x="10" y="36"/>
                    <a:pt x="10" y="36"/>
                    <a:pt x="10" y="36"/>
                  </a:cubicBezTo>
                  <a:cubicBezTo>
                    <a:pt x="10" y="36"/>
                    <a:pt x="11" y="36"/>
                    <a:pt x="11" y="36"/>
                  </a:cubicBezTo>
                  <a:cubicBezTo>
                    <a:pt x="11" y="36"/>
                    <a:pt x="11" y="36"/>
                    <a:pt x="10" y="35"/>
                  </a:cubicBezTo>
                  <a:cubicBezTo>
                    <a:pt x="10" y="35"/>
                    <a:pt x="10" y="35"/>
                    <a:pt x="10" y="35"/>
                  </a:cubicBezTo>
                  <a:cubicBezTo>
                    <a:pt x="11" y="35"/>
                    <a:pt x="11" y="35"/>
                    <a:pt x="11" y="35"/>
                  </a:cubicBezTo>
                  <a:cubicBezTo>
                    <a:pt x="11" y="35"/>
                    <a:pt x="11" y="35"/>
                    <a:pt x="11" y="34"/>
                  </a:cubicBezTo>
                  <a:cubicBezTo>
                    <a:pt x="11" y="34"/>
                    <a:pt x="11" y="34"/>
                    <a:pt x="11" y="34"/>
                  </a:cubicBezTo>
                  <a:cubicBezTo>
                    <a:pt x="11" y="34"/>
                    <a:pt x="11" y="34"/>
                    <a:pt x="11" y="34"/>
                  </a:cubicBezTo>
                  <a:cubicBezTo>
                    <a:pt x="9" y="35"/>
                    <a:pt x="12" y="34"/>
                    <a:pt x="10" y="34"/>
                  </a:cubicBezTo>
                  <a:cubicBezTo>
                    <a:pt x="10" y="34"/>
                    <a:pt x="10" y="33"/>
                    <a:pt x="11" y="32"/>
                  </a:cubicBezTo>
                  <a:cubicBezTo>
                    <a:pt x="10" y="34"/>
                    <a:pt x="10" y="32"/>
                    <a:pt x="10" y="31"/>
                  </a:cubicBezTo>
                  <a:cubicBezTo>
                    <a:pt x="10" y="31"/>
                    <a:pt x="10" y="31"/>
                    <a:pt x="10" y="31"/>
                  </a:cubicBezTo>
                  <a:cubicBezTo>
                    <a:pt x="10" y="30"/>
                    <a:pt x="10" y="30"/>
                    <a:pt x="10" y="29"/>
                  </a:cubicBezTo>
                  <a:cubicBezTo>
                    <a:pt x="10" y="29"/>
                    <a:pt x="10" y="29"/>
                    <a:pt x="10" y="29"/>
                  </a:cubicBezTo>
                  <a:cubicBezTo>
                    <a:pt x="10" y="29"/>
                    <a:pt x="10" y="30"/>
                    <a:pt x="10" y="30"/>
                  </a:cubicBezTo>
                  <a:cubicBezTo>
                    <a:pt x="10" y="30"/>
                    <a:pt x="9" y="30"/>
                    <a:pt x="5" y="31"/>
                  </a:cubicBezTo>
                  <a:cubicBezTo>
                    <a:pt x="4" y="32"/>
                    <a:pt x="9" y="31"/>
                    <a:pt x="8" y="32"/>
                  </a:cubicBezTo>
                  <a:cubicBezTo>
                    <a:pt x="5" y="32"/>
                    <a:pt x="9" y="34"/>
                    <a:pt x="6" y="34"/>
                  </a:cubicBezTo>
                  <a:cubicBezTo>
                    <a:pt x="4" y="33"/>
                    <a:pt x="4" y="33"/>
                    <a:pt x="4" y="33"/>
                  </a:cubicBezTo>
                  <a:cubicBezTo>
                    <a:pt x="4" y="33"/>
                    <a:pt x="5" y="33"/>
                    <a:pt x="5" y="33"/>
                  </a:cubicBezTo>
                  <a:cubicBezTo>
                    <a:pt x="2" y="32"/>
                    <a:pt x="2" y="32"/>
                    <a:pt x="2" y="32"/>
                  </a:cubicBezTo>
                  <a:cubicBezTo>
                    <a:pt x="5" y="34"/>
                    <a:pt x="3" y="35"/>
                    <a:pt x="3" y="35"/>
                  </a:cubicBezTo>
                  <a:cubicBezTo>
                    <a:pt x="3" y="35"/>
                    <a:pt x="3" y="35"/>
                    <a:pt x="3" y="35"/>
                  </a:cubicBezTo>
                  <a:cubicBezTo>
                    <a:pt x="1" y="36"/>
                    <a:pt x="4" y="35"/>
                    <a:pt x="4" y="36"/>
                  </a:cubicBezTo>
                  <a:cubicBezTo>
                    <a:pt x="4" y="36"/>
                    <a:pt x="1" y="36"/>
                    <a:pt x="0" y="37"/>
                  </a:cubicBezTo>
                  <a:cubicBezTo>
                    <a:pt x="1" y="38"/>
                    <a:pt x="3" y="40"/>
                    <a:pt x="2" y="42"/>
                  </a:cubicBezTo>
                  <a:cubicBezTo>
                    <a:pt x="3" y="43"/>
                    <a:pt x="4" y="44"/>
                    <a:pt x="6" y="44"/>
                  </a:cubicBezTo>
                  <a:cubicBezTo>
                    <a:pt x="6" y="44"/>
                    <a:pt x="3" y="45"/>
                    <a:pt x="5" y="45"/>
                  </a:cubicBezTo>
                  <a:cubicBezTo>
                    <a:pt x="4" y="46"/>
                    <a:pt x="3" y="47"/>
                    <a:pt x="3" y="47"/>
                  </a:cubicBezTo>
                  <a:cubicBezTo>
                    <a:pt x="4" y="47"/>
                    <a:pt x="4" y="49"/>
                    <a:pt x="5" y="46"/>
                  </a:cubicBezTo>
                  <a:cubicBezTo>
                    <a:pt x="6" y="48"/>
                    <a:pt x="7" y="49"/>
                    <a:pt x="8" y="49"/>
                  </a:cubicBezTo>
                  <a:cubicBezTo>
                    <a:pt x="8" y="49"/>
                    <a:pt x="6" y="50"/>
                    <a:pt x="6" y="51"/>
                  </a:cubicBezTo>
                  <a:cubicBezTo>
                    <a:pt x="8" y="50"/>
                    <a:pt x="9" y="50"/>
                    <a:pt x="10" y="51"/>
                  </a:cubicBezTo>
                  <a:cubicBezTo>
                    <a:pt x="11" y="50"/>
                    <a:pt x="10" y="50"/>
                    <a:pt x="11" y="48"/>
                  </a:cubicBezTo>
                  <a:cubicBezTo>
                    <a:pt x="12" y="48"/>
                    <a:pt x="12" y="48"/>
                    <a:pt x="13" y="48"/>
                  </a:cubicBezTo>
                  <a:cubicBezTo>
                    <a:pt x="12" y="49"/>
                    <a:pt x="10" y="52"/>
                    <a:pt x="11" y="52"/>
                  </a:cubicBezTo>
                  <a:cubicBezTo>
                    <a:pt x="9" y="55"/>
                    <a:pt x="10" y="51"/>
                    <a:pt x="8" y="54"/>
                  </a:cubicBezTo>
                  <a:cubicBezTo>
                    <a:pt x="7" y="55"/>
                    <a:pt x="5" y="54"/>
                    <a:pt x="6" y="53"/>
                  </a:cubicBezTo>
                  <a:cubicBezTo>
                    <a:pt x="3" y="54"/>
                    <a:pt x="6" y="54"/>
                    <a:pt x="4" y="55"/>
                  </a:cubicBezTo>
                  <a:cubicBezTo>
                    <a:pt x="5" y="56"/>
                    <a:pt x="6" y="55"/>
                    <a:pt x="8" y="55"/>
                  </a:cubicBezTo>
                  <a:cubicBezTo>
                    <a:pt x="8" y="54"/>
                    <a:pt x="8" y="54"/>
                    <a:pt x="9" y="53"/>
                  </a:cubicBezTo>
                  <a:cubicBezTo>
                    <a:pt x="11" y="52"/>
                    <a:pt x="9" y="56"/>
                    <a:pt x="9" y="56"/>
                  </a:cubicBezTo>
                  <a:cubicBezTo>
                    <a:pt x="9" y="56"/>
                    <a:pt x="9" y="56"/>
                    <a:pt x="9" y="56"/>
                  </a:cubicBezTo>
                  <a:cubicBezTo>
                    <a:pt x="9" y="57"/>
                    <a:pt x="10" y="56"/>
                    <a:pt x="11" y="57"/>
                  </a:cubicBezTo>
                  <a:cubicBezTo>
                    <a:pt x="9" y="60"/>
                    <a:pt x="9" y="56"/>
                    <a:pt x="8" y="58"/>
                  </a:cubicBezTo>
                  <a:cubicBezTo>
                    <a:pt x="7" y="60"/>
                    <a:pt x="7" y="60"/>
                    <a:pt x="7" y="60"/>
                  </a:cubicBezTo>
                  <a:cubicBezTo>
                    <a:pt x="8" y="61"/>
                    <a:pt x="9" y="58"/>
                    <a:pt x="10" y="59"/>
                  </a:cubicBezTo>
                  <a:cubicBezTo>
                    <a:pt x="9" y="60"/>
                    <a:pt x="9" y="60"/>
                    <a:pt x="9" y="60"/>
                  </a:cubicBezTo>
                  <a:cubicBezTo>
                    <a:pt x="10" y="60"/>
                    <a:pt x="10" y="60"/>
                    <a:pt x="10" y="60"/>
                  </a:cubicBezTo>
                  <a:cubicBezTo>
                    <a:pt x="11" y="59"/>
                    <a:pt x="11" y="57"/>
                    <a:pt x="11" y="57"/>
                  </a:cubicBezTo>
                  <a:cubicBezTo>
                    <a:pt x="13" y="55"/>
                    <a:pt x="11" y="57"/>
                    <a:pt x="13" y="57"/>
                  </a:cubicBezTo>
                  <a:cubicBezTo>
                    <a:pt x="14" y="56"/>
                    <a:pt x="12" y="57"/>
                    <a:pt x="13" y="56"/>
                  </a:cubicBezTo>
                  <a:cubicBezTo>
                    <a:pt x="14" y="54"/>
                    <a:pt x="14" y="54"/>
                    <a:pt x="15" y="54"/>
                  </a:cubicBezTo>
                  <a:cubicBezTo>
                    <a:pt x="15" y="55"/>
                    <a:pt x="14" y="56"/>
                    <a:pt x="14" y="57"/>
                  </a:cubicBezTo>
                  <a:cubicBezTo>
                    <a:pt x="14" y="58"/>
                    <a:pt x="13" y="57"/>
                    <a:pt x="14" y="57"/>
                  </a:cubicBezTo>
                  <a:cubicBezTo>
                    <a:pt x="12" y="58"/>
                    <a:pt x="12" y="60"/>
                    <a:pt x="11" y="61"/>
                  </a:cubicBezTo>
                  <a:cubicBezTo>
                    <a:pt x="11" y="62"/>
                    <a:pt x="12" y="60"/>
                    <a:pt x="13" y="60"/>
                  </a:cubicBezTo>
                  <a:cubicBezTo>
                    <a:pt x="13" y="60"/>
                    <a:pt x="14" y="58"/>
                    <a:pt x="14" y="58"/>
                  </a:cubicBezTo>
                  <a:cubicBezTo>
                    <a:pt x="17" y="54"/>
                    <a:pt x="13" y="61"/>
                    <a:pt x="15" y="61"/>
                  </a:cubicBezTo>
                  <a:cubicBezTo>
                    <a:pt x="16" y="58"/>
                    <a:pt x="18" y="58"/>
                    <a:pt x="19" y="54"/>
                  </a:cubicBezTo>
                  <a:cubicBezTo>
                    <a:pt x="19" y="54"/>
                    <a:pt x="20" y="53"/>
                    <a:pt x="20" y="54"/>
                  </a:cubicBezTo>
                  <a:cubicBezTo>
                    <a:pt x="19" y="56"/>
                    <a:pt x="20" y="56"/>
                    <a:pt x="18" y="57"/>
                  </a:cubicBezTo>
                  <a:cubicBezTo>
                    <a:pt x="19" y="57"/>
                    <a:pt x="19" y="57"/>
                    <a:pt x="19" y="57"/>
                  </a:cubicBezTo>
                  <a:cubicBezTo>
                    <a:pt x="17" y="59"/>
                    <a:pt x="17" y="59"/>
                    <a:pt x="17" y="59"/>
                  </a:cubicBezTo>
                  <a:cubicBezTo>
                    <a:pt x="17" y="61"/>
                    <a:pt x="17" y="63"/>
                    <a:pt x="17" y="64"/>
                  </a:cubicBezTo>
                  <a:cubicBezTo>
                    <a:pt x="18" y="63"/>
                    <a:pt x="18" y="62"/>
                    <a:pt x="19" y="62"/>
                  </a:cubicBezTo>
                  <a:cubicBezTo>
                    <a:pt x="18" y="62"/>
                    <a:pt x="18" y="63"/>
                    <a:pt x="19" y="64"/>
                  </a:cubicBezTo>
                  <a:cubicBezTo>
                    <a:pt x="18" y="63"/>
                    <a:pt x="20" y="61"/>
                    <a:pt x="20" y="60"/>
                  </a:cubicBezTo>
                  <a:cubicBezTo>
                    <a:pt x="21" y="61"/>
                    <a:pt x="21" y="63"/>
                    <a:pt x="20" y="63"/>
                  </a:cubicBezTo>
                  <a:cubicBezTo>
                    <a:pt x="19" y="65"/>
                    <a:pt x="19" y="65"/>
                    <a:pt x="19" y="65"/>
                  </a:cubicBezTo>
                  <a:cubicBezTo>
                    <a:pt x="20" y="63"/>
                    <a:pt x="19" y="65"/>
                    <a:pt x="20" y="65"/>
                  </a:cubicBezTo>
                  <a:cubicBezTo>
                    <a:pt x="20" y="64"/>
                    <a:pt x="21" y="62"/>
                    <a:pt x="22" y="61"/>
                  </a:cubicBezTo>
                  <a:cubicBezTo>
                    <a:pt x="22" y="61"/>
                    <a:pt x="22" y="62"/>
                    <a:pt x="23" y="62"/>
                  </a:cubicBezTo>
                  <a:cubicBezTo>
                    <a:pt x="21" y="63"/>
                    <a:pt x="21" y="63"/>
                    <a:pt x="21" y="63"/>
                  </a:cubicBezTo>
                  <a:cubicBezTo>
                    <a:pt x="22" y="63"/>
                    <a:pt x="21" y="66"/>
                    <a:pt x="22" y="66"/>
                  </a:cubicBezTo>
                  <a:cubicBezTo>
                    <a:pt x="23" y="64"/>
                    <a:pt x="23" y="64"/>
                    <a:pt x="23" y="64"/>
                  </a:cubicBezTo>
                  <a:cubicBezTo>
                    <a:pt x="22" y="66"/>
                    <a:pt x="22" y="66"/>
                    <a:pt x="22" y="66"/>
                  </a:cubicBezTo>
                  <a:cubicBezTo>
                    <a:pt x="23" y="65"/>
                    <a:pt x="23" y="65"/>
                    <a:pt x="24" y="65"/>
                  </a:cubicBezTo>
                  <a:cubicBezTo>
                    <a:pt x="23" y="66"/>
                    <a:pt x="23" y="66"/>
                    <a:pt x="23" y="66"/>
                  </a:cubicBezTo>
                  <a:cubicBezTo>
                    <a:pt x="24" y="65"/>
                    <a:pt x="25" y="63"/>
                    <a:pt x="25" y="65"/>
                  </a:cubicBezTo>
                  <a:cubicBezTo>
                    <a:pt x="25" y="63"/>
                    <a:pt x="24" y="65"/>
                    <a:pt x="24" y="64"/>
                  </a:cubicBezTo>
                  <a:cubicBezTo>
                    <a:pt x="24" y="62"/>
                    <a:pt x="25" y="62"/>
                    <a:pt x="25" y="62"/>
                  </a:cubicBezTo>
                  <a:cubicBezTo>
                    <a:pt x="25" y="62"/>
                    <a:pt x="25" y="62"/>
                    <a:pt x="25" y="63"/>
                  </a:cubicBezTo>
                  <a:cubicBezTo>
                    <a:pt x="26" y="62"/>
                    <a:pt x="26" y="62"/>
                    <a:pt x="26" y="62"/>
                  </a:cubicBezTo>
                  <a:cubicBezTo>
                    <a:pt x="26" y="63"/>
                    <a:pt x="26" y="64"/>
                    <a:pt x="26" y="65"/>
                  </a:cubicBezTo>
                  <a:cubicBezTo>
                    <a:pt x="27" y="63"/>
                    <a:pt x="27" y="63"/>
                    <a:pt x="27" y="63"/>
                  </a:cubicBezTo>
                  <a:cubicBezTo>
                    <a:pt x="26" y="66"/>
                    <a:pt x="28" y="62"/>
                    <a:pt x="28" y="64"/>
                  </a:cubicBezTo>
                  <a:cubicBezTo>
                    <a:pt x="28" y="65"/>
                    <a:pt x="27" y="66"/>
                    <a:pt x="27" y="67"/>
                  </a:cubicBezTo>
                  <a:cubicBezTo>
                    <a:pt x="28" y="64"/>
                    <a:pt x="29" y="64"/>
                    <a:pt x="30" y="62"/>
                  </a:cubicBezTo>
                  <a:cubicBezTo>
                    <a:pt x="30" y="63"/>
                    <a:pt x="28" y="65"/>
                    <a:pt x="28" y="67"/>
                  </a:cubicBezTo>
                  <a:cubicBezTo>
                    <a:pt x="29" y="65"/>
                    <a:pt x="29" y="69"/>
                    <a:pt x="30" y="66"/>
                  </a:cubicBezTo>
                  <a:cubicBezTo>
                    <a:pt x="30" y="65"/>
                    <a:pt x="31" y="64"/>
                    <a:pt x="31" y="63"/>
                  </a:cubicBezTo>
                  <a:cubicBezTo>
                    <a:pt x="32" y="64"/>
                    <a:pt x="31" y="64"/>
                    <a:pt x="31" y="66"/>
                  </a:cubicBezTo>
                  <a:cubicBezTo>
                    <a:pt x="32" y="65"/>
                    <a:pt x="32" y="63"/>
                    <a:pt x="32" y="62"/>
                  </a:cubicBezTo>
                  <a:cubicBezTo>
                    <a:pt x="32" y="63"/>
                    <a:pt x="33" y="61"/>
                    <a:pt x="34" y="62"/>
                  </a:cubicBezTo>
                  <a:cubicBezTo>
                    <a:pt x="33" y="64"/>
                    <a:pt x="32" y="63"/>
                    <a:pt x="33" y="64"/>
                  </a:cubicBezTo>
                  <a:cubicBezTo>
                    <a:pt x="34" y="65"/>
                    <a:pt x="34" y="60"/>
                    <a:pt x="35" y="60"/>
                  </a:cubicBezTo>
                  <a:cubicBezTo>
                    <a:pt x="35" y="59"/>
                    <a:pt x="36" y="56"/>
                    <a:pt x="36" y="55"/>
                  </a:cubicBezTo>
                  <a:cubicBezTo>
                    <a:pt x="37" y="56"/>
                    <a:pt x="36" y="56"/>
                    <a:pt x="36" y="58"/>
                  </a:cubicBezTo>
                  <a:cubicBezTo>
                    <a:pt x="36" y="58"/>
                    <a:pt x="36" y="58"/>
                    <a:pt x="36" y="58"/>
                  </a:cubicBezTo>
                  <a:cubicBezTo>
                    <a:pt x="36" y="61"/>
                    <a:pt x="34" y="63"/>
                    <a:pt x="34" y="65"/>
                  </a:cubicBezTo>
                  <a:cubicBezTo>
                    <a:pt x="35" y="64"/>
                    <a:pt x="35" y="64"/>
                    <a:pt x="35" y="64"/>
                  </a:cubicBezTo>
                  <a:cubicBezTo>
                    <a:pt x="35" y="65"/>
                    <a:pt x="34" y="66"/>
                    <a:pt x="34" y="67"/>
                  </a:cubicBezTo>
                  <a:cubicBezTo>
                    <a:pt x="35" y="65"/>
                    <a:pt x="36" y="67"/>
                    <a:pt x="36" y="66"/>
                  </a:cubicBezTo>
                  <a:cubicBezTo>
                    <a:pt x="36" y="65"/>
                    <a:pt x="35" y="67"/>
                    <a:pt x="36" y="65"/>
                  </a:cubicBezTo>
                  <a:cubicBezTo>
                    <a:pt x="36" y="65"/>
                    <a:pt x="37" y="62"/>
                    <a:pt x="37" y="63"/>
                  </a:cubicBezTo>
                  <a:cubicBezTo>
                    <a:pt x="37" y="65"/>
                    <a:pt x="37" y="66"/>
                    <a:pt x="37" y="67"/>
                  </a:cubicBezTo>
                  <a:cubicBezTo>
                    <a:pt x="37" y="68"/>
                    <a:pt x="37" y="65"/>
                    <a:pt x="38" y="66"/>
                  </a:cubicBezTo>
                  <a:cubicBezTo>
                    <a:pt x="38" y="67"/>
                    <a:pt x="38" y="67"/>
                    <a:pt x="38" y="67"/>
                  </a:cubicBezTo>
                  <a:cubicBezTo>
                    <a:pt x="40" y="68"/>
                    <a:pt x="42" y="67"/>
                    <a:pt x="45" y="63"/>
                  </a:cubicBezTo>
                  <a:cubicBezTo>
                    <a:pt x="45" y="65"/>
                    <a:pt x="45" y="65"/>
                    <a:pt x="46" y="67"/>
                  </a:cubicBezTo>
                  <a:cubicBezTo>
                    <a:pt x="46" y="66"/>
                    <a:pt x="46" y="65"/>
                    <a:pt x="47" y="65"/>
                  </a:cubicBezTo>
                  <a:cubicBezTo>
                    <a:pt x="47" y="67"/>
                    <a:pt x="47" y="67"/>
                    <a:pt x="47" y="67"/>
                  </a:cubicBezTo>
                  <a:cubicBezTo>
                    <a:pt x="48" y="68"/>
                    <a:pt x="49" y="66"/>
                    <a:pt x="49" y="65"/>
                  </a:cubicBezTo>
                  <a:cubicBezTo>
                    <a:pt x="49" y="66"/>
                    <a:pt x="49" y="66"/>
                    <a:pt x="49" y="66"/>
                  </a:cubicBezTo>
                  <a:cubicBezTo>
                    <a:pt x="50" y="68"/>
                    <a:pt x="50" y="65"/>
                    <a:pt x="50" y="65"/>
                  </a:cubicBezTo>
                  <a:cubicBezTo>
                    <a:pt x="50" y="66"/>
                    <a:pt x="50" y="66"/>
                    <a:pt x="50" y="66"/>
                  </a:cubicBezTo>
                  <a:cubicBezTo>
                    <a:pt x="51" y="65"/>
                    <a:pt x="51" y="65"/>
                    <a:pt x="51" y="65"/>
                  </a:cubicBezTo>
                  <a:cubicBezTo>
                    <a:pt x="51" y="64"/>
                    <a:pt x="52" y="65"/>
                    <a:pt x="52" y="67"/>
                  </a:cubicBezTo>
                  <a:cubicBezTo>
                    <a:pt x="52" y="66"/>
                    <a:pt x="52" y="66"/>
                    <a:pt x="52" y="65"/>
                  </a:cubicBezTo>
                  <a:cubicBezTo>
                    <a:pt x="52" y="67"/>
                    <a:pt x="54" y="67"/>
                    <a:pt x="55" y="66"/>
                  </a:cubicBezTo>
                  <a:cubicBezTo>
                    <a:pt x="54" y="65"/>
                    <a:pt x="54" y="65"/>
                    <a:pt x="54" y="63"/>
                  </a:cubicBezTo>
                  <a:cubicBezTo>
                    <a:pt x="54" y="61"/>
                    <a:pt x="55" y="64"/>
                    <a:pt x="55" y="62"/>
                  </a:cubicBezTo>
                  <a:cubicBezTo>
                    <a:pt x="55" y="63"/>
                    <a:pt x="55" y="64"/>
                    <a:pt x="55" y="65"/>
                  </a:cubicBezTo>
                  <a:cubicBezTo>
                    <a:pt x="56" y="68"/>
                    <a:pt x="58" y="65"/>
                    <a:pt x="59" y="66"/>
                  </a:cubicBezTo>
                  <a:cubicBezTo>
                    <a:pt x="60" y="65"/>
                    <a:pt x="60" y="65"/>
                    <a:pt x="60" y="65"/>
                  </a:cubicBezTo>
                  <a:cubicBezTo>
                    <a:pt x="61" y="67"/>
                    <a:pt x="62" y="64"/>
                    <a:pt x="63" y="65"/>
                  </a:cubicBezTo>
                  <a:cubicBezTo>
                    <a:pt x="63" y="65"/>
                    <a:pt x="63" y="62"/>
                    <a:pt x="64" y="62"/>
                  </a:cubicBezTo>
                  <a:cubicBezTo>
                    <a:pt x="64" y="60"/>
                    <a:pt x="64" y="64"/>
                    <a:pt x="65" y="66"/>
                  </a:cubicBezTo>
                  <a:cubicBezTo>
                    <a:pt x="65" y="65"/>
                    <a:pt x="65" y="64"/>
                    <a:pt x="66" y="64"/>
                  </a:cubicBezTo>
                  <a:cubicBezTo>
                    <a:pt x="66" y="65"/>
                    <a:pt x="66" y="65"/>
                    <a:pt x="66" y="65"/>
                  </a:cubicBezTo>
                  <a:cubicBezTo>
                    <a:pt x="66" y="64"/>
                    <a:pt x="67" y="63"/>
                    <a:pt x="67" y="64"/>
                  </a:cubicBezTo>
                  <a:cubicBezTo>
                    <a:pt x="67" y="64"/>
                    <a:pt x="67" y="64"/>
                    <a:pt x="67" y="64"/>
                  </a:cubicBezTo>
                  <a:cubicBezTo>
                    <a:pt x="67" y="64"/>
                    <a:pt x="68" y="66"/>
                    <a:pt x="68" y="65"/>
                  </a:cubicBezTo>
                  <a:cubicBezTo>
                    <a:pt x="68" y="64"/>
                    <a:pt x="69" y="65"/>
                    <a:pt x="69" y="63"/>
                  </a:cubicBezTo>
                  <a:cubicBezTo>
                    <a:pt x="69" y="64"/>
                    <a:pt x="69" y="64"/>
                    <a:pt x="69" y="64"/>
                  </a:cubicBezTo>
                  <a:cubicBezTo>
                    <a:pt x="69" y="62"/>
                    <a:pt x="69" y="62"/>
                    <a:pt x="69" y="62"/>
                  </a:cubicBezTo>
                  <a:cubicBezTo>
                    <a:pt x="70" y="63"/>
                    <a:pt x="70" y="63"/>
                    <a:pt x="70" y="63"/>
                  </a:cubicBezTo>
                  <a:cubicBezTo>
                    <a:pt x="70" y="65"/>
                    <a:pt x="70" y="65"/>
                    <a:pt x="70" y="65"/>
                  </a:cubicBezTo>
                  <a:cubicBezTo>
                    <a:pt x="71" y="66"/>
                    <a:pt x="70" y="63"/>
                    <a:pt x="70" y="62"/>
                  </a:cubicBezTo>
                  <a:cubicBezTo>
                    <a:pt x="71" y="61"/>
                    <a:pt x="71" y="63"/>
                    <a:pt x="71" y="63"/>
                  </a:cubicBezTo>
                  <a:cubicBezTo>
                    <a:pt x="71" y="64"/>
                    <a:pt x="71" y="63"/>
                    <a:pt x="71" y="63"/>
                  </a:cubicBezTo>
                  <a:cubicBezTo>
                    <a:pt x="70" y="65"/>
                    <a:pt x="71" y="64"/>
                    <a:pt x="71" y="65"/>
                  </a:cubicBezTo>
                  <a:cubicBezTo>
                    <a:pt x="71" y="65"/>
                    <a:pt x="71" y="63"/>
                    <a:pt x="72" y="63"/>
                  </a:cubicBezTo>
                  <a:cubicBezTo>
                    <a:pt x="72" y="63"/>
                    <a:pt x="73" y="63"/>
                    <a:pt x="73" y="65"/>
                  </a:cubicBezTo>
                  <a:cubicBezTo>
                    <a:pt x="73" y="64"/>
                    <a:pt x="73" y="64"/>
                    <a:pt x="73" y="63"/>
                  </a:cubicBezTo>
                  <a:cubicBezTo>
                    <a:pt x="73" y="63"/>
                    <a:pt x="73" y="62"/>
                    <a:pt x="72" y="61"/>
                  </a:cubicBezTo>
                  <a:cubicBezTo>
                    <a:pt x="73" y="61"/>
                    <a:pt x="73" y="61"/>
                    <a:pt x="73" y="61"/>
                  </a:cubicBezTo>
                  <a:cubicBezTo>
                    <a:pt x="73" y="62"/>
                    <a:pt x="73" y="62"/>
                    <a:pt x="73" y="62"/>
                  </a:cubicBezTo>
                  <a:cubicBezTo>
                    <a:pt x="73" y="61"/>
                    <a:pt x="74" y="62"/>
                    <a:pt x="74" y="60"/>
                  </a:cubicBezTo>
                  <a:cubicBezTo>
                    <a:pt x="74" y="62"/>
                    <a:pt x="74" y="62"/>
                    <a:pt x="74" y="62"/>
                  </a:cubicBezTo>
                  <a:cubicBezTo>
                    <a:pt x="74" y="61"/>
                    <a:pt x="75" y="61"/>
                    <a:pt x="75" y="61"/>
                  </a:cubicBezTo>
                  <a:cubicBezTo>
                    <a:pt x="75" y="62"/>
                    <a:pt x="75" y="64"/>
                    <a:pt x="76" y="65"/>
                  </a:cubicBezTo>
                  <a:cubicBezTo>
                    <a:pt x="77" y="63"/>
                    <a:pt x="77" y="63"/>
                    <a:pt x="77" y="63"/>
                  </a:cubicBezTo>
                  <a:cubicBezTo>
                    <a:pt x="77" y="63"/>
                    <a:pt x="77" y="63"/>
                    <a:pt x="77" y="64"/>
                  </a:cubicBezTo>
                  <a:cubicBezTo>
                    <a:pt x="78" y="65"/>
                    <a:pt x="78" y="59"/>
                    <a:pt x="79" y="61"/>
                  </a:cubicBezTo>
                  <a:cubicBezTo>
                    <a:pt x="79" y="63"/>
                    <a:pt x="79" y="63"/>
                    <a:pt x="80" y="64"/>
                  </a:cubicBezTo>
                  <a:cubicBezTo>
                    <a:pt x="80" y="63"/>
                    <a:pt x="80" y="63"/>
                    <a:pt x="80" y="62"/>
                  </a:cubicBezTo>
                  <a:cubicBezTo>
                    <a:pt x="80" y="61"/>
                    <a:pt x="80" y="64"/>
                    <a:pt x="79" y="63"/>
                  </a:cubicBezTo>
                  <a:cubicBezTo>
                    <a:pt x="79" y="61"/>
                    <a:pt x="80" y="62"/>
                    <a:pt x="80" y="61"/>
                  </a:cubicBezTo>
                  <a:cubicBezTo>
                    <a:pt x="81" y="66"/>
                    <a:pt x="83" y="62"/>
                    <a:pt x="84" y="64"/>
                  </a:cubicBezTo>
                  <a:cubicBezTo>
                    <a:pt x="84" y="61"/>
                    <a:pt x="85" y="63"/>
                    <a:pt x="85" y="62"/>
                  </a:cubicBezTo>
                  <a:cubicBezTo>
                    <a:pt x="85" y="65"/>
                    <a:pt x="86" y="62"/>
                    <a:pt x="86" y="63"/>
                  </a:cubicBezTo>
                  <a:cubicBezTo>
                    <a:pt x="86" y="61"/>
                    <a:pt x="86" y="61"/>
                    <a:pt x="86" y="61"/>
                  </a:cubicBezTo>
                  <a:cubicBezTo>
                    <a:pt x="87" y="62"/>
                    <a:pt x="87" y="57"/>
                    <a:pt x="88" y="60"/>
                  </a:cubicBezTo>
                  <a:cubicBezTo>
                    <a:pt x="88" y="60"/>
                    <a:pt x="88" y="61"/>
                    <a:pt x="88" y="62"/>
                  </a:cubicBezTo>
                  <a:cubicBezTo>
                    <a:pt x="89" y="65"/>
                    <a:pt x="89" y="59"/>
                    <a:pt x="90" y="62"/>
                  </a:cubicBezTo>
                  <a:cubicBezTo>
                    <a:pt x="90" y="61"/>
                    <a:pt x="89" y="60"/>
                    <a:pt x="90" y="59"/>
                  </a:cubicBezTo>
                  <a:cubicBezTo>
                    <a:pt x="91" y="60"/>
                    <a:pt x="92" y="61"/>
                    <a:pt x="92" y="62"/>
                  </a:cubicBezTo>
                  <a:cubicBezTo>
                    <a:pt x="92" y="61"/>
                    <a:pt x="92" y="60"/>
                    <a:pt x="92" y="61"/>
                  </a:cubicBezTo>
                  <a:cubicBezTo>
                    <a:pt x="93" y="62"/>
                    <a:pt x="92" y="62"/>
                    <a:pt x="92" y="62"/>
                  </a:cubicBezTo>
                  <a:cubicBezTo>
                    <a:pt x="93" y="63"/>
                    <a:pt x="93" y="61"/>
                    <a:pt x="94" y="60"/>
                  </a:cubicBezTo>
                  <a:cubicBezTo>
                    <a:pt x="94" y="62"/>
                    <a:pt x="95" y="61"/>
                    <a:pt x="96" y="62"/>
                  </a:cubicBezTo>
                  <a:cubicBezTo>
                    <a:pt x="96" y="60"/>
                    <a:pt x="98" y="63"/>
                    <a:pt x="97" y="60"/>
                  </a:cubicBezTo>
                  <a:cubicBezTo>
                    <a:pt x="98" y="61"/>
                    <a:pt x="98" y="61"/>
                    <a:pt x="98" y="61"/>
                  </a:cubicBezTo>
                  <a:cubicBezTo>
                    <a:pt x="98" y="60"/>
                    <a:pt x="98" y="58"/>
                    <a:pt x="98" y="58"/>
                  </a:cubicBezTo>
                  <a:cubicBezTo>
                    <a:pt x="98" y="60"/>
                    <a:pt x="98" y="60"/>
                    <a:pt x="98" y="60"/>
                  </a:cubicBezTo>
                  <a:cubicBezTo>
                    <a:pt x="99" y="62"/>
                    <a:pt x="99" y="60"/>
                    <a:pt x="100" y="61"/>
                  </a:cubicBezTo>
                  <a:cubicBezTo>
                    <a:pt x="99" y="59"/>
                    <a:pt x="100" y="61"/>
                    <a:pt x="100" y="60"/>
                  </a:cubicBezTo>
                  <a:cubicBezTo>
                    <a:pt x="100" y="59"/>
                    <a:pt x="100" y="59"/>
                    <a:pt x="100" y="59"/>
                  </a:cubicBezTo>
                  <a:cubicBezTo>
                    <a:pt x="101" y="58"/>
                    <a:pt x="100" y="58"/>
                    <a:pt x="101" y="57"/>
                  </a:cubicBezTo>
                  <a:cubicBezTo>
                    <a:pt x="101" y="57"/>
                    <a:pt x="101" y="60"/>
                    <a:pt x="101" y="59"/>
                  </a:cubicBezTo>
                  <a:cubicBezTo>
                    <a:pt x="102" y="60"/>
                    <a:pt x="102" y="60"/>
                    <a:pt x="102" y="59"/>
                  </a:cubicBezTo>
                  <a:cubicBezTo>
                    <a:pt x="102" y="59"/>
                    <a:pt x="102" y="59"/>
                    <a:pt x="102" y="59"/>
                  </a:cubicBezTo>
                  <a:cubicBezTo>
                    <a:pt x="102" y="59"/>
                    <a:pt x="102" y="59"/>
                    <a:pt x="102" y="59"/>
                  </a:cubicBezTo>
                  <a:cubicBezTo>
                    <a:pt x="103" y="59"/>
                    <a:pt x="103" y="59"/>
                    <a:pt x="103" y="59"/>
                  </a:cubicBezTo>
                  <a:cubicBezTo>
                    <a:pt x="103" y="59"/>
                    <a:pt x="103" y="59"/>
                    <a:pt x="103" y="59"/>
                  </a:cubicBezTo>
                  <a:cubicBezTo>
                    <a:pt x="103" y="59"/>
                    <a:pt x="103" y="59"/>
                    <a:pt x="102" y="59"/>
                  </a:cubicBezTo>
                  <a:cubicBezTo>
                    <a:pt x="103" y="59"/>
                    <a:pt x="103" y="59"/>
                    <a:pt x="103" y="59"/>
                  </a:cubicBezTo>
                  <a:cubicBezTo>
                    <a:pt x="103" y="59"/>
                    <a:pt x="103" y="59"/>
                    <a:pt x="103" y="59"/>
                  </a:cubicBezTo>
                  <a:cubicBezTo>
                    <a:pt x="103" y="59"/>
                    <a:pt x="103" y="59"/>
                    <a:pt x="103" y="60"/>
                  </a:cubicBezTo>
                  <a:cubicBezTo>
                    <a:pt x="104" y="61"/>
                    <a:pt x="104" y="61"/>
                    <a:pt x="104" y="61"/>
                  </a:cubicBezTo>
                  <a:cubicBezTo>
                    <a:pt x="104" y="61"/>
                    <a:pt x="104" y="59"/>
                    <a:pt x="104" y="59"/>
                  </a:cubicBezTo>
                  <a:cubicBezTo>
                    <a:pt x="106" y="60"/>
                    <a:pt x="108" y="58"/>
                    <a:pt x="108" y="57"/>
                  </a:cubicBezTo>
                  <a:cubicBezTo>
                    <a:pt x="108" y="57"/>
                    <a:pt x="108" y="58"/>
                    <a:pt x="108" y="58"/>
                  </a:cubicBezTo>
                  <a:cubicBezTo>
                    <a:pt x="108" y="57"/>
                    <a:pt x="108" y="56"/>
                    <a:pt x="109" y="57"/>
                  </a:cubicBezTo>
                  <a:cubicBezTo>
                    <a:pt x="109" y="56"/>
                    <a:pt x="109" y="58"/>
                    <a:pt x="110" y="58"/>
                  </a:cubicBezTo>
                  <a:cubicBezTo>
                    <a:pt x="110" y="58"/>
                    <a:pt x="110" y="56"/>
                    <a:pt x="109" y="56"/>
                  </a:cubicBezTo>
                  <a:cubicBezTo>
                    <a:pt x="111" y="59"/>
                    <a:pt x="111" y="55"/>
                    <a:pt x="113" y="56"/>
                  </a:cubicBezTo>
                  <a:cubicBezTo>
                    <a:pt x="113" y="56"/>
                    <a:pt x="113" y="57"/>
                    <a:pt x="113" y="57"/>
                  </a:cubicBezTo>
                  <a:cubicBezTo>
                    <a:pt x="114" y="56"/>
                    <a:pt x="114" y="55"/>
                    <a:pt x="115" y="53"/>
                  </a:cubicBezTo>
                  <a:cubicBezTo>
                    <a:pt x="115" y="55"/>
                    <a:pt x="115" y="55"/>
                    <a:pt x="115" y="55"/>
                  </a:cubicBezTo>
                  <a:cubicBezTo>
                    <a:pt x="115" y="55"/>
                    <a:pt x="116" y="55"/>
                    <a:pt x="116" y="54"/>
                  </a:cubicBezTo>
                  <a:cubicBezTo>
                    <a:pt x="115" y="52"/>
                    <a:pt x="116" y="51"/>
                    <a:pt x="116" y="51"/>
                  </a:cubicBezTo>
                  <a:cubicBezTo>
                    <a:pt x="116" y="51"/>
                    <a:pt x="116" y="51"/>
                    <a:pt x="116" y="51"/>
                  </a:cubicBezTo>
                  <a:cubicBezTo>
                    <a:pt x="117" y="50"/>
                    <a:pt x="117" y="50"/>
                    <a:pt x="117" y="50"/>
                  </a:cubicBezTo>
                  <a:cubicBezTo>
                    <a:pt x="118" y="51"/>
                    <a:pt x="117" y="51"/>
                    <a:pt x="117" y="52"/>
                  </a:cubicBezTo>
                  <a:cubicBezTo>
                    <a:pt x="118" y="54"/>
                    <a:pt x="119" y="53"/>
                    <a:pt x="119" y="53"/>
                  </a:cubicBezTo>
                  <a:cubicBezTo>
                    <a:pt x="119" y="51"/>
                    <a:pt x="119" y="51"/>
                    <a:pt x="119" y="51"/>
                  </a:cubicBezTo>
                  <a:cubicBezTo>
                    <a:pt x="120" y="51"/>
                    <a:pt x="120" y="53"/>
                    <a:pt x="120" y="53"/>
                  </a:cubicBezTo>
                  <a:cubicBezTo>
                    <a:pt x="120" y="47"/>
                    <a:pt x="120" y="47"/>
                    <a:pt x="120" y="47"/>
                  </a:cubicBezTo>
                  <a:cubicBezTo>
                    <a:pt x="120" y="48"/>
                    <a:pt x="121" y="50"/>
                    <a:pt x="121" y="51"/>
                  </a:cubicBezTo>
                  <a:cubicBezTo>
                    <a:pt x="122" y="50"/>
                    <a:pt x="122" y="47"/>
                    <a:pt x="122" y="45"/>
                  </a:cubicBezTo>
                  <a:cubicBezTo>
                    <a:pt x="122" y="46"/>
                    <a:pt x="123" y="44"/>
                    <a:pt x="123" y="44"/>
                  </a:cubicBezTo>
                  <a:cubicBezTo>
                    <a:pt x="124" y="45"/>
                    <a:pt x="123" y="44"/>
                    <a:pt x="123" y="45"/>
                  </a:cubicBezTo>
                  <a:cubicBezTo>
                    <a:pt x="124" y="47"/>
                    <a:pt x="124" y="47"/>
                    <a:pt x="124" y="47"/>
                  </a:cubicBezTo>
                  <a:cubicBezTo>
                    <a:pt x="123" y="47"/>
                    <a:pt x="125" y="49"/>
                    <a:pt x="125" y="50"/>
                  </a:cubicBezTo>
                  <a:cubicBezTo>
                    <a:pt x="125" y="49"/>
                    <a:pt x="126" y="49"/>
                    <a:pt x="127" y="50"/>
                  </a:cubicBezTo>
                  <a:cubicBezTo>
                    <a:pt x="126" y="47"/>
                    <a:pt x="128" y="48"/>
                    <a:pt x="127" y="45"/>
                  </a:cubicBezTo>
                  <a:cubicBezTo>
                    <a:pt x="128" y="45"/>
                    <a:pt x="128" y="47"/>
                    <a:pt x="129" y="48"/>
                  </a:cubicBezTo>
                  <a:cubicBezTo>
                    <a:pt x="129" y="46"/>
                    <a:pt x="131" y="47"/>
                    <a:pt x="131" y="46"/>
                  </a:cubicBezTo>
                  <a:cubicBezTo>
                    <a:pt x="131" y="47"/>
                    <a:pt x="131" y="47"/>
                    <a:pt x="131" y="47"/>
                  </a:cubicBezTo>
                  <a:cubicBezTo>
                    <a:pt x="132" y="46"/>
                    <a:pt x="134" y="46"/>
                    <a:pt x="133" y="43"/>
                  </a:cubicBezTo>
                  <a:cubicBezTo>
                    <a:pt x="134" y="45"/>
                    <a:pt x="134" y="45"/>
                    <a:pt x="134" y="45"/>
                  </a:cubicBezTo>
                  <a:cubicBezTo>
                    <a:pt x="135" y="45"/>
                    <a:pt x="133" y="42"/>
                    <a:pt x="134" y="43"/>
                  </a:cubicBezTo>
                  <a:cubicBezTo>
                    <a:pt x="135" y="44"/>
                    <a:pt x="135" y="44"/>
                    <a:pt x="135" y="44"/>
                  </a:cubicBezTo>
                  <a:cubicBezTo>
                    <a:pt x="135" y="43"/>
                    <a:pt x="136" y="45"/>
                    <a:pt x="136" y="43"/>
                  </a:cubicBezTo>
                  <a:cubicBezTo>
                    <a:pt x="136" y="44"/>
                    <a:pt x="136" y="44"/>
                    <a:pt x="136" y="44"/>
                  </a:cubicBezTo>
                  <a:cubicBezTo>
                    <a:pt x="137" y="43"/>
                    <a:pt x="138" y="43"/>
                    <a:pt x="137" y="41"/>
                  </a:cubicBezTo>
                  <a:cubicBezTo>
                    <a:pt x="138" y="43"/>
                    <a:pt x="138" y="43"/>
                    <a:pt x="138" y="43"/>
                  </a:cubicBezTo>
                  <a:cubicBezTo>
                    <a:pt x="139" y="44"/>
                    <a:pt x="138" y="41"/>
                    <a:pt x="139" y="41"/>
                  </a:cubicBezTo>
                  <a:cubicBezTo>
                    <a:pt x="139" y="42"/>
                    <a:pt x="140" y="42"/>
                    <a:pt x="139" y="42"/>
                  </a:cubicBezTo>
                  <a:cubicBezTo>
                    <a:pt x="139" y="41"/>
                    <a:pt x="140" y="41"/>
                    <a:pt x="140" y="40"/>
                  </a:cubicBezTo>
                  <a:cubicBezTo>
                    <a:pt x="142" y="42"/>
                    <a:pt x="142" y="42"/>
                    <a:pt x="142" y="42"/>
                  </a:cubicBezTo>
                  <a:cubicBezTo>
                    <a:pt x="145" y="41"/>
                    <a:pt x="148" y="39"/>
                    <a:pt x="150" y="36"/>
                  </a:cubicBezTo>
                  <a:cubicBezTo>
                    <a:pt x="152" y="38"/>
                    <a:pt x="150" y="38"/>
                    <a:pt x="151" y="39"/>
                  </a:cubicBezTo>
                  <a:cubicBezTo>
                    <a:pt x="150" y="37"/>
                    <a:pt x="151" y="38"/>
                    <a:pt x="152" y="37"/>
                  </a:cubicBezTo>
                  <a:cubicBezTo>
                    <a:pt x="152" y="37"/>
                    <a:pt x="152" y="37"/>
                    <a:pt x="152" y="37"/>
                  </a:cubicBezTo>
                  <a:cubicBezTo>
                    <a:pt x="152" y="37"/>
                    <a:pt x="153" y="38"/>
                    <a:pt x="153" y="37"/>
                  </a:cubicBezTo>
                  <a:cubicBezTo>
                    <a:pt x="153" y="37"/>
                    <a:pt x="153" y="37"/>
                    <a:pt x="153" y="37"/>
                  </a:cubicBezTo>
                  <a:cubicBezTo>
                    <a:pt x="153" y="35"/>
                    <a:pt x="155" y="38"/>
                    <a:pt x="154" y="36"/>
                  </a:cubicBezTo>
                  <a:cubicBezTo>
                    <a:pt x="155" y="37"/>
                    <a:pt x="155" y="37"/>
                    <a:pt x="155" y="37"/>
                  </a:cubicBezTo>
                  <a:cubicBezTo>
                    <a:pt x="154" y="35"/>
                    <a:pt x="156" y="37"/>
                    <a:pt x="156" y="35"/>
                  </a:cubicBezTo>
                  <a:cubicBezTo>
                    <a:pt x="156" y="36"/>
                    <a:pt x="156" y="36"/>
                    <a:pt x="156" y="36"/>
                  </a:cubicBezTo>
                  <a:cubicBezTo>
                    <a:pt x="157" y="36"/>
                    <a:pt x="156" y="32"/>
                    <a:pt x="157" y="34"/>
                  </a:cubicBezTo>
                  <a:cubicBezTo>
                    <a:pt x="157" y="33"/>
                    <a:pt x="158" y="32"/>
                    <a:pt x="157" y="31"/>
                  </a:cubicBezTo>
                  <a:cubicBezTo>
                    <a:pt x="158" y="33"/>
                    <a:pt x="158" y="33"/>
                    <a:pt x="158" y="33"/>
                  </a:cubicBezTo>
                  <a:cubicBezTo>
                    <a:pt x="160" y="30"/>
                    <a:pt x="163" y="29"/>
                    <a:pt x="162" y="26"/>
                  </a:cubicBezTo>
                  <a:cubicBezTo>
                    <a:pt x="163" y="27"/>
                    <a:pt x="163" y="27"/>
                    <a:pt x="163" y="27"/>
                  </a:cubicBezTo>
                  <a:cubicBezTo>
                    <a:pt x="163" y="24"/>
                    <a:pt x="167" y="27"/>
                    <a:pt x="165" y="23"/>
                  </a:cubicBezTo>
                  <a:cubicBezTo>
                    <a:pt x="164" y="21"/>
                    <a:pt x="164" y="21"/>
                    <a:pt x="164" y="21"/>
                  </a:cubicBezTo>
                  <a:cubicBezTo>
                    <a:pt x="166" y="23"/>
                    <a:pt x="166" y="23"/>
                    <a:pt x="166" y="23"/>
                  </a:cubicBezTo>
                  <a:cubicBezTo>
                    <a:pt x="165" y="21"/>
                    <a:pt x="167" y="21"/>
                    <a:pt x="166" y="20"/>
                  </a:cubicBezTo>
                  <a:cubicBezTo>
                    <a:pt x="166" y="21"/>
                    <a:pt x="166" y="21"/>
                    <a:pt x="167" y="21"/>
                  </a:cubicBezTo>
                  <a:cubicBezTo>
                    <a:pt x="167" y="21"/>
                    <a:pt x="166" y="19"/>
                    <a:pt x="167" y="19"/>
                  </a:cubicBezTo>
                  <a:cubicBezTo>
                    <a:pt x="167" y="20"/>
                    <a:pt x="167" y="20"/>
                    <a:pt x="167" y="20"/>
                  </a:cubicBezTo>
                  <a:cubicBezTo>
                    <a:pt x="171" y="20"/>
                    <a:pt x="176" y="17"/>
                    <a:pt x="174" y="13"/>
                  </a:cubicBezTo>
                  <a:cubicBezTo>
                    <a:pt x="174" y="12"/>
                    <a:pt x="177" y="14"/>
                    <a:pt x="177" y="14"/>
                  </a:cubicBezTo>
                  <a:cubicBezTo>
                    <a:pt x="175" y="10"/>
                    <a:pt x="181" y="9"/>
                    <a:pt x="177" y="5"/>
                  </a:cubicBezTo>
                  <a:close/>
                  <a:moveTo>
                    <a:pt x="10" y="32"/>
                  </a:moveTo>
                  <a:cubicBezTo>
                    <a:pt x="10" y="32"/>
                    <a:pt x="10" y="32"/>
                    <a:pt x="10" y="31"/>
                  </a:cubicBezTo>
                  <a:cubicBezTo>
                    <a:pt x="10" y="32"/>
                    <a:pt x="10" y="32"/>
                    <a:pt x="10" y="32"/>
                  </a:cubicBezTo>
                  <a:close/>
                  <a:moveTo>
                    <a:pt x="6" y="35"/>
                  </a:moveTo>
                  <a:cubicBezTo>
                    <a:pt x="6" y="35"/>
                    <a:pt x="6" y="35"/>
                    <a:pt x="5" y="35"/>
                  </a:cubicBezTo>
                  <a:cubicBezTo>
                    <a:pt x="6" y="34"/>
                    <a:pt x="6" y="34"/>
                    <a:pt x="6" y="34"/>
                  </a:cubicBezTo>
                  <a:cubicBezTo>
                    <a:pt x="6" y="34"/>
                    <a:pt x="6" y="35"/>
                    <a:pt x="6" y="35"/>
                  </a:cubicBezTo>
                  <a:close/>
                  <a:moveTo>
                    <a:pt x="10" y="35"/>
                  </a:moveTo>
                  <a:cubicBezTo>
                    <a:pt x="10" y="35"/>
                    <a:pt x="10" y="35"/>
                    <a:pt x="10" y="35"/>
                  </a:cubicBezTo>
                  <a:cubicBezTo>
                    <a:pt x="10" y="35"/>
                    <a:pt x="10" y="35"/>
                    <a:pt x="10" y="35"/>
                  </a:cubicBezTo>
                  <a:close/>
                  <a:moveTo>
                    <a:pt x="9" y="32"/>
                  </a:moveTo>
                  <a:cubicBezTo>
                    <a:pt x="9" y="33"/>
                    <a:pt x="8" y="33"/>
                    <a:pt x="8" y="33"/>
                  </a:cubicBezTo>
                  <a:cubicBezTo>
                    <a:pt x="9" y="31"/>
                    <a:pt x="10" y="31"/>
                    <a:pt x="10" y="32"/>
                  </a:cubicBezTo>
                  <a:cubicBezTo>
                    <a:pt x="9" y="33"/>
                    <a:pt x="9" y="34"/>
                    <a:pt x="9" y="34"/>
                  </a:cubicBezTo>
                  <a:cubicBezTo>
                    <a:pt x="8" y="34"/>
                    <a:pt x="8" y="34"/>
                    <a:pt x="8" y="34"/>
                  </a:cubicBezTo>
                  <a:cubicBezTo>
                    <a:pt x="8" y="34"/>
                    <a:pt x="9" y="34"/>
                    <a:pt x="9" y="32"/>
                  </a:cubicBezTo>
                  <a:close/>
                  <a:moveTo>
                    <a:pt x="7" y="35"/>
                  </a:moveTo>
                  <a:cubicBezTo>
                    <a:pt x="7" y="35"/>
                    <a:pt x="7" y="34"/>
                    <a:pt x="7" y="34"/>
                  </a:cubicBezTo>
                  <a:cubicBezTo>
                    <a:pt x="7" y="34"/>
                    <a:pt x="7" y="34"/>
                    <a:pt x="7" y="35"/>
                  </a:cubicBezTo>
                  <a:cubicBezTo>
                    <a:pt x="7" y="35"/>
                    <a:pt x="7" y="35"/>
                    <a:pt x="7" y="35"/>
                  </a:cubicBezTo>
                  <a:close/>
                  <a:moveTo>
                    <a:pt x="7" y="35"/>
                  </a:moveTo>
                  <a:cubicBezTo>
                    <a:pt x="7" y="35"/>
                    <a:pt x="7" y="35"/>
                    <a:pt x="7" y="35"/>
                  </a:cubicBezTo>
                  <a:cubicBezTo>
                    <a:pt x="7" y="35"/>
                    <a:pt x="7" y="35"/>
                    <a:pt x="7" y="35"/>
                  </a:cubicBezTo>
                  <a:cubicBezTo>
                    <a:pt x="7" y="35"/>
                    <a:pt x="7" y="35"/>
                    <a:pt x="7" y="35"/>
                  </a:cubicBezTo>
                  <a:cubicBezTo>
                    <a:pt x="8" y="35"/>
                    <a:pt x="8" y="35"/>
                    <a:pt x="8" y="35"/>
                  </a:cubicBezTo>
                  <a:cubicBezTo>
                    <a:pt x="8" y="35"/>
                    <a:pt x="8" y="35"/>
                    <a:pt x="8" y="36"/>
                  </a:cubicBezTo>
                  <a:cubicBezTo>
                    <a:pt x="8" y="36"/>
                    <a:pt x="9" y="35"/>
                    <a:pt x="9" y="35"/>
                  </a:cubicBezTo>
                  <a:cubicBezTo>
                    <a:pt x="9" y="35"/>
                    <a:pt x="10" y="36"/>
                    <a:pt x="10" y="36"/>
                  </a:cubicBezTo>
                  <a:cubicBezTo>
                    <a:pt x="10" y="36"/>
                    <a:pt x="10" y="36"/>
                    <a:pt x="10" y="36"/>
                  </a:cubicBezTo>
                  <a:cubicBezTo>
                    <a:pt x="9" y="36"/>
                    <a:pt x="8" y="36"/>
                    <a:pt x="7" y="35"/>
                  </a:cubicBezTo>
                  <a:close/>
                  <a:moveTo>
                    <a:pt x="9" y="36"/>
                  </a:moveTo>
                  <a:cubicBezTo>
                    <a:pt x="10" y="36"/>
                    <a:pt x="10" y="36"/>
                    <a:pt x="10" y="36"/>
                  </a:cubicBezTo>
                  <a:cubicBezTo>
                    <a:pt x="10" y="36"/>
                    <a:pt x="10" y="36"/>
                    <a:pt x="10" y="37"/>
                  </a:cubicBezTo>
                  <a:cubicBezTo>
                    <a:pt x="10" y="36"/>
                    <a:pt x="9" y="36"/>
                    <a:pt x="9"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chenying0907 435"/>
            <p:cNvSpPr/>
            <p:nvPr/>
          </p:nvSpPr>
          <p:spPr bwMode="auto">
            <a:xfrm>
              <a:off x="3712" y="2809"/>
              <a:ext cx="4" cy="2"/>
            </a:xfrm>
            <a:custGeom>
              <a:avLst/>
              <a:gdLst>
                <a:gd name="T0" fmla="*/ 1 w 2"/>
                <a:gd name="T1" fmla="*/ 0 h 1"/>
                <a:gd name="T2" fmla="*/ 0 w 2"/>
                <a:gd name="T3" fmla="*/ 1 h 1"/>
                <a:gd name="T4" fmla="*/ 2 w 2"/>
                <a:gd name="T5" fmla="*/ 0 h 1"/>
                <a:gd name="T6" fmla="*/ 1 w 2"/>
                <a:gd name="T7" fmla="*/ 0 h 1"/>
              </a:gdLst>
              <a:ahLst/>
              <a:cxnLst>
                <a:cxn ang="0">
                  <a:pos x="T0" y="T1"/>
                </a:cxn>
                <a:cxn ang="0">
                  <a:pos x="T2" y="T3"/>
                </a:cxn>
                <a:cxn ang="0">
                  <a:pos x="T4" y="T5"/>
                </a:cxn>
                <a:cxn ang="0">
                  <a:pos x="T6" y="T7"/>
                </a:cxn>
              </a:cxnLst>
              <a:rect l="0" t="0" r="r" b="b"/>
              <a:pathLst>
                <a:path w="2" h="1">
                  <a:moveTo>
                    <a:pt x="1" y="0"/>
                  </a:moveTo>
                  <a:cubicBezTo>
                    <a:pt x="0" y="1"/>
                    <a:pt x="0" y="1"/>
                    <a:pt x="0" y="1"/>
                  </a:cubicBezTo>
                  <a:cubicBezTo>
                    <a:pt x="1" y="1"/>
                    <a:pt x="2" y="1"/>
                    <a:pt x="2"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chenying0907 436"/>
            <p:cNvSpPr>
              <a:spLocks noEditPoints="1"/>
            </p:cNvSpPr>
            <p:nvPr/>
          </p:nvSpPr>
          <p:spPr bwMode="auto">
            <a:xfrm>
              <a:off x="3434" y="1624"/>
              <a:ext cx="862" cy="1213"/>
            </a:xfrm>
            <a:custGeom>
              <a:avLst/>
              <a:gdLst>
                <a:gd name="T0" fmla="*/ 172 w 406"/>
                <a:gd name="T1" fmla="*/ 570 h 572"/>
                <a:gd name="T2" fmla="*/ 205 w 406"/>
                <a:gd name="T3" fmla="*/ 568 h 572"/>
                <a:gd name="T4" fmla="*/ 239 w 406"/>
                <a:gd name="T5" fmla="*/ 564 h 572"/>
                <a:gd name="T6" fmla="*/ 281 w 406"/>
                <a:gd name="T7" fmla="*/ 547 h 572"/>
                <a:gd name="T8" fmla="*/ 300 w 406"/>
                <a:gd name="T9" fmla="*/ 522 h 572"/>
                <a:gd name="T10" fmla="*/ 204 w 406"/>
                <a:gd name="T11" fmla="*/ 395 h 572"/>
                <a:gd name="T12" fmla="*/ 207 w 406"/>
                <a:gd name="T13" fmla="*/ 339 h 572"/>
                <a:gd name="T14" fmla="*/ 214 w 406"/>
                <a:gd name="T15" fmla="*/ 279 h 572"/>
                <a:gd name="T16" fmla="*/ 177 w 406"/>
                <a:gd name="T17" fmla="*/ 304 h 572"/>
                <a:gd name="T18" fmla="*/ 184 w 406"/>
                <a:gd name="T19" fmla="*/ 298 h 572"/>
                <a:gd name="T20" fmla="*/ 197 w 406"/>
                <a:gd name="T21" fmla="*/ 321 h 572"/>
                <a:gd name="T22" fmla="*/ 186 w 406"/>
                <a:gd name="T23" fmla="*/ 337 h 572"/>
                <a:gd name="T24" fmla="*/ 190 w 406"/>
                <a:gd name="T25" fmla="*/ 347 h 572"/>
                <a:gd name="T26" fmla="*/ 189 w 406"/>
                <a:gd name="T27" fmla="*/ 365 h 572"/>
                <a:gd name="T28" fmla="*/ 189 w 406"/>
                <a:gd name="T29" fmla="*/ 382 h 572"/>
                <a:gd name="T30" fmla="*/ 194 w 406"/>
                <a:gd name="T31" fmla="*/ 401 h 572"/>
                <a:gd name="T32" fmla="*/ 198 w 406"/>
                <a:gd name="T33" fmla="*/ 426 h 572"/>
                <a:gd name="T34" fmla="*/ 92 w 406"/>
                <a:gd name="T35" fmla="*/ 277 h 572"/>
                <a:gd name="T36" fmla="*/ 68 w 406"/>
                <a:gd name="T37" fmla="*/ 218 h 572"/>
                <a:gd name="T38" fmla="*/ 189 w 406"/>
                <a:gd name="T39" fmla="*/ 198 h 572"/>
                <a:gd name="T40" fmla="*/ 299 w 406"/>
                <a:gd name="T41" fmla="*/ 279 h 572"/>
                <a:gd name="T42" fmla="*/ 240 w 406"/>
                <a:gd name="T43" fmla="*/ 425 h 572"/>
                <a:gd name="T44" fmla="*/ 250 w 406"/>
                <a:gd name="T45" fmla="*/ 401 h 572"/>
                <a:gd name="T46" fmla="*/ 257 w 406"/>
                <a:gd name="T47" fmla="*/ 380 h 572"/>
                <a:gd name="T48" fmla="*/ 262 w 406"/>
                <a:gd name="T49" fmla="*/ 342 h 572"/>
                <a:gd name="T50" fmla="*/ 279 w 406"/>
                <a:gd name="T51" fmla="*/ 305 h 572"/>
                <a:gd name="T52" fmla="*/ 323 w 406"/>
                <a:gd name="T53" fmla="*/ 287 h 572"/>
                <a:gd name="T54" fmla="*/ 345 w 406"/>
                <a:gd name="T55" fmla="*/ 231 h 572"/>
                <a:gd name="T56" fmla="*/ 313 w 406"/>
                <a:gd name="T57" fmla="*/ 163 h 572"/>
                <a:gd name="T58" fmla="*/ 199 w 406"/>
                <a:gd name="T59" fmla="*/ 120 h 572"/>
                <a:gd name="T60" fmla="*/ 99 w 406"/>
                <a:gd name="T61" fmla="*/ 189 h 572"/>
                <a:gd name="T62" fmla="*/ 67 w 406"/>
                <a:gd name="T63" fmla="*/ 156 h 572"/>
                <a:gd name="T64" fmla="*/ 18 w 406"/>
                <a:gd name="T65" fmla="*/ 247 h 572"/>
                <a:gd name="T66" fmla="*/ 17 w 406"/>
                <a:gd name="T67" fmla="*/ 216 h 572"/>
                <a:gd name="T68" fmla="*/ 18 w 406"/>
                <a:gd name="T69" fmla="*/ 212 h 572"/>
                <a:gd name="T70" fmla="*/ 18 w 406"/>
                <a:gd name="T71" fmla="*/ 213 h 572"/>
                <a:gd name="T72" fmla="*/ 20 w 406"/>
                <a:gd name="T73" fmla="*/ 216 h 572"/>
                <a:gd name="T74" fmla="*/ 36 w 406"/>
                <a:gd name="T75" fmla="*/ 256 h 572"/>
                <a:gd name="T76" fmla="*/ 80 w 406"/>
                <a:gd name="T77" fmla="*/ 293 h 572"/>
                <a:gd name="T78" fmla="*/ 143 w 406"/>
                <a:gd name="T79" fmla="*/ 304 h 572"/>
                <a:gd name="T80" fmla="*/ 162 w 406"/>
                <a:gd name="T81" fmla="*/ 375 h 572"/>
                <a:gd name="T82" fmla="*/ 177 w 406"/>
                <a:gd name="T83" fmla="*/ 504 h 572"/>
                <a:gd name="T84" fmla="*/ 192 w 406"/>
                <a:gd name="T85" fmla="*/ 530 h 572"/>
                <a:gd name="T86" fmla="*/ 191 w 406"/>
                <a:gd name="T87" fmla="*/ 504 h 572"/>
                <a:gd name="T88" fmla="*/ 192 w 406"/>
                <a:gd name="T89" fmla="*/ 486 h 572"/>
                <a:gd name="T90" fmla="*/ 194 w 406"/>
                <a:gd name="T91" fmla="*/ 451 h 572"/>
                <a:gd name="T92" fmla="*/ 220 w 406"/>
                <a:gd name="T93" fmla="*/ 447 h 572"/>
                <a:gd name="T94" fmla="*/ 240 w 406"/>
                <a:gd name="T95" fmla="*/ 469 h 572"/>
                <a:gd name="T96" fmla="*/ 247 w 406"/>
                <a:gd name="T97" fmla="*/ 543 h 572"/>
                <a:gd name="T98" fmla="*/ 146 w 406"/>
                <a:gd name="T99" fmla="*/ 545 h 572"/>
                <a:gd name="T100" fmla="*/ 137 w 406"/>
                <a:gd name="T101" fmla="*/ 524 h 572"/>
                <a:gd name="T102" fmla="*/ 130 w 406"/>
                <a:gd name="T103" fmla="*/ 553 h 572"/>
                <a:gd name="T104" fmla="*/ 193 w 406"/>
                <a:gd name="T105" fmla="*/ 309 h 572"/>
                <a:gd name="T106" fmla="*/ 196 w 406"/>
                <a:gd name="T107" fmla="*/ 303 h 572"/>
                <a:gd name="T108" fmla="*/ 209 w 406"/>
                <a:gd name="T109" fmla="*/ 295 h 572"/>
                <a:gd name="T110" fmla="*/ 218 w 406"/>
                <a:gd name="T111" fmla="*/ 301 h 572"/>
                <a:gd name="T112" fmla="*/ 221 w 406"/>
                <a:gd name="T113" fmla="*/ 307 h 572"/>
                <a:gd name="T114" fmla="*/ 211 w 406"/>
                <a:gd name="T115" fmla="*/ 310 h 572"/>
                <a:gd name="T116" fmla="*/ 222 w 406"/>
                <a:gd name="T117" fmla="*/ 307 h 572"/>
                <a:gd name="T118" fmla="*/ 191 w 406"/>
                <a:gd name="T119" fmla="*/ 185 h 572"/>
                <a:gd name="T120" fmla="*/ 63 w 406"/>
                <a:gd name="T121" fmla="*/ 186 h 572"/>
                <a:gd name="T122" fmla="*/ 22 w 406"/>
                <a:gd name="T123" fmla="*/ 214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6" h="572">
                  <a:moveTo>
                    <a:pt x="135" y="564"/>
                  </a:moveTo>
                  <a:cubicBezTo>
                    <a:pt x="136" y="564"/>
                    <a:pt x="137" y="565"/>
                    <a:pt x="137" y="564"/>
                  </a:cubicBezTo>
                  <a:cubicBezTo>
                    <a:pt x="137" y="565"/>
                    <a:pt x="137" y="565"/>
                    <a:pt x="137" y="565"/>
                  </a:cubicBezTo>
                  <a:cubicBezTo>
                    <a:pt x="138" y="565"/>
                    <a:pt x="140" y="563"/>
                    <a:pt x="139" y="566"/>
                  </a:cubicBezTo>
                  <a:cubicBezTo>
                    <a:pt x="140" y="563"/>
                    <a:pt x="139" y="565"/>
                    <a:pt x="138" y="564"/>
                  </a:cubicBezTo>
                  <a:cubicBezTo>
                    <a:pt x="139" y="562"/>
                    <a:pt x="140" y="563"/>
                    <a:pt x="141" y="562"/>
                  </a:cubicBezTo>
                  <a:cubicBezTo>
                    <a:pt x="139" y="565"/>
                    <a:pt x="142" y="563"/>
                    <a:pt x="142" y="564"/>
                  </a:cubicBezTo>
                  <a:cubicBezTo>
                    <a:pt x="142" y="565"/>
                    <a:pt x="142" y="565"/>
                    <a:pt x="142" y="566"/>
                  </a:cubicBezTo>
                  <a:cubicBezTo>
                    <a:pt x="143" y="564"/>
                    <a:pt x="143" y="564"/>
                    <a:pt x="143" y="564"/>
                  </a:cubicBezTo>
                  <a:cubicBezTo>
                    <a:pt x="142" y="568"/>
                    <a:pt x="145" y="564"/>
                    <a:pt x="145" y="566"/>
                  </a:cubicBezTo>
                  <a:cubicBezTo>
                    <a:pt x="144" y="566"/>
                    <a:pt x="144" y="568"/>
                    <a:pt x="144" y="569"/>
                  </a:cubicBezTo>
                  <a:cubicBezTo>
                    <a:pt x="144" y="566"/>
                    <a:pt x="146" y="566"/>
                    <a:pt x="147" y="564"/>
                  </a:cubicBezTo>
                  <a:cubicBezTo>
                    <a:pt x="148" y="565"/>
                    <a:pt x="145" y="567"/>
                    <a:pt x="145" y="569"/>
                  </a:cubicBezTo>
                  <a:cubicBezTo>
                    <a:pt x="146" y="567"/>
                    <a:pt x="146" y="571"/>
                    <a:pt x="147" y="568"/>
                  </a:cubicBezTo>
                  <a:cubicBezTo>
                    <a:pt x="147" y="567"/>
                    <a:pt x="148" y="567"/>
                    <a:pt x="149" y="566"/>
                  </a:cubicBezTo>
                  <a:cubicBezTo>
                    <a:pt x="150" y="566"/>
                    <a:pt x="148" y="567"/>
                    <a:pt x="148" y="568"/>
                  </a:cubicBezTo>
                  <a:cubicBezTo>
                    <a:pt x="149" y="568"/>
                    <a:pt x="150" y="566"/>
                    <a:pt x="150" y="565"/>
                  </a:cubicBezTo>
                  <a:cubicBezTo>
                    <a:pt x="150" y="566"/>
                    <a:pt x="152" y="564"/>
                    <a:pt x="152" y="565"/>
                  </a:cubicBezTo>
                  <a:cubicBezTo>
                    <a:pt x="152" y="567"/>
                    <a:pt x="150" y="566"/>
                    <a:pt x="150" y="567"/>
                  </a:cubicBezTo>
                  <a:cubicBezTo>
                    <a:pt x="152" y="568"/>
                    <a:pt x="152" y="563"/>
                    <a:pt x="154" y="563"/>
                  </a:cubicBezTo>
                  <a:cubicBezTo>
                    <a:pt x="153" y="562"/>
                    <a:pt x="155" y="559"/>
                    <a:pt x="155" y="558"/>
                  </a:cubicBezTo>
                  <a:cubicBezTo>
                    <a:pt x="157" y="560"/>
                    <a:pt x="155" y="559"/>
                    <a:pt x="155" y="561"/>
                  </a:cubicBezTo>
                  <a:cubicBezTo>
                    <a:pt x="155" y="561"/>
                    <a:pt x="155" y="561"/>
                    <a:pt x="155" y="561"/>
                  </a:cubicBezTo>
                  <a:cubicBezTo>
                    <a:pt x="155" y="564"/>
                    <a:pt x="152" y="566"/>
                    <a:pt x="153" y="568"/>
                  </a:cubicBezTo>
                  <a:cubicBezTo>
                    <a:pt x="154" y="567"/>
                    <a:pt x="154" y="567"/>
                    <a:pt x="154" y="567"/>
                  </a:cubicBezTo>
                  <a:cubicBezTo>
                    <a:pt x="153" y="568"/>
                    <a:pt x="153" y="569"/>
                    <a:pt x="153" y="570"/>
                  </a:cubicBezTo>
                  <a:cubicBezTo>
                    <a:pt x="153" y="568"/>
                    <a:pt x="154" y="570"/>
                    <a:pt x="155" y="570"/>
                  </a:cubicBezTo>
                  <a:cubicBezTo>
                    <a:pt x="155" y="568"/>
                    <a:pt x="154" y="570"/>
                    <a:pt x="154" y="569"/>
                  </a:cubicBezTo>
                  <a:cubicBezTo>
                    <a:pt x="155" y="568"/>
                    <a:pt x="156" y="566"/>
                    <a:pt x="157" y="567"/>
                  </a:cubicBezTo>
                  <a:cubicBezTo>
                    <a:pt x="156" y="568"/>
                    <a:pt x="157" y="569"/>
                    <a:pt x="156" y="570"/>
                  </a:cubicBezTo>
                  <a:cubicBezTo>
                    <a:pt x="157" y="571"/>
                    <a:pt x="157" y="568"/>
                    <a:pt x="157" y="569"/>
                  </a:cubicBezTo>
                  <a:cubicBezTo>
                    <a:pt x="157" y="570"/>
                    <a:pt x="157" y="570"/>
                    <a:pt x="157" y="570"/>
                  </a:cubicBezTo>
                  <a:cubicBezTo>
                    <a:pt x="160" y="571"/>
                    <a:pt x="164" y="571"/>
                    <a:pt x="166" y="567"/>
                  </a:cubicBezTo>
                  <a:cubicBezTo>
                    <a:pt x="166" y="569"/>
                    <a:pt x="167" y="569"/>
                    <a:pt x="169" y="570"/>
                  </a:cubicBezTo>
                  <a:cubicBezTo>
                    <a:pt x="168" y="570"/>
                    <a:pt x="169" y="569"/>
                    <a:pt x="169" y="568"/>
                  </a:cubicBezTo>
                  <a:cubicBezTo>
                    <a:pt x="170" y="570"/>
                    <a:pt x="170" y="570"/>
                    <a:pt x="170" y="570"/>
                  </a:cubicBezTo>
                  <a:cubicBezTo>
                    <a:pt x="170" y="572"/>
                    <a:pt x="172" y="570"/>
                    <a:pt x="172" y="569"/>
                  </a:cubicBezTo>
                  <a:cubicBezTo>
                    <a:pt x="172" y="570"/>
                    <a:pt x="172" y="570"/>
                    <a:pt x="172" y="570"/>
                  </a:cubicBezTo>
                  <a:cubicBezTo>
                    <a:pt x="173" y="571"/>
                    <a:pt x="173" y="569"/>
                    <a:pt x="173" y="568"/>
                  </a:cubicBezTo>
                  <a:cubicBezTo>
                    <a:pt x="174" y="570"/>
                    <a:pt x="174" y="570"/>
                    <a:pt x="174" y="570"/>
                  </a:cubicBezTo>
                  <a:cubicBezTo>
                    <a:pt x="174" y="569"/>
                    <a:pt x="174" y="569"/>
                    <a:pt x="174" y="569"/>
                  </a:cubicBezTo>
                  <a:cubicBezTo>
                    <a:pt x="174" y="568"/>
                    <a:pt x="175" y="568"/>
                    <a:pt x="175" y="570"/>
                  </a:cubicBezTo>
                  <a:cubicBezTo>
                    <a:pt x="175" y="570"/>
                    <a:pt x="176" y="569"/>
                    <a:pt x="175" y="569"/>
                  </a:cubicBezTo>
                  <a:cubicBezTo>
                    <a:pt x="176" y="570"/>
                    <a:pt x="178" y="570"/>
                    <a:pt x="179" y="569"/>
                  </a:cubicBezTo>
                  <a:cubicBezTo>
                    <a:pt x="178" y="569"/>
                    <a:pt x="178" y="568"/>
                    <a:pt x="178" y="567"/>
                  </a:cubicBezTo>
                  <a:cubicBezTo>
                    <a:pt x="178" y="564"/>
                    <a:pt x="179" y="567"/>
                    <a:pt x="179" y="566"/>
                  </a:cubicBezTo>
                  <a:cubicBezTo>
                    <a:pt x="179" y="567"/>
                    <a:pt x="180" y="567"/>
                    <a:pt x="179" y="568"/>
                  </a:cubicBezTo>
                  <a:cubicBezTo>
                    <a:pt x="181" y="571"/>
                    <a:pt x="183" y="569"/>
                    <a:pt x="184" y="569"/>
                  </a:cubicBezTo>
                  <a:cubicBezTo>
                    <a:pt x="185" y="568"/>
                    <a:pt x="185" y="568"/>
                    <a:pt x="185" y="568"/>
                  </a:cubicBezTo>
                  <a:cubicBezTo>
                    <a:pt x="186" y="570"/>
                    <a:pt x="188" y="568"/>
                    <a:pt x="189" y="569"/>
                  </a:cubicBezTo>
                  <a:cubicBezTo>
                    <a:pt x="189" y="568"/>
                    <a:pt x="189" y="565"/>
                    <a:pt x="190" y="565"/>
                  </a:cubicBezTo>
                  <a:cubicBezTo>
                    <a:pt x="190" y="563"/>
                    <a:pt x="190" y="567"/>
                    <a:pt x="191" y="569"/>
                  </a:cubicBezTo>
                  <a:cubicBezTo>
                    <a:pt x="191" y="568"/>
                    <a:pt x="192" y="567"/>
                    <a:pt x="192" y="567"/>
                  </a:cubicBezTo>
                  <a:cubicBezTo>
                    <a:pt x="192" y="568"/>
                    <a:pt x="192" y="568"/>
                    <a:pt x="192" y="568"/>
                  </a:cubicBezTo>
                  <a:cubicBezTo>
                    <a:pt x="192" y="567"/>
                    <a:pt x="193" y="566"/>
                    <a:pt x="194" y="567"/>
                  </a:cubicBezTo>
                  <a:cubicBezTo>
                    <a:pt x="194" y="567"/>
                    <a:pt x="194" y="567"/>
                    <a:pt x="194" y="567"/>
                  </a:cubicBezTo>
                  <a:cubicBezTo>
                    <a:pt x="194" y="567"/>
                    <a:pt x="195" y="569"/>
                    <a:pt x="195" y="568"/>
                  </a:cubicBezTo>
                  <a:cubicBezTo>
                    <a:pt x="195" y="567"/>
                    <a:pt x="196" y="568"/>
                    <a:pt x="196" y="566"/>
                  </a:cubicBezTo>
                  <a:cubicBezTo>
                    <a:pt x="197" y="567"/>
                    <a:pt x="197" y="567"/>
                    <a:pt x="197" y="567"/>
                  </a:cubicBezTo>
                  <a:cubicBezTo>
                    <a:pt x="197" y="565"/>
                    <a:pt x="197" y="565"/>
                    <a:pt x="197" y="565"/>
                  </a:cubicBezTo>
                  <a:cubicBezTo>
                    <a:pt x="197" y="566"/>
                    <a:pt x="197" y="566"/>
                    <a:pt x="197" y="566"/>
                  </a:cubicBezTo>
                  <a:cubicBezTo>
                    <a:pt x="197" y="568"/>
                    <a:pt x="197" y="568"/>
                    <a:pt x="197" y="568"/>
                  </a:cubicBezTo>
                  <a:cubicBezTo>
                    <a:pt x="198" y="569"/>
                    <a:pt x="197" y="566"/>
                    <a:pt x="198" y="565"/>
                  </a:cubicBezTo>
                  <a:cubicBezTo>
                    <a:pt x="198" y="564"/>
                    <a:pt x="198" y="566"/>
                    <a:pt x="199" y="566"/>
                  </a:cubicBezTo>
                  <a:cubicBezTo>
                    <a:pt x="198" y="567"/>
                    <a:pt x="198" y="566"/>
                    <a:pt x="198" y="566"/>
                  </a:cubicBezTo>
                  <a:cubicBezTo>
                    <a:pt x="198" y="568"/>
                    <a:pt x="198" y="567"/>
                    <a:pt x="199" y="568"/>
                  </a:cubicBezTo>
                  <a:cubicBezTo>
                    <a:pt x="199" y="568"/>
                    <a:pt x="199" y="566"/>
                    <a:pt x="199" y="566"/>
                  </a:cubicBezTo>
                  <a:cubicBezTo>
                    <a:pt x="200" y="566"/>
                    <a:pt x="201" y="566"/>
                    <a:pt x="200" y="568"/>
                  </a:cubicBezTo>
                  <a:cubicBezTo>
                    <a:pt x="201" y="567"/>
                    <a:pt x="201" y="567"/>
                    <a:pt x="201" y="566"/>
                  </a:cubicBezTo>
                  <a:cubicBezTo>
                    <a:pt x="201" y="566"/>
                    <a:pt x="200" y="565"/>
                    <a:pt x="200" y="564"/>
                  </a:cubicBezTo>
                  <a:cubicBezTo>
                    <a:pt x="201" y="564"/>
                    <a:pt x="201" y="564"/>
                    <a:pt x="201" y="564"/>
                  </a:cubicBezTo>
                  <a:cubicBezTo>
                    <a:pt x="201" y="565"/>
                    <a:pt x="201" y="565"/>
                    <a:pt x="201" y="565"/>
                  </a:cubicBezTo>
                  <a:cubicBezTo>
                    <a:pt x="201" y="564"/>
                    <a:pt x="202" y="565"/>
                    <a:pt x="202" y="563"/>
                  </a:cubicBezTo>
                  <a:cubicBezTo>
                    <a:pt x="202" y="565"/>
                    <a:pt x="202" y="565"/>
                    <a:pt x="202" y="565"/>
                  </a:cubicBezTo>
                  <a:cubicBezTo>
                    <a:pt x="203" y="564"/>
                    <a:pt x="203" y="564"/>
                    <a:pt x="204" y="564"/>
                  </a:cubicBezTo>
                  <a:cubicBezTo>
                    <a:pt x="204" y="566"/>
                    <a:pt x="204" y="568"/>
                    <a:pt x="205" y="568"/>
                  </a:cubicBezTo>
                  <a:cubicBezTo>
                    <a:pt x="205" y="566"/>
                    <a:pt x="205" y="566"/>
                    <a:pt x="205" y="566"/>
                  </a:cubicBezTo>
                  <a:cubicBezTo>
                    <a:pt x="206" y="566"/>
                    <a:pt x="206" y="566"/>
                    <a:pt x="206" y="567"/>
                  </a:cubicBezTo>
                  <a:cubicBezTo>
                    <a:pt x="207" y="568"/>
                    <a:pt x="207" y="562"/>
                    <a:pt x="209" y="564"/>
                  </a:cubicBezTo>
                  <a:cubicBezTo>
                    <a:pt x="208" y="566"/>
                    <a:pt x="209" y="566"/>
                    <a:pt x="209" y="567"/>
                  </a:cubicBezTo>
                  <a:cubicBezTo>
                    <a:pt x="209" y="566"/>
                    <a:pt x="209" y="566"/>
                    <a:pt x="209" y="566"/>
                  </a:cubicBezTo>
                  <a:cubicBezTo>
                    <a:pt x="209" y="565"/>
                    <a:pt x="209" y="567"/>
                    <a:pt x="209" y="566"/>
                  </a:cubicBezTo>
                  <a:cubicBezTo>
                    <a:pt x="208" y="564"/>
                    <a:pt x="209" y="565"/>
                    <a:pt x="209" y="564"/>
                  </a:cubicBezTo>
                  <a:cubicBezTo>
                    <a:pt x="211" y="569"/>
                    <a:pt x="213" y="565"/>
                    <a:pt x="215" y="567"/>
                  </a:cubicBezTo>
                  <a:cubicBezTo>
                    <a:pt x="215" y="565"/>
                    <a:pt x="216" y="567"/>
                    <a:pt x="216" y="566"/>
                  </a:cubicBezTo>
                  <a:cubicBezTo>
                    <a:pt x="216" y="568"/>
                    <a:pt x="217" y="565"/>
                    <a:pt x="217" y="567"/>
                  </a:cubicBezTo>
                  <a:cubicBezTo>
                    <a:pt x="217" y="564"/>
                    <a:pt x="217" y="564"/>
                    <a:pt x="217" y="564"/>
                  </a:cubicBezTo>
                  <a:cubicBezTo>
                    <a:pt x="218" y="566"/>
                    <a:pt x="218" y="560"/>
                    <a:pt x="219" y="563"/>
                  </a:cubicBezTo>
                  <a:cubicBezTo>
                    <a:pt x="220" y="564"/>
                    <a:pt x="219" y="565"/>
                    <a:pt x="219" y="565"/>
                  </a:cubicBezTo>
                  <a:cubicBezTo>
                    <a:pt x="220" y="568"/>
                    <a:pt x="221" y="563"/>
                    <a:pt x="222" y="566"/>
                  </a:cubicBezTo>
                  <a:cubicBezTo>
                    <a:pt x="222" y="565"/>
                    <a:pt x="221" y="563"/>
                    <a:pt x="222" y="562"/>
                  </a:cubicBezTo>
                  <a:cubicBezTo>
                    <a:pt x="223" y="563"/>
                    <a:pt x="224" y="565"/>
                    <a:pt x="224" y="565"/>
                  </a:cubicBezTo>
                  <a:cubicBezTo>
                    <a:pt x="224" y="565"/>
                    <a:pt x="224" y="564"/>
                    <a:pt x="225" y="565"/>
                  </a:cubicBezTo>
                  <a:cubicBezTo>
                    <a:pt x="225" y="565"/>
                    <a:pt x="225" y="565"/>
                    <a:pt x="225" y="566"/>
                  </a:cubicBezTo>
                  <a:cubicBezTo>
                    <a:pt x="226" y="566"/>
                    <a:pt x="226" y="565"/>
                    <a:pt x="227" y="564"/>
                  </a:cubicBezTo>
                  <a:cubicBezTo>
                    <a:pt x="227" y="566"/>
                    <a:pt x="229" y="565"/>
                    <a:pt x="230" y="566"/>
                  </a:cubicBezTo>
                  <a:cubicBezTo>
                    <a:pt x="230" y="563"/>
                    <a:pt x="231" y="567"/>
                    <a:pt x="231" y="564"/>
                  </a:cubicBezTo>
                  <a:cubicBezTo>
                    <a:pt x="231" y="564"/>
                    <a:pt x="231" y="564"/>
                    <a:pt x="231" y="564"/>
                  </a:cubicBezTo>
                  <a:cubicBezTo>
                    <a:pt x="232" y="564"/>
                    <a:pt x="232" y="562"/>
                    <a:pt x="232" y="561"/>
                  </a:cubicBezTo>
                  <a:cubicBezTo>
                    <a:pt x="232" y="563"/>
                    <a:pt x="232" y="563"/>
                    <a:pt x="232" y="563"/>
                  </a:cubicBezTo>
                  <a:cubicBezTo>
                    <a:pt x="232" y="566"/>
                    <a:pt x="234" y="564"/>
                    <a:pt x="234" y="565"/>
                  </a:cubicBezTo>
                  <a:cubicBezTo>
                    <a:pt x="233" y="563"/>
                    <a:pt x="234" y="565"/>
                    <a:pt x="234" y="563"/>
                  </a:cubicBezTo>
                  <a:cubicBezTo>
                    <a:pt x="235" y="563"/>
                    <a:pt x="235" y="563"/>
                    <a:pt x="235" y="563"/>
                  </a:cubicBezTo>
                  <a:cubicBezTo>
                    <a:pt x="235" y="562"/>
                    <a:pt x="235" y="562"/>
                    <a:pt x="236" y="561"/>
                  </a:cubicBezTo>
                  <a:cubicBezTo>
                    <a:pt x="236" y="561"/>
                    <a:pt x="236" y="564"/>
                    <a:pt x="236" y="563"/>
                  </a:cubicBezTo>
                  <a:cubicBezTo>
                    <a:pt x="237" y="564"/>
                    <a:pt x="237" y="564"/>
                    <a:pt x="237" y="563"/>
                  </a:cubicBezTo>
                  <a:cubicBezTo>
                    <a:pt x="237" y="563"/>
                    <a:pt x="237" y="563"/>
                    <a:pt x="237" y="563"/>
                  </a:cubicBezTo>
                  <a:cubicBezTo>
                    <a:pt x="237" y="563"/>
                    <a:pt x="237" y="563"/>
                    <a:pt x="238" y="563"/>
                  </a:cubicBezTo>
                  <a:cubicBezTo>
                    <a:pt x="238" y="563"/>
                    <a:pt x="238" y="563"/>
                    <a:pt x="238" y="563"/>
                  </a:cubicBezTo>
                  <a:cubicBezTo>
                    <a:pt x="238" y="563"/>
                    <a:pt x="238" y="563"/>
                    <a:pt x="238" y="563"/>
                  </a:cubicBezTo>
                  <a:cubicBezTo>
                    <a:pt x="238" y="563"/>
                    <a:pt x="238" y="563"/>
                    <a:pt x="238" y="563"/>
                  </a:cubicBezTo>
                  <a:cubicBezTo>
                    <a:pt x="238" y="563"/>
                    <a:pt x="238" y="563"/>
                    <a:pt x="238" y="563"/>
                  </a:cubicBezTo>
                  <a:cubicBezTo>
                    <a:pt x="238" y="564"/>
                    <a:pt x="238" y="563"/>
                    <a:pt x="238" y="563"/>
                  </a:cubicBezTo>
                  <a:cubicBezTo>
                    <a:pt x="238" y="563"/>
                    <a:pt x="239" y="563"/>
                    <a:pt x="239" y="564"/>
                  </a:cubicBezTo>
                  <a:cubicBezTo>
                    <a:pt x="239" y="565"/>
                    <a:pt x="239" y="565"/>
                    <a:pt x="239" y="565"/>
                  </a:cubicBezTo>
                  <a:cubicBezTo>
                    <a:pt x="239" y="565"/>
                    <a:pt x="240" y="563"/>
                    <a:pt x="240" y="563"/>
                  </a:cubicBezTo>
                  <a:cubicBezTo>
                    <a:pt x="242" y="564"/>
                    <a:pt x="244" y="562"/>
                    <a:pt x="245" y="561"/>
                  </a:cubicBezTo>
                  <a:cubicBezTo>
                    <a:pt x="244" y="561"/>
                    <a:pt x="244" y="562"/>
                    <a:pt x="244" y="562"/>
                  </a:cubicBezTo>
                  <a:cubicBezTo>
                    <a:pt x="245" y="561"/>
                    <a:pt x="245" y="560"/>
                    <a:pt x="245" y="561"/>
                  </a:cubicBezTo>
                  <a:cubicBezTo>
                    <a:pt x="246" y="560"/>
                    <a:pt x="246" y="562"/>
                    <a:pt x="247" y="562"/>
                  </a:cubicBezTo>
                  <a:cubicBezTo>
                    <a:pt x="247" y="562"/>
                    <a:pt x="247" y="560"/>
                    <a:pt x="247" y="561"/>
                  </a:cubicBezTo>
                  <a:cubicBezTo>
                    <a:pt x="248" y="563"/>
                    <a:pt x="249" y="559"/>
                    <a:pt x="251" y="560"/>
                  </a:cubicBezTo>
                  <a:cubicBezTo>
                    <a:pt x="251" y="560"/>
                    <a:pt x="251" y="561"/>
                    <a:pt x="251" y="561"/>
                  </a:cubicBezTo>
                  <a:cubicBezTo>
                    <a:pt x="252" y="560"/>
                    <a:pt x="253" y="560"/>
                    <a:pt x="253" y="558"/>
                  </a:cubicBezTo>
                  <a:cubicBezTo>
                    <a:pt x="253" y="559"/>
                    <a:pt x="253" y="559"/>
                    <a:pt x="253" y="559"/>
                  </a:cubicBezTo>
                  <a:cubicBezTo>
                    <a:pt x="254" y="559"/>
                    <a:pt x="255" y="559"/>
                    <a:pt x="255" y="557"/>
                  </a:cubicBezTo>
                  <a:cubicBezTo>
                    <a:pt x="254" y="557"/>
                    <a:pt x="255" y="558"/>
                    <a:pt x="255" y="558"/>
                  </a:cubicBezTo>
                  <a:cubicBezTo>
                    <a:pt x="254" y="557"/>
                    <a:pt x="255" y="555"/>
                    <a:pt x="255" y="555"/>
                  </a:cubicBezTo>
                  <a:cubicBezTo>
                    <a:pt x="255" y="556"/>
                    <a:pt x="255" y="556"/>
                    <a:pt x="255" y="556"/>
                  </a:cubicBezTo>
                  <a:cubicBezTo>
                    <a:pt x="256" y="555"/>
                    <a:pt x="256" y="555"/>
                    <a:pt x="257" y="554"/>
                  </a:cubicBezTo>
                  <a:cubicBezTo>
                    <a:pt x="257" y="555"/>
                    <a:pt x="256" y="555"/>
                    <a:pt x="257" y="556"/>
                  </a:cubicBezTo>
                  <a:cubicBezTo>
                    <a:pt x="257" y="558"/>
                    <a:pt x="259" y="557"/>
                    <a:pt x="259" y="557"/>
                  </a:cubicBezTo>
                  <a:cubicBezTo>
                    <a:pt x="259" y="555"/>
                    <a:pt x="259" y="555"/>
                    <a:pt x="259" y="555"/>
                  </a:cubicBezTo>
                  <a:cubicBezTo>
                    <a:pt x="260" y="555"/>
                    <a:pt x="260" y="557"/>
                    <a:pt x="260" y="557"/>
                  </a:cubicBezTo>
                  <a:cubicBezTo>
                    <a:pt x="261" y="551"/>
                    <a:pt x="261" y="551"/>
                    <a:pt x="261" y="551"/>
                  </a:cubicBezTo>
                  <a:cubicBezTo>
                    <a:pt x="260" y="552"/>
                    <a:pt x="262" y="553"/>
                    <a:pt x="261" y="555"/>
                  </a:cubicBezTo>
                  <a:cubicBezTo>
                    <a:pt x="263" y="554"/>
                    <a:pt x="263" y="551"/>
                    <a:pt x="263" y="549"/>
                  </a:cubicBezTo>
                  <a:cubicBezTo>
                    <a:pt x="263" y="550"/>
                    <a:pt x="264" y="548"/>
                    <a:pt x="265" y="548"/>
                  </a:cubicBezTo>
                  <a:cubicBezTo>
                    <a:pt x="265" y="549"/>
                    <a:pt x="264" y="548"/>
                    <a:pt x="264" y="549"/>
                  </a:cubicBezTo>
                  <a:cubicBezTo>
                    <a:pt x="266" y="550"/>
                    <a:pt x="266" y="550"/>
                    <a:pt x="266" y="550"/>
                  </a:cubicBezTo>
                  <a:cubicBezTo>
                    <a:pt x="265" y="551"/>
                    <a:pt x="266" y="553"/>
                    <a:pt x="266" y="554"/>
                  </a:cubicBezTo>
                  <a:cubicBezTo>
                    <a:pt x="266" y="553"/>
                    <a:pt x="268" y="553"/>
                    <a:pt x="269" y="553"/>
                  </a:cubicBezTo>
                  <a:cubicBezTo>
                    <a:pt x="268" y="551"/>
                    <a:pt x="270" y="552"/>
                    <a:pt x="270" y="549"/>
                  </a:cubicBezTo>
                  <a:cubicBezTo>
                    <a:pt x="271" y="549"/>
                    <a:pt x="271" y="551"/>
                    <a:pt x="271" y="552"/>
                  </a:cubicBezTo>
                  <a:cubicBezTo>
                    <a:pt x="272" y="550"/>
                    <a:pt x="274" y="550"/>
                    <a:pt x="275" y="550"/>
                  </a:cubicBezTo>
                  <a:cubicBezTo>
                    <a:pt x="275" y="550"/>
                    <a:pt x="275" y="550"/>
                    <a:pt x="275" y="550"/>
                  </a:cubicBezTo>
                  <a:cubicBezTo>
                    <a:pt x="275" y="549"/>
                    <a:pt x="277" y="549"/>
                    <a:pt x="277" y="547"/>
                  </a:cubicBezTo>
                  <a:cubicBezTo>
                    <a:pt x="278" y="548"/>
                    <a:pt x="278" y="548"/>
                    <a:pt x="278" y="548"/>
                  </a:cubicBezTo>
                  <a:cubicBezTo>
                    <a:pt x="279" y="549"/>
                    <a:pt x="277" y="545"/>
                    <a:pt x="278" y="546"/>
                  </a:cubicBezTo>
                  <a:cubicBezTo>
                    <a:pt x="279" y="547"/>
                    <a:pt x="279" y="547"/>
                    <a:pt x="279" y="547"/>
                  </a:cubicBezTo>
                  <a:cubicBezTo>
                    <a:pt x="279" y="546"/>
                    <a:pt x="281" y="548"/>
                    <a:pt x="281" y="546"/>
                  </a:cubicBezTo>
                  <a:cubicBezTo>
                    <a:pt x="281" y="547"/>
                    <a:pt x="281" y="547"/>
                    <a:pt x="281" y="547"/>
                  </a:cubicBezTo>
                  <a:cubicBezTo>
                    <a:pt x="281" y="546"/>
                    <a:pt x="282" y="546"/>
                    <a:pt x="282" y="544"/>
                  </a:cubicBezTo>
                  <a:cubicBezTo>
                    <a:pt x="283" y="546"/>
                    <a:pt x="283" y="546"/>
                    <a:pt x="283" y="546"/>
                  </a:cubicBezTo>
                  <a:cubicBezTo>
                    <a:pt x="284" y="547"/>
                    <a:pt x="283" y="544"/>
                    <a:pt x="284" y="544"/>
                  </a:cubicBezTo>
                  <a:cubicBezTo>
                    <a:pt x="284" y="544"/>
                    <a:pt x="285" y="545"/>
                    <a:pt x="285" y="545"/>
                  </a:cubicBezTo>
                  <a:cubicBezTo>
                    <a:pt x="285" y="544"/>
                    <a:pt x="286" y="544"/>
                    <a:pt x="286" y="543"/>
                  </a:cubicBezTo>
                  <a:cubicBezTo>
                    <a:pt x="288" y="545"/>
                    <a:pt x="288" y="545"/>
                    <a:pt x="288" y="545"/>
                  </a:cubicBezTo>
                  <a:cubicBezTo>
                    <a:pt x="291" y="543"/>
                    <a:pt x="295" y="541"/>
                    <a:pt x="298" y="537"/>
                  </a:cubicBezTo>
                  <a:cubicBezTo>
                    <a:pt x="300" y="539"/>
                    <a:pt x="298" y="539"/>
                    <a:pt x="299" y="540"/>
                  </a:cubicBezTo>
                  <a:cubicBezTo>
                    <a:pt x="298" y="538"/>
                    <a:pt x="299" y="539"/>
                    <a:pt x="300" y="538"/>
                  </a:cubicBezTo>
                  <a:cubicBezTo>
                    <a:pt x="300" y="538"/>
                    <a:pt x="300" y="538"/>
                    <a:pt x="300" y="538"/>
                  </a:cubicBezTo>
                  <a:cubicBezTo>
                    <a:pt x="300" y="538"/>
                    <a:pt x="301" y="539"/>
                    <a:pt x="302" y="538"/>
                  </a:cubicBezTo>
                  <a:cubicBezTo>
                    <a:pt x="301" y="537"/>
                    <a:pt x="301" y="537"/>
                    <a:pt x="301" y="537"/>
                  </a:cubicBezTo>
                  <a:cubicBezTo>
                    <a:pt x="301" y="536"/>
                    <a:pt x="304" y="539"/>
                    <a:pt x="303" y="536"/>
                  </a:cubicBezTo>
                  <a:cubicBezTo>
                    <a:pt x="304" y="537"/>
                    <a:pt x="304" y="537"/>
                    <a:pt x="304" y="537"/>
                  </a:cubicBezTo>
                  <a:cubicBezTo>
                    <a:pt x="303" y="535"/>
                    <a:pt x="305" y="538"/>
                    <a:pt x="305" y="535"/>
                  </a:cubicBezTo>
                  <a:cubicBezTo>
                    <a:pt x="305" y="536"/>
                    <a:pt x="305" y="536"/>
                    <a:pt x="305" y="536"/>
                  </a:cubicBezTo>
                  <a:cubicBezTo>
                    <a:pt x="306" y="536"/>
                    <a:pt x="305" y="532"/>
                    <a:pt x="306" y="534"/>
                  </a:cubicBezTo>
                  <a:cubicBezTo>
                    <a:pt x="307" y="533"/>
                    <a:pt x="307" y="532"/>
                    <a:pt x="306" y="530"/>
                  </a:cubicBezTo>
                  <a:cubicBezTo>
                    <a:pt x="308" y="533"/>
                    <a:pt x="308" y="533"/>
                    <a:pt x="308" y="533"/>
                  </a:cubicBezTo>
                  <a:cubicBezTo>
                    <a:pt x="310" y="530"/>
                    <a:pt x="313" y="528"/>
                    <a:pt x="314" y="524"/>
                  </a:cubicBezTo>
                  <a:cubicBezTo>
                    <a:pt x="314" y="525"/>
                    <a:pt x="314" y="525"/>
                    <a:pt x="314" y="525"/>
                  </a:cubicBezTo>
                  <a:cubicBezTo>
                    <a:pt x="314" y="522"/>
                    <a:pt x="319" y="525"/>
                    <a:pt x="317" y="521"/>
                  </a:cubicBezTo>
                  <a:cubicBezTo>
                    <a:pt x="316" y="519"/>
                    <a:pt x="316" y="519"/>
                    <a:pt x="316" y="519"/>
                  </a:cubicBezTo>
                  <a:cubicBezTo>
                    <a:pt x="318" y="520"/>
                    <a:pt x="318" y="520"/>
                    <a:pt x="318" y="520"/>
                  </a:cubicBezTo>
                  <a:cubicBezTo>
                    <a:pt x="317" y="519"/>
                    <a:pt x="319" y="519"/>
                    <a:pt x="318" y="518"/>
                  </a:cubicBezTo>
                  <a:cubicBezTo>
                    <a:pt x="318" y="518"/>
                    <a:pt x="318" y="519"/>
                    <a:pt x="319" y="519"/>
                  </a:cubicBezTo>
                  <a:cubicBezTo>
                    <a:pt x="320" y="519"/>
                    <a:pt x="318" y="516"/>
                    <a:pt x="319" y="516"/>
                  </a:cubicBezTo>
                  <a:cubicBezTo>
                    <a:pt x="320" y="517"/>
                    <a:pt x="320" y="517"/>
                    <a:pt x="320" y="517"/>
                  </a:cubicBezTo>
                  <a:cubicBezTo>
                    <a:pt x="324" y="517"/>
                    <a:pt x="329" y="511"/>
                    <a:pt x="325" y="508"/>
                  </a:cubicBezTo>
                  <a:cubicBezTo>
                    <a:pt x="324" y="507"/>
                    <a:pt x="327" y="507"/>
                    <a:pt x="327" y="507"/>
                  </a:cubicBezTo>
                  <a:cubicBezTo>
                    <a:pt x="323" y="505"/>
                    <a:pt x="324" y="499"/>
                    <a:pt x="317" y="501"/>
                  </a:cubicBezTo>
                  <a:cubicBezTo>
                    <a:pt x="315" y="501"/>
                    <a:pt x="312" y="506"/>
                    <a:pt x="312" y="506"/>
                  </a:cubicBezTo>
                  <a:cubicBezTo>
                    <a:pt x="318" y="506"/>
                    <a:pt x="315" y="512"/>
                    <a:pt x="315" y="509"/>
                  </a:cubicBezTo>
                  <a:cubicBezTo>
                    <a:pt x="313" y="508"/>
                    <a:pt x="315" y="509"/>
                    <a:pt x="313" y="509"/>
                  </a:cubicBezTo>
                  <a:cubicBezTo>
                    <a:pt x="312" y="512"/>
                    <a:pt x="303" y="513"/>
                    <a:pt x="299" y="519"/>
                  </a:cubicBezTo>
                  <a:cubicBezTo>
                    <a:pt x="300" y="519"/>
                    <a:pt x="300" y="520"/>
                    <a:pt x="300" y="521"/>
                  </a:cubicBezTo>
                  <a:cubicBezTo>
                    <a:pt x="299" y="520"/>
                    <a:pt x="299" y="520"/>
                    <a:pt x="299" y="520"/>
                  </a:cubicBezTo>
                  <a:cubicBezTo>
                    <a:pt x="300" y="522"/>
                    <a:pt x="300" y="522"/>
                    <a:pt x="300" y="522"/>
                  </a:cubicBezTo>
                  <a:cubicBezTo>
                    <a:pt x="299" y="522"/>
                    <a:pt x="298" y="521"/>
                    <a:pt x="299" y="520"/>
                  </a:cubicBezTo>
                  <a:cubicBezTo>
                    <a:pt x="296" y="522"/>
                    <a:pt x="294" y="524"/>
                    <a:pt x="292" y="525"/>
                  </a:cubicBezTo>
                  <a:cubicBezTo>
                    <a:pt x="293" y="527"/>
                    <a:pt x="291" y="526"/>
                    <a:pt x="292" y="528"/>
                  </a:cubicBezTo>
                  <a:cubicBezTo>
                    <a:pt x="291" y="527"/>
                    <a:pt x="291" y="527"/>
                    <a:pt x="291" y="527"/>
                  </a:cubicBezTo>
                  <a:cubicBezTo>
                    <a:pt x="290" y="529"/>
                    <a:pt x="290" y="529"/>
                    <a:pt x="287" y="527"/>
                  </a:cubicBezTo>
                  <a:cubicBezTo>
                    <a:pt x="280" y="529"/>
                    <a:pt x="275" y="533"/>
                    <a:pt x="268" y="535"/>
                  </a:cubicBezTo>
                  <a:cubicBezTo>
                    <a:pt x="263" y="536"/>
                    <a:pt x="259" y="538"/>
                    <a:pt x="255" y="540"/>
                  </a:cubicBezTo>
                  <a:cubicBezTo>
                    <a:pt x="255" y="537"/>
                    <a:pt x="256" y="534"/>
                    <a:pt x="257" y="531"/>
                  </a:cubicBezTo>
                  <a:cubicBezTo>
                    <a:pt x="257" y="529"/>
                    <a:pt x="255" y="527"/>
                    <a:pt x="256" y="525"/>
                  </a:cubicBezTo>
                  <a:cubicBezTo>
                    <a:pt x="255" y="519"/>
                    <a:pt x="260" y="512"/>
                    <a:pt x="257" y="505"/>
                  </a:cubicBezTo>
                  <a:cubicBezTo>
                    <a:pt x="257" y="505"/>
                    <a:pt x="256" y="505"/>
                    <a:pt x="255" y="504"/>
                  </a:cubicBezTo>
                  <a:cubicBezTo>
                    <a:pt x="256" y="504"/>
                    <a:pt x="256" y="504"/>
                    <a:pt x="256" y="504"/>
                  </a:cubicBezTo>
                  <a:cubicBezTo>
                    <a:pt x="254" y="504"/>
                    <a:pt x="254" y="504"/>
                    <a:pt x="254" y="504"/>
                  </a:cubicBezTo>
                  <a:cubicBezTo>
                    <a:pt x="254" y="503"/>
                    <a:pt x="256" y="504"/>
                    <a:pt x="256" y="504"/>
                  </a:cubicBezTo>
                  <a:cubicBezTo>
                    <a:pt x="256" y="501"/>
                    <a:pt x="256" y="499"/>
                    <a:pt x="256" y="496"/>
                  </a:cubicBezTo>
                  <a:cubicBezTo>
                    <a:pt x="254" y="496"/>
                    <a:pt x="256" y="494"/>
                    <a:pt x="254" y="494"/>
                  </a:cubicBezTo>
                  <a:cubicBezTo>
                    <a:pt x="255" y="494"/>
                    <a:pt x="255" y="494"/>
                    <a:pt x="255" y="494"/>
                  </a:cubicBezTo>
                  <a:cubicBezTo>
                    <a:pt x="254" y="492"/>
                    <a:pt x="254" y="492"/>
                    <a:pt x="257" y="491"/>
                  </a:cubicBezTo>
                  <a:cubicBezTo>
                    <a:pt x="259" y="481"/>
                    <a:pt x="257" y="475"/>
                    <a:pt x="256" y="465"/>
                  </a:cubicBezTo>
                  <a:cubicBezTo>
                    <a:pt x="254" y="457"/>
                    <a:pt x="250" y="447"/>
                    <a:pt x="242" y="440"/>
                  </a:cubicBezTo>
                  <a:cubicBezTo>
                    <a:pt x="242" y="440"/>
                    <a:pt x="242" y="440"/>
                    <a:pt x="242" y="440"/>
                  </a:cubicBezTo>
                  <a:cubicBezTo>
                    <a:pt x="242" y="440"/>
                    <a:pt x="242" y="440"/>
                    <a:pt x="242" y="440"/>
                  </a:cubicBezTo>
                  <a:cubicBezTo>
                    <a:pt x="241" y="439"/>
                    <a:pt x="241" y="439"/>
                    <a:pt x="240" y="438"/>
                  </a:cubicBezTo>
                  <a:cubicBezTo>
                    <a:pt x="237" y="440"/>
                    <a:pt x="236" y="437"/>
                    <a:pt x="233" y="438"/>
                  </a:cubicBezTo>
                  <a:cubicBezTo>
                    <a:pt x="234" y="437"/>
                    <a:pt x="234" y="437"/>
                    <a:pt x="234" y="437"/>
                  </a:cubicBezTo>
                  <a:cubicBezTo>
                    <a:pt x="232" y="438"/>
                    <a:pt x="232" y="436"/>
                    <a:pt x="232" y="434"/>
                  </a:cubicBezTo>
                  <a:cubicBezTo>
                    <a:pt x="231" y="435"/>
                    <a:pt x="231" y="434"/>
                    <a:pt x="230" y="436"/>
                  </a:cubicBezTo>
                  <a:cubicBezTo>
                    <a:pt x="228" y="437"/>
                    <a:pt x="230" y="433"/>
                    <a:pt x="229" y="433"/>
                  </a:cubicBezTo>
                  <a:cubicBezTo>
                    <a:pt x="229" y="432"/>
                    <a:pt x="228" y="434"/>
                    <a:pt x="228" y="433"/>
                  </a:cubicBezTo>
                  <a:cubicBezTo>
                    <a:pt x="225" y="435"/>
                    <a:pt x="229" y="433"/>
                    <a:pt x="227" y="429"/>
                  </a:cubicBezTo>
                  <a:cubicBezTo>
                    <a:pt x="223" y="428"/>
                    <a:pt x="219" y="429"/>
                    <a:pt x="215" y="428"/>
                  </a:cubicBezTo>
                  <a:cubicBezTo>
                    <a:pt x="214" y="427"/>
                    <a:pt x="214" y="425"/>
                    <a:pt x="214" y="424"/>
                  </a:cubicBezTo>
                  <a:cubicBezTo>
                    <a:pt x="212" y="424"/>
                    <a:pt x="214" y="423"/>
                    <a:pt x="212" y="424"/>
                  </a:cubicBezTo>
                  <a:cubicBezTo>
                    <a:pt x="213" y="424"/>
                    <a:pt x="213" y="424"/>
                    <a:pt x="213" y="424"/>
                  </a:cubicBezTo>
                  <a:cubicBezTo>
                    <a:pt x="212" y="423"/>
                    <a:pt x="211" y="423"/>
                    <a:pt x="214" y="421"/>
                  </a:cubicBezTo>
                  <a:cubicBezTo>
                    <a:pt x="216" y="417"/>
                    <a:pt x="214" y="413"/>
                    <a:pt x="214" y="409"/>
                  </a:cubicBezTo>
                  <a:cubicBezTo>
                    <a:pt x="213" y="405"/>
                    <a:pt x="211" y="401"/>
                    <a:pt x="210" y="397"/>
                  </a:cubicBezTo>
                  <a:cubicBezTo>
                    <a:pt x="206" y="397"/>
                    <a:pt x="207" y="396"/>
                    <a:pt x="204" y="395"/>
                  </a:cubicBezTo>
                  <a:cubicBezTo>
                    <a:pt x="206" y="395"/>
                    <a:pt x="206" y="395"/>
                    <a:pt x="206" y="395"/>
                  </a:cubicBezTo>
                  <a:cubicBezTo>
                    <a:pt x="204" y="395"/>
                    <a:pt x="206" y="394"/>
                    <a:pt x="207" y="394"/>
                  </a:cubicBezTo>
                  <a:cubicBezTo>
                    <a:pt x="206" y="394"/>
                    <a:pt x="207" y="393"/>
                    <a:pt x="205" y="394"/>
                  </a:cubicBezTo>
                  <a:cubicBezTo>
                    <a:pt x="203" y="393"/>
                    <a:pt x="207" y="393"/>
                    <a:pt x="206" y="393"/>
                  </a:cubicBezTo>
                  <a:cubicBezTo>
                    <a:pt x="207" y="392"/>
                    <a:pt x="205" y="393"/>
                    <a:pt x="206" y="393"/>
                  </a:cubicBezTo>
                  <a:cubicBezTo>
                    <a:pt x="203" y="392"/>
                    <a:pt x="207" y="393"/>
                    <a:pt x="209" y="391"/>
                  </a:cubicBezTo>
                  <a:cubicBezTo>
                    <a:pt x="208" y="390"/>
                    <a:pt x="206" y="388"/>
                    <a:pt x="207" y="387"/>
                  </a:cubicBezTo>
                  <a:cubicBezTo>
                    <a:pt x="207" y="387"/>
                    <a:pt x="206" y="387"/>
                    <a:pt x="206" y="387"/>
                  </a:cubicBezTo>
                  <a:cubicBezTo>
                    <a:pt x="209" y="386"/>
                    <a:pt x="205" y="386"/>
                    <a:pt x="206" y="386"/>
                  </a:cubicBezTo>
                  <a:cubicBezTo>
                    <a:pt x="207" y="386"/>
                    <a:pt x="207" y="386"/>
                    <a:pt x="207" y="386"/>
                  </a:cubicBezTo>
                  <a:cubicBezTo>
                    <a:pt x="209" y="385"/>
                    <a:pt x="207" y="385"/>
                    <a:pt x="208" y="384"/>
                  </a:cubicBezTo>
                  <a:cubicBezTo>
                    <a:pt x="207" y="383"/>
                    <a:pt x="210" y="382"/>
                    <a:pt x="208" y="382"/>
                  </a:cubicBezTo>
                  <a:cubicBezTo>
                    <a:pt x="209" y="382"/>
                    <a:pt x="209" y="382"/>
                    <a:pt x="210" y="382"/>
                  </a:cubicBezTo>
                  <a:cubicBezTo>
                    <a:pt x="206" y="381"/>
                    <a:pt x="211" y="380"/>
                    <a:pt x="209" y="379"/>
                  </a:cubicBezTo>
                  <a:cubicBezTo>
                    <a:pt x="209" y="380"/>
                    <a:pt x="209" y="380"/>
                    <a:pt x="209" y="380"/>
                  </a:cubicBezTo>
                  <a:cubicBezTo>
                    <a:pt x="209" y="378"/>
                    <a:pt x="210" y="376"/>
                    <a:pt x="208" y="374"/>
                  </a:cubicBezTo>
                  <a:cubicBezTo>
                    <a:pt x="208" y="372"/>
                    <a:pt x="212" y="371"/>
                    <a:pt x="210" y="370"/>
                  </a:cubicBezTo>
                  <a:cubicBezTo>
                    <a:pt x="208" y="370"/>
                    <a:pt x="208" y="370"/>
                    <a:pt x="208" y="370"/>
                  </a:cubicBezTo>
                  <a:cubicBezTo>
                    <a:pt x="209" y="369"/>
                    <a:pt x="210" y="370"/>
                    <a:pt x="210" y="370"/>
                  </a:cubicBezTo>
                  <a:cubicBezTo>
                    <a:pt x="209" y="369"/>
                    <a:pt x="211" y="368"/>
                    <a:pt x="211" y="367"/>
                  </a:cubicBezTo>
                  <a:cubicBezTo>
                    <a:pt x="210" y="367"/>
                    <a:pt x="210" y="367"/>
                    <a:pt x="209" y="367"/>
                  </a:cubicBezTo>
                  <a:cubicBezTo>
                    <a:pt x="212" y="366"/>
                    <a:pt x="208" y="365"/>
                    <a:pt x="210" y="364"/>
                  </a:cubicBezTo>
                  <a:cubicBezTo>
                    <a:pt x="207" y="364"/>
                    <a:pt x="209" y="363"/>
                    <a:pt x="208" y="363"/>
                  </a:cubicBezTo>
                  <a:cubicBezTo>
                    <a:pt x="208" y="363"/>
                    <a:pt x="209" y="363"/>
                    <a:pt x="209" y="363"/>
                  </a:cubicBezTo>
                  <a:cubicBezTo>
                    <a:pt x="209" y="362"/>
                    <a:pt x="209" y="362"/>
                    <a:pt x="210" y="361"/>
                  </a:cubicBezTo>
                  <a:cubicBezTo>
                    <a:pt x="210" y="361"/>
                    <a:pt x="208" y="360"/>
                    <a:pt x="209" y="360"/>
                  </a:cubicBezTo>
                  <a:cubicBezTo>
                    <a:pt x="211" y="360"/>
                    <a:pt x="209" y="359"/>
                    <a:pt x="210" y="359"/>
                  </a:cubicBezTo>
                  <a:cubicBezTo>
                    <a:pt x="208" y="359"/>
                    <a:pt x="206" y="358"/>
                    <a:pt x="207" y="358"/>
                  </a:cubicBezTo>
                  <a:cubicBezTo>
                    <a:pt x="210" y="358"/>
                    <a:pt x="210" y="358"/>
                    <a:pt x="210" y="358"/>
                  </a:cubicBezTo>
                  <a:cubicBezTo>
                    <a:pt x="208" y="357"/>
                    <a:pt x="212" y="355"/>
                    <a:pt x="208" y="353"/>
                  </a:cubicBezTo>
                  <a:cubicBezTo>
                    <a:pt x="210" y="353"/>
                    <a:pt x="210" y="353"/>
                    <a:pt x="210" y="353"/>
                  </a:cubicBezTo>
                  <a:cubicBezTo>
                    <a:pt x="208" y="351"/>
                    <a:pt x="210" y="349"/>
                    <a:pt x="207" y="347"/>
                  </a:cubicBezTo>
                  <a:cubicBezTo>
                    <a:pt x="208" y="347"/>
                    <a:pt x="209" y="346"/>
                    <a:pt x="209" y="346"/>
                  </a:cubicBezTo>
                  <a:cubicBezTo>
                    <a:pt x="207" y="345"/>
                    <a:pt x="207" y="345"/>
                    <a:pt x="205" y="344"/>
                  </a:cubicBezTo>
                  <a:cubicBezTo>
                    <a:pt x="205" y="344"/>
                    <a:pt x="206" y="344"/>
                    <a:pt x="207" y="344"/>
                  </a:cubicBezTo>
                  <a:cubicBezTo>
                    <a:pt x="207" y="343"/>
                    <a:pt x="210" y="342"/>
                    <a:pt x="207" y="342"/>
                  </a:cubicBezTo>
                  <a:cubicBezTo>
                    <a:pt x="209" y="342"/>
                    <a:pt x="209" y="342"/>
                    <a:pt x="209" y="342"/>
                  </a:cubicBezTo>
                  <a:cubicBezTo>
                    <a:pt x="207" y="341"/>
                    <a:pt x="205" y="340"/>
                    <a:pt x="207" y="339"/>
                  </a:cubicBezTo>
                  <a:cubicBezTo>
                    <a:pt x="206" y="339"/>
                    <a:pt x="205" y="339"/>
                    <a:pt x="204" y="339"/>
                  </a:cubicBezTo>
                  <a:cubicBezTo>
                    <a:pt x="203" y="339"/>
                    <a:pt x="206" y="339"/>
                    <a:pt x="205" y="338"/>
                  </a:cubicBezTo>
                  <a:cubicBezTo>
                    <a:pt x="207" y="339"/>
                    <a:pt x="207" y="339"/>
                    <a:pt x="207" y="339"/>
                  </a:cubicBezTo>
                  <a:cubicBezTo>
                    <a:pt x="207" y="337"/>
                    <a:pt x="206" y="336"/>
                    <a:pt x="205" y="334"/>
                  </a:cubicBezTo>
                  <a:cubicBezTo>
                    <a:pt x="207" y="334"/>
                    <a:pt x="204" y="333"/>
                    <a:pt x="206" y="332"/>
                  </a:cubicBezTo>
                  <a:cubicBezTo>
                    <a:pt x="204" y="331"/>
                    <a:pt x="206" y="330"/>
                    <a:pt x="203" y="330"/>
                  </a:cubicBezTo>
                  <a:cubicBezTo>
                    <a:pt x="204" y="330"/>
                    <a:pt x="204" y="330"/>
                    <a:pt x="204" y="330"/>
                  </a:cubicBezTo>
                  <a:cubicBezTo>
                    <a:pt x="205" y="329"/>
                    <a:pt x="205" y="329"/>
                    <a:pt x="205" y="328"/>
                  </a:cubicBezTo>
                  <a:cubicBezTo>
                    <a:pt x="205" y="327"/>
                    <a:pt x="203" y="327"/>
                    <a:pt x="203" y="327"/>
                  </a:cubicBezTo>
                  <a:cubicBezTo>
                    <a:pt x="204" y="327"/>
                    <a:pt x="204" y="327"/>
                    <a:pt x="204" y="327"/>
                  </a:cubicBezTo>
                  <a:cubicBezTo>
                    <a:pt x="203" y="326"/>
                    <a:pt x="201" y="327"/>
                    <a:pt x="200" y="327"/>
                  </a:cubicBezTo>
                  <a:cubicBezTo>
                    <a:pt x="200" y="326"/>
                    <a:pt x="199" y="326"/>
                    <a:pt x="200" y="326"/>
                  </a:cubicBezTo>
                  <a:cubicBezTo>
                    <a:pt x="201" y="326"/>
                    <a:pt x="203" y="326"/>
                    <a:pt x="205" y="326"/>
                  </a:cubicBezTo>
                  <a:cubicBezTo>
                    <a:pt x="205" y="325"/>
                    <a:pt x="202" y="325"/>
                    <a:pt x="203" y="325"/>
                  </a:cubicBezTo>
                  <a:cubicBezTo>
                    <a:pt x="206" y="325"/>
                    <a:pt x="208" y="326"/>
                    <a:pt x="209" y="326"/>
                  </a:cubicBezTo>
                  <a:cubicBezTo>
                    <a:pt x="214" y="327"/>
                    <a:pt x="220" y="328"/>
                    <a:pt x="231" y="322"/>
                  </a:cubicBezTo>
                  <a:cubicBezTo>
                    <a:pt x="231" y="319"/>
                    <a:pt x="234" y="318"/>
                    <a:pt x="233" y="315"/>
                  </a:cubicBezTo>
                  <a:cubicBezTo>
                    <a:pt x="233" y="316"/>
                    <a:pt x="233" y="316"/>
                    <a:pt x="233" y="316"/>
                  </a:cubicBezTo>
                  <a:cubicBezTo>
                    <a:pt x="233" y="314"/>
                    <a:pt x="234" y="314"/>
                    <a:pt x="236" y="313"/>
                  </a:cubicBezTo>
                  <a:cubicBezTo>
                    <a:pt x="235" y="313"/>
                    <a:pt x="236" y="312"/>
                    <a:pt x="234" y="312"/>
                  </a:cubicBezTo>
                  <a:cubicBezTo>
                    <a:pt x="233" y="311"/>
                    <a:pt x="238" y="312"/>
                    <a:pt x="237" y="310"/>
                  </a:cubicBezTo>
                  <a:cubicBezTo>
                    <a:pt x="238" y="311"/>
                    <a:pt x="236" y="310"/>
                    <a:pt x="236" y="310"/>
                  </a:cubicBezTo>
                  <a:cubicBezTo>
                    <a:pt x="235" y="308"/>
                    <a:pt x="238" y="311"/>
                    <a:pt x="240" y="308"/>
                  </a:cubicBezTo>
                  <a:cubicBezTo>
                    <a:pt x="239" y="305"/>
                    <a:pt x="237" y="302"/>
                    <a:pt x="238" y="299"/>
                  </a:cubicBezTo>
                  <a:cubicBezTo>
                    <a:pt x="238" y="299"/>
                    <a:pt x="236" y="300"/>
                    <a:pt x="236" y="299"/>
                  </a:cubicBezTo>
                  <a:cubicBezTo>
                    <a:pt x="239" y="298"/>
                    <a:pt x="235" y="299"/>
                    <a:pt x="236" y="298"/>
                  </a:cubicBezTo>
                  <a:cubicBezTo>
                    <a:pt x="237" y="298"/>
                    <a:pt x="237" y="298"/>
                    <a:pt x="237" y="298"/>
                  </a:cubicBezTo>
                  <a:cubicBezTo>
                    <a:pt x="238" y="296"/>
                    <a:pt x="236" y="296"/>
                    <a:pt x="236" y="294"/>
                  </a:cubicBezTo>
                  <a:cubicBezTo>
                    <a:pt x="235" y="293"/>
                    <a:pt x="236" y="291"/>
                    <a:pt x="234" y="291"/>
                  </a:cubicBezTo>
                  <a:cubicBezTo>
                    <a:pt x="236" y="290"/>
                    <a:pt x="235" y="290"/>
                    <a:pt x="235" y="289"/>
                  </a:cubicBezTo>
                  <a:cubicBezTo>
                    <a:pt x="232" y="291"/>
                    <a:pt x="235" y="286"/>
                    <a:pt x="232" y="287"/>
                  </a:cubicBezTo>
                  <a:cubicBezTo>
                    <a:pt x="233" y="286"/>
                    <a:pt x="233" y="286"/>
                    <a:pt x="233" y="286"/>
                  </a:cubicBezTo>
                  <a:cubicBezTo>
                    <a:pt x="230" y="284"/>
                    <a:pt x="227" y="281"/>
                    <a:pt x="223" y="281"/>
                  </a:cubicBezTo>
                  <a:cubicBezTo>
                    <a:pt x="221" y="281"/>
                    <a:pt x="220" y="277"/>
                    <a:pt x="218" y="278"/>
                  </a:cubicBezTo>
                  <a:cubicBezTo>
                    <a:pt x="217" y="280"/>
                    <a:pt x="217" y="280"/>
                    <a:pt x="217" y="280"/>
                  </a:cubicBezTo>
                  <a:cubicBezTo>
                    <a:pt x="217" y="280"/>
                    <a:pt x="218" y="279"/>
                    <a:pt x="218" y="278"/>
                  </a:cubicBezTo>
                  <a:cubicBezTo>
                    <a:pt x="216" y="280"/>
                    <a:pt x="216" y="277"/>
                    <a:pt x="214" y="277"/>
                  </a:cubicBezTo>
                  <a:cubicBezTo>
                    <a:pt x="214" y="278"/>
                    <a:pt x="214" y="278"/>
                    <a:pt x="214" y="279"/>
                  </a:cubicBezTo>
                  <a:cubicBezTo>
                    <a:pt x="213" y="276"/>
                    <a:pt x="211" y="280"/>
                    <a:pt x="210" y="277"/>
                  </a:cubicBezTo>
                  <a:cubicBezTo>
                    <a:pt x="210" y="281"/>
                    <a:pt x="209" y="279"/>
                    <a:pt x="209" y="280"/>
                  </a:cubicBezTo>
                  <a:cubicBezTo>
                    <a:pt x="208" y="280"/>
                    <a:pt x="208" y="279"/>
                    <a:pt x="208" y="278"/>
                  </a:cubicBezTo>
                  <a:cubicBezTo>
                    <a:pt x="208" y="279"/>
                    <a:pt x="207" y="279"/>
                    <a:pt x="206" y="278"/>
                  </a:cubicBezTo>
                  <a:cubicBezTo>
                    <a:pt x="206" y="278"/>
                    <a:pt x="206" y="280"/>
                    <a:pt x="205" y="280"/>
                  </a:cubicBezTo>
                  <a:cubicBezTo>
                    <a:pt x="205" y="277"/>
                    <a:pt x="204" y="280"/>
                    <a:pt x="203" y="279"/>
                  </a:cubicBezTo>
                  <a:cubicBezTo>
                    <a:pt x="204" y="281"/>
                    <a:pt x="203" y="283"/>
                    <a:pt x="202" y="282"/>
                  </a:cubicBezTo>
                  <a:cubicBezTo>
                    <a:pt x="202" y="279"/>
                    <a:pt x="202" y="279"/>
                    <a:pt x="202" y="279"/>
                  </a:cubicBezTo>
                  <a:cubicBezTo>
                    <a:pt x="201" y="281"/>
                    <a:pt x="198" y="278"/>
                    <a:pt x="197" y="282"/>
                  </a:cubicBezTo>
                  <a:cubicBezTo>
                    <a:pt x="196" y="280"/>
                    <a:pt x="196" y="280"/>
                    <a:pt x="196" y="280"/>
                  </a:cubicBezTo>
                  <a:cubicBezTo>
                    <a:pt x="195" y="283"/>
                    <a:pt x="192" y="281"/>
                    <a:pt x="191" y="285"/>
                  </a:cubicBezTo>
                  <a:cubicBezTo>
                    <a:pt x="191" y="284"/>
                    <a:pt x="190" y="284"/>
                    <a:pt x="189" y="284"/>
                  </a:cubicBezTo>
                  <a:cubicBezTo>
                    <a:pt x="189" y="286"/>
                    <a:pt x="189" y="285"/>
                    <a:pt x="189" y="288"/>
                  </a:cubicBezTo>
                  <a:cubicBezTo>
                    <a:pt x="189" y="288"/>
                    <a:pt x="188" y="287"/>
                    <a:pt x="188" y="286"/>
                  </a:cubicBezTo>
                  <a:cubicBezTo>
                    <a:pt x="187" y="286"/>
                    <a:pt x="185" y="284"/>
                    <a:pt x="186" y="287"/>
                  </a:cubicBezTo>
                  <a:cubicBezTo>
                    <a:pt x="185" y="286"/>
                    <a:pt x="185" y="286"/>
                    <a:pt x="185" y="286"/>
                  </a:cubicBezTo>
                  <a:cubicBezTo>
                    <a:pt x="185" y="287"/>
                    <a:pt x="185" y="289"/>
                    <a:pt x="183" y="288"/>
                  </a:cubicBezTo>
                  <a:cubicBezTo>
                    <a:pt x="184" y="289"/>
                    <a:pt x="183" y="290"/>
                    <a:pt x="184" y="291"/>
                  </a:cubicBezTo>
                  <a:cubicBezTo>
                    <a:pt x="184" y="292"/>
                    <a:pt x="183" y="289"/>
                    <a:pt x="183" y="291"/>
                  </a:cubicBezTo>
                  <a:cubicBezTo>
                    <a:pt x="183" y="289"/>
                    <a:pt x="183" y="289"/>
                    <a:pt x="183" y="289"/>
                  </a:cubicBezTo>
                  <a:cubicBezTo>
                    <a:pt x="181" y="289"/>
                    <a:pt x="180" y="291"/>
                    <a:pt x="179" y="293"/>
                  </a:cubicBezTo>
                  <a:cubicBezTo>
                    <a:pt x="178" y="291"/>
                    <a:pt x="178" y="294"/>
                    <a:pt x="176" y="293"/>
                  </a:cubicBezTo>
                  <a:cubicBezTo>
                    <a:pt x="177" y="295"/>
                    <a:pt x="175" y="294"/>
                    <a:pt x="176" y="297"/>
                  </a:cubicBezTo>
                  <a:cubicBezTo>
                    <a:pt x="175" y="296"/>
                    <a:pt x="175" y="296"/>
                    <a:pt x="175" y="296"/>
                  </a:cubicBezTo>
                  <a:cubicBezTo>
                    <a:pt x="175" y="296"/>
                    <a:pt x="174" y="297"/>
                    <a:pt x="172" y="297"/>
                  </a:cubicBezTo>
                  <a:cubicBezTo>
                    <a:pt x="172" y="298"/>
                    <a:pt x="173" y="299"/>
                    <a:pt x="174" y="300"/>
                  </a:cubicBezTo>
                  <a:cubicBezTo>
                    <a:pt x="172" y="299"/>
                    <a:pt x="172" y="299"/>
                    <a:pt x="172" y="299"/>
                  </a:cubicBezTo>
                  <a:cubicBezTo>
                    <a:pt x="173" y="300"/>
                    <a:pt x="175" y="301"/>
                    <a:pt x="176" y="302"/>
                  </a:cubicBezTo>
                  <a:cubicBezTo>
                    <a:pt x="175" y="302"/>
                    <a:pt x="176" y="302"/>
                    <a:pt x="175" y="302"/>
                  </a:cubicBezTo>
                  <a:cubicBezTo>
                    <a:pt x="175" y="302"/>
                    <a:pt x="173" y="301"/>
                    <a:pt x="172" y="300"/>
                  </a:cubicBezTo>
                  <a:cubicBezTo>
                    <a:pt x="171" y="301"/>
                    <a:pt x="174" y="303"/>
                    <a:pt x="172" y="303"/>
                  </a:cubicBezTo>
                  <a:cubicBezTo>
                    <a:pt x="172" y="304"/>
                    <a:pt x="172" y="305"/>
                    <a:pt x="174" y="305"/>
                  </a:cubicBezTo>
                  <a:cubicBezTo>
                    <a:pt x="173" y="305"/>
                    <a:pt x="173" y="305"/>
                    <a:pt x="172" y="305"/>
                  </a:cubicBezTo>
                  <a:cubicBezTo>
                    <a:pt x="172" y="306"/>
                    <a:pt x="173" y="306"/>
                    <a:pt x="173" y="306"/>
                  </a:cubicBezTo>
                  <a:cubicBezTo>
                    <a:pt x="173" y="306"/>
                    <a:pt x="174" y="306"/>
                    <a:pt x="174" y="306"/>
                  </a:cubicBezTo>
                  <a:cubicBezTo>
                    <a:pt x="175" y="305"/>
                    <a:pt x="175" y="306"/>
                    <a:pt x="176" y="305"/>
                  </a:cubicBezTo>
                  <a:cubicBezTo>
                    <a:pt x="177" y="305"/>
                    <a:pt x="178" y="306"/>
                    <a:pt x="179" y="306"/>
                  </a:cubicBezTo>
                  <a:cubicBezTo>
                    <a:pt x="178" y="306"/>
                    <a:pt x="177" y="305"/>
                    <a:pt x="177" y="304"/>
                  </a:cubicBezTo>
                  <a:cubicBezTo>
                    <a:pt x="178" y="304"/>
                    <a:pt x="177" y="304"/>
                    <a:pt x="176" y="304"/>
                  </a:cubicBezTo>
                  <a:cubicBezTo>
                    <a:pt x="176" y="304"/>
                    <a:pt x="176" y="304"/>
                    <a:pt x="176" y="304"/>
                  </a:cubicBezTo>
                  <a:cubicBezTo>
                    <a:pt x="176" y="304"/>
                    <a:pt x="175" y="304"/>
                    <a:pt x="174" y="303"/>
                  </a:cubicBezTo>
                  <a:cubicBezTo>
                    <a:pt x="175" y="304"/>
                    <a:pt x="175" y="304"/>
                    <a:pt x="175" y="304"/>
                  </a:cubicBezTo>
                  <a:cubicBezTo>
                    <a:pt x="174" y="303"/>
                    <a:pt x="174" y="303"/>
                    <a:pt x="174" y="303"/>
                  </a:cubicBezTo>
                  <a:cubicBezTo>
                    <a:pt x="175" y="303"/>
                    <a:pt x="176" y="303"/>
                    <a:pt x="176" y="303"/>
                  </a:cubicBezTo>
                  <a:cubicBezTo>
                    <a:pt x="176" y="303"/>
                    <a:pt x="175" y="303"/>
                    <a:pt x="177" y="303"/>
                  </a:cubicBezTo>
                  <a:cubicBezTo>
                    <a:pt x="179" y="303"/>
                    <a:pt x="179" y="303"/>
                    <a:pt x="179" y="303"/>
                  </a:cubicBezTo>
                  <a:cubicBezTo>
                    <a:pt x="179" y="303"/>
                    <a:pt x="178" y="303"/>
                    <a:pt x="178" y="303"/>
                  </a:cubicBezTo>
                  <a:cubicBezTo>
                    <a:pt x="179" y="303"/>
                    <a:pt x="179" y="303"/>
                    <a:pt x="179" y="303"/>
                  </a:cubicBezTo>
                  <a:cubicBezTo>
                    <a:pt x="179" y="303"/>
                    <a:pt x="179" y="303"/>
                    <a:pt x="179" y="303"/>
                  </a:cubicBezTo>
                  <a:cubicBezTo>
                    <a:pt x="179" y="303"/>
                    <a:pt x="179" y="303"/>
                    <a:pt x="179" y="303"/>
                  </a:cubicBezTo>
                  <a:cubicBezTo>
                    <a:pt x="179" y="303"/>
                    <a:pt x="179" y="303"/>
                    <a:pt x="179" y="303"/>
                  </a:cubicBezTo>
                  <a:cubicBezTo>
                    <a:pt x="179" y="303"/>
                    <a:pt x="179" y="303"/>
                    <a:pt x="179" y="303"/>
                  </a:cubicBezTo>
                  <a:cubicBezTo>
                    <a:pt x="179" y="303"/>
                    <a:pt x="179" y="303"/>
                    <a:pt x="179" y="303"/>
                  </a:cubicBezTo>
                  <a:cubicBezTo>
                    <a:pt x="178" y="302"/>
                    <a:pt x="178" y="302"/>
                    <a:pt x="178" y="302"/>
                  </a:cubicBezTo>
                  <a:cubicBezTo>
                    <a:pt x="178" y="302"/>
                    <a:pt x="179" y="302"/>
                    <a:pt x="179" y="303"/>
                  </a:cubicBezTo>
                  <a:cubicBezTo>
                    <a:pt x="180" y="303"/>
                    <a:pt x="180" y="303"/>
                    <a:pt x="180" y="303"/>
                  </a:cubicBezTo>
                  <a:cubicBezTo>
                    <a:pt x="180" y="303"/>
                    <a:pt x="180" y="303"/>
                    <a:pt x="180" y="303"/>
                  </a:cubicBezTo>
                  <a:cubicBezTo>
                    <a:pt x="180" y="303"/>
                    <a:pt x="180" y="303"/>
                    <a:pt x="179" y="303"/>
                  </a:cubicBezTo>
                  <a:cubicBezTo>
                    <a:pt x="179" y="303"/>
                    <a:pt x="179" y="303"/>
                    <a:pt x="179" y="303"/>
                  </a:cubicBezTo>
                  <a:cubicBezTo>
                    <a:pt x="179" y="303"/>
                    <a:pt x="179" y="303"/>
                    <a:pt x="179" y="303"/>
                  </a:cubicBezTo>
                  <a:cubicBezTo>
                    <a:pt x="179" y="303"/>
                    <a:pt x="179" y="303"/>
                    <a:pt x="179" y="303"/>
                  </a:cubicBezTo>
                  <a:cubicBezTo>
                    <a:pt x="179" y="303"/>
                    <a:pt x="179" y="303"/>
                    <a:pt x="179" y="303"/>
                  </a:cubicBezTo>
                  <a:cubicBezTo>
                    <a:pt x="179" y="303"/>
                    <a:pt x="179" y="303"/>
                    <a:pt x="179" y="303"/>
                  </a:cubicBezTo>
                  <a:cubicBezTo>
                    <a:pt x="180" y="303"/>
                    <a:pt x="181" y="304"/>
                    <a:pt x="181" y="304"/>
                  </a:cubicBezTo>
                  <a:cubicBezTo>
                    <a:pt x="181" y="304"/>
                    <a:pt x="180" y="302"/>
                    <a:pt x="182" y="303"/>
                  </a:cubicBezTo>
                  <a:cubicBezTo>
                    <a:pt x="182" y="303"/>
                    <a:pt x="182" y="302"/>
                    <a:pt x="181" y="301"/>
                  </a:cubicBezTo>
                  <a:cubicBezTo>
                    <a:pt x="181" y="300"/>
                    <a:pt x="183" y="303"/>
                    <a:pt x="182" y="302"/>
                  </a:cubicBezTo>
                  <a:cubicBezTo>
                    <a:pt x="183" y="303"/>
                    <a:pt x="185" y="304"/>
                    <a:pt x="186" y="305"/>
                  </a:cubicBezTo>
                  <a:cubicBezTo>
                    <a:pt x="186" y="305"/>
                    <a:pt x="187" y="306"/>
                    <a:pt x="186" y="306"/>
                  </a:cubicBezTo>
                  <a:cubicBezTo>
                    <a:pt x="187" y="306"/>
                    <a:pt x="187" y="307"/>
                    <a:pt x="187" y="307"/>
                  </a:cubicBezTo>
                  <a:cubicBezTo>
                    <a:pt x="187" y="306"/>
                    <a:pt x="185" y="305"/>
                    <a:pt x="185" y="304"/>
                  </a:cubicBezTo>
                  <a:cubicBezTo>
                    <a:pt x="183" y="303"/>
                    <a:pt x="185" y="304"/>
                    <a:pt x="183" y="302"/>
                  </a:cubicBezTo>
                  <a:cubicBezTo>
                    <a:pt x="184" y="302"/>
                    <a:pt x="184" y="302"/>
                    <a:pt x="184" y="301"/>
                  </a:cubicBezTo>
                  <a:cubicBezTo>
                    <a:pt x="184" y="301"/>
                    <a:pt x="185" y="303"/>
                    <a:pt x="186" y="303"/>
                  </a:cubicBezTo>
                  <a:cubicBezTo>
                    <a:pt x="185" y="302"/>
                    <a:pt x="185" y="301"/>
                    <a:pt x="185" y="301"/>
                  </a:cubicBezTo>
                  <a:cubicBezTo>
                    <a:pt x="185" y="300"/>
                    <a:pt x="184" y="300"/>
                    <a:pt x="184" y="298"/>
                  </a:cubicBezTo>
                  <a:cubicBezTo>
                    <a:pt x="183" y="298"/>
                    <a:pt x="183" y="297"/>
                    <a:pt x="183" y="297"/>
                  </a:cubicBezTo>
                  <a:cubicBezTo>
                    <a:pt x="184" y="299"/>
                    <a:pt x="186" y="301"/>
                    <a:pt x="186" y="301"/>
                  </a:cubicBezTo>
                  <a:cubicBezTo>
                    <a:pt x="188" y="304"/>
                    <a:pt x="185" y="301"/>
                    <a:pt x="187" y="303"/>
                  </a:cubicBezTo>
                  <a:cubicBezTo>
                    <a:pt x="188" y="305"/>
                    <a:pt x="187" y="306"/>
                    <a:pt x="187" y="305"/>
                  </a:cubicBezTo>
                  <a:cubicBezTo>
                    <a:pt x="188" y="307"/>
                    <a:pt x="187" y="305"/>
                    <a:pt x="188" y="307"/>
                  </a:cubicBezTo>
                  <a:cubicBezTo>
                    <a:pt x="188" y="307"/>
                    <a:pt x="188" y="305"/>
                    <a:pt x="188" y="305"/>
                  </a:cubicBezTo>
                  <a:cubicBezTo>
                    <a:pt x="187" y="304"/>
                    <a:pt x="187" y="304"/>
                    <a:pt x="187" y="303"/>
                  </a:cubicBezTo>
                  <a:cubicBezTo>
                    <a:pt x="186" y="300"/>
                    <a:pt x="188" y="304"/>
                    <a:pt x="188" y="304"/>
                  </a:cubicBezTo>
                  <a:cubicBezTo>
                    <a:pt x="189" y="305"/>
                    <a:pt x="189" y="305"/>
                    <a:pt x="189" y="305"/>
                  </a:cubicBezTo>
                  <a:cubicBezTo>
                    <a:pt x="189" y="306"/>
                    <a:pt x="188" y="304"/>
                    <a:pt x="189" y="304"/>
                  </a:cubicBezTo>
                  <a:cubicBezTo>
                    <a:pt x="190" y="307"/>
                    <a:pt x="189" y="305"/>
                    <a:pt x="189" y="306"/>
                  </a:cubicBezTo>
                  <a:cubicBezTo>
                    <a:pt x="190" y="308"/>
                    <a:pt x="190" y="308"/>
                    <a:pt x="190" y="308"/>
                  </a:cubicBezTo>
                  <a:cubicBezTo>
                    <a:pt x="190" y="308"/>
                    <a:pt x="189" y="309"/>
                    <a:pt x="188" y="310"/>
                  </a:cubicBezTo>
                  <a:cubicBezTo>
                    <a:pt x="188" y="309"/>
                    <a:pt x="188" y="309"/>
                    <a:pt x="188" y="309"/>
                  </a:cubicBezTo>
                  <a:cubicBezTo>
                    <a:pt x="187" y="311"/>
                    <a:pt x="186" y="306"/>
                    <a:pt x="186" y="311"/>
                  </a:cubicBezTo>
                  <a:cubicBezTo>
                    <a:pt x="186" y="312"/>
                    <a:pt x="186" y="312"/>
                    <a:pt x="186" y="312"/>
                  </a:cubicBezTo>
                  <a:cubicBezTo>
                    <a:pt x="185" y="310"/>
                    <a:pt x="185" y="310"/>
                    <a:pt x="185" y="310"/>
                  </a:cubicBezTo>
                  <a:cubicBezTo>
                    <a:pt x="185" y="311"/>
                    <a:pt x="184" y="310"/>
                    <a:pt x="184" y="312"/>
                  </a:cubicBezTo>
                  <a:cubicBezTo>
                    <a:pt x="184" y="310"/>
                    <a:pt x="184" y="310"/>
                    <a:pt x="184" y="310"/>
                  </a:cubicBezTo>
                  <a:cubicBezTo>
                    <a:pt x="184" y="310"/>
                    <a:pt x="184" y="313"/>
                    <a:pt x="183" y="312"/>
                  </a:cubicBezTo>
                  <a:cubicBezTo>
                    <a:pt x="183" y="311"/>
                    <a:pt x="183" y="311"/>
                    <a:pt x="183" y="311"/>
                  </a:cubicBezTo>
                  <a:cubicBezTo>
                    <a:pt x="183" y="311"/>
                    <a:pt x="183" y="311"/>
                    <a:pt x="183" y="311"/>
                  </a:cubicBezTo>
                  <a:cubicBezTo>
                    <a:pt x="182" y="311"/>
                    <a:pt x="182" y="312"/>
                    <a:pt x="181" y="312"/>
                  </a:cubicBezTo>
                  <a:cubicBezTo>
                    <a:pt x="182" y="311"/>
                    <a:pt x="182" y="311"/>
                    <a:pt x="183" y="310"/>
                  </a:cubicBezTo>
                  <a:cubicBezTo>
                    <a:pt x="181" y="308"/>
                    <a:pt x="177" y="307"/>
                    <a:pt x="178" y="311"/>
                  </a:cubicBezTo>
                  <a:cubicBezTo>
                    <a:pt x="178" y="312"/>
                    <a:pt x="176" y="309"/>
                    <a:pt x="176" y="309"/>
                  </a:cubicBezTo>
                  <a:cubicBezTo>
                    <a:pt x="177" y="312"/>
                    <a:pt x="172" y="313"/>
                    <a:pt x="178" y="313"/>
                  </a:cubicBezTo>
                  <a:cubicBezTo>
                    <a:pt x="178" y="313"/>
                    <a:pt x="179" y="313"/>
                    <a:pt x="179" y="313"/>
                  </a:cubicBezTo>
                  <a:cubicBezTo>
                    <a:pt x="179" y="314"/>
                    <a:pt x="180" y="316"/>
                    <a:pt x="183" y="321"/>
                  </a:cubicBezTo>
                  <a:cubicBezTo>
                    <a:pt x="183" y="321"/>
                    <a:pt x="183" y="321"/>
                    <a:pt x="183" y="321"/>
                  </a:cubicBezTo>
                  <a:cubicBezTo>
                    <a:pt x="185" y="320"/>
                    <a:pt x="189" y="325"/>
                    <a:pt x="192" y="323"/>
                  </a:cubicBezTo>
                  <a:cubicBezTo>
                    <a:pt x="192" y="322"/>
                    <a:pt x="192" y="321"/>
                    <a:pt x="192" y="321"/>
                  </a:cubicBezTo>
                  <a:cubicBezTo>
                    <a:pt x="192" y="322"/>
                    <a:pt x="192" y="322"/>
                    <a:pt x="192" y="322"/>
                  </a:cubicBezTo>
                  <a:cubicBezTo>
                    <a:pt x="193" y="320"/>
                    <a:pt x="193" y="320"/>
                    <a:pt x="193" y="320"/>
                  </a:cubicBezTo>
                  <a:cubicBezTo>
                    <a:pt x="193" y="320"/>
                    <a:pt x="193" y="322"/>
                    <a:pt x="192" y="322"/>
                  </a:cubicBezTo>
                  <a:cubicBezTo>
                    <a:pt x="194" y="322"/>
                    <a:pt x="195" y="322"/>
                    <a:pt x="196" y="322"/>
                  </a:cubicBezTo>
                  <a:cubicBezTo>
                    <a:pt x="197" y="320"/>
                    <a:pt x="197" y="322"/>
                    <a:pt x="197" y="320"/>
                  </a:cubicBezTo>
                  <a:cubicBezTo>
                    <a:pt x="197" y="321"/>
                    <a:pt x="197" y="321"/>
                    <a:pt x="197" y="321"/>
                  </a:cubicBezTo>
                  <a:cubicBezTo>
                    <a:pt x="198" y="320"/>
                    <a:pt x="198" y="320"/>
                    <a:pt x="199" y="322"/>
                  </a:cubicBezTo>
                  <a:cubicBezTo>
                    <a:pt x="199" y="323"/>
                    <a:pt x="199" y="323"/>
                    <a:pt x="199" y="323"/>
                  </a:cubicBezTo>
                  <a:cubicBezTo>
                    <a:pt x="198" y="323"/>
                    <a:pt x="198" y="323"/>
                    <a:pt x="197" y="323"/>
                  </a:cubicBezTo>
                  <a:cubicBezTo>
                    <a:pt x="198" y="323"/>
                    <a:pt x="198" y="323"/>
                    <a:pt x="198" y="323"/>
                  </a:cubicBezTo>
                  <a:cubicBezTo>
                    <a:pt x="197" y="324"/>
                    <a:pt x="197" y="324"/>
                    <a:pt x="197" y="324"/>
                  </a:cubicBezTo>
                  <a:cubicBezTo>
                    <a:pt x="197" y="324"/>
                    <a:pt x="196" y="325"/>
                    <a:pt x="197" y="325"/>
                  </a:cubicBezTo>
                  <a:cubicBezTo>
                    <a:pt x="199" y="325"/>
                    <a:pt x="199" y="325"/>
                    <a:pt x="199" y="325"/>
                  </a:cubicBezTo>
                  <a:cubicBezTo>
                    <a:pt x="199" y="325"/>
                    <a:pt x="201" y="325"/>
                    <a:pt x="199" y="326"/>
                  </a:cubicBezTo>
                  <a:cubicBezTo>
                    <a:pt x="197" y="326"/>
                    <a:pt x="197" y="326"/>
                    <a:pt x="197" y="326"/>
                  </a:cubicBezTo>
                  <a:cubicBezTo>
                    <a:pt x="197" y="326"/>
                    <a:pt x="198" y="326"/>
                    <a:pt x="198" y="326"/>
                  </a:cubicBezTo>
                  <a:cubicBezTo>
                    <a:pt x="195" y="326"/>
                    <a:pt x="195" y="326"/>
                    <a:pt x="195" y="326"/>
                  </a:cubicBezTo>
                  <a:cubicBezTo>
                    <a:pt x="199" y="326"/>
                    <a:pt x="196" y="327"/>
                    <a:pt x="197" y="327"/>
                  </a:cubicBezTo>
                  <a:cubicBezTo>
                    <a:pt x="196" y="327"/>
                    <a:pt x="196" y="327"/>
                    <a:pt x="196" y="327"/>
                  </a:cubicBezTo>
                  <a:cubicBezTo>
                    <a:pt x="195" y="328"/>
                    <a:pt x="198" y="327"/>
                    <a:pt x="198" y="327"/>
                  </a:cubicBezTo>
                  <a:cubicBezTo>
                    <a:pt x="198" y="328"/>
                    <a:pt x="195" y="328"/>
                    <a:pt x="194" y="328"/>
                  </a:cubicBezTo>
                  <a:cubicBezTo>
                    <a:pt x="194" y="329"/>
                    <a:pt x="196" y="329"/>
                    <a:pt x="194" y="330"/>
                  </a:cubicBezTo>
                  <a:cubicBezTo>
                    <a:pt x="195" y="330"/>
                    <a:pt x="196" y="331"/>
                    <a:pt x="197" y="331"/>
                  </a:cubicBezTo>
                  <a:cubicBezTo>
                    <a:pt x="197" y="332"/>
                    <a:pt x="194" y="331"/>
                    <a:pt x="195" y="332"/>
                  </a:cubicBezTo>
                  <a:cubicBezTo>
                    <a:pt x="195" y="332"/>
                    <a:pt x="194" y="332"/>
                    <a:pt x="193" y="332"/>
                  </a:cubicBezTo>
                  <a:cubicBezTo>
                    <a:pt x="194" y="332"/>
                    <a:pt x="193" y="333"/>
                    <a:pt x="195" y="332"/>
                  </a:cubicBezTo>
                  <a:cubicBezTo>
                    <a:pt x="194" y="333"/>
                    <a:pt x="194" y="334"/>
                    <a:pt x="195" y="334"/>
                  </a:cubicBezTo>
                  <a:cubicBezTo>
                    <a:pt x="195" y="334"/>
                    <a:pt x="193" y="334"/>
                    <a:pt x="192" y="334"/>
                  </a:cubicBezTo>
                  <a:cubicBezTo>
                    <a:pt x="194" y="334"/>
                    <a:pt x="195" y="335"/>
                    <a:pt x="194" y="335"/>
                  </a:cubicBezTo>
                  <a:cubicBezTo>
                    <a:pt x="196" y="335"/>
                    <a:pt x="196" y="335"/>
                    <a:pt x="198" y="335"/>
                  </a:cubicBezTo>
                  <a:cubicBezTo>
                    <a:pt x="198" y="335"/>
                    <a:pt x="199" y="335"/>
                    <a:pt x="199" y="335"/>
                  </a:cubicBezTo>
                  <a:cubicBezTo>
                    <a:pt x="197" y="336"/>
                    <a:pt x="194" y="336"/>
                    <a:pt x="194" y="336"/>
                  </a:cubicBezTo>
                  <a:cubicBezTo>
                    <a:pt x="191" y="336"/>
                    <a:pt x="194" y="335"/>
                    <a:pt x="192" y="336"/>
                  </a:cubicBezTo>
                  <a:cubicBezTo>
                    <a:pt x="189" y="335"/>
                    <a:pt x="189" y="335"/>
                    <a:pt x="191" y="334"/>
                  </a:cubicBezTo>
                  <a:cubicBezTo>
                    <a:pt x="188" y="334"/>
                    <a:pt x="190" y="335"/>
                    <a:pt x="188" y="335"/>
                  </a:cubicBezTo>
                  <a:cubicBezTo>
                    <a:pt x="188" y="335"/>
                    <a:pt x="189" y="335"/>
                    <a:pt x="190" y="336"/>
                  </a:cubicBezTo>
                  <a:cubicBezTo>
                    <a:pt x="191" y="336"/>
                    <a:pt x="191" y="336"/>
                    <a:pt x="192" y="336"/>
                  </a:cubicBezTo>
                  <a:cubicBezTo>
                    <a:pt x="195" y="336"/>
                    <a:pt x="190" y="336"/>
                    <a:pt x="190" y="337"/>
                  </a:cubicBezTo>
                  <a:cubicBezTo>
                    <a:pt x="190" y="336"/>
                    <a:pt x="190" y="336"/>
                    <a:pt x="190" y="336"/>
                  </a:cubicBezTo>
                  <a:cubicBezTo>
                    <a:pt x="189" y="337"/>
                    <a:pt x="191" y="337"/>
                    <a:pt x="190" y="337"/>
                  </a:cubicBezTo>
                  <a:cubicBezTo>
                    <a:pt x="187" y="337"/>
                    <a:pt x="190" y="337"/>
                    <a:pt x="188" y="336"/>
                  </a:cubicBezTo>
                  <a:cubicBezTo>
                    <a:pt x="186" y="337"/>
                    <a:pt x="186" y="337"/>
                    <a:pt x="186" y="337"/>
                  </a:cubicBezTo>
                  <a:cubicBezTo>
                    <a:pt x="185" y="337"/>
                    <a:pt x="188" y="337"/>
                    <a:pt x="188" y="337"/>
                  </a:cubicBezTo>
                  <a:cubicBezTo>
                    <a:pt x="186" y="337"/>
                    <a:pt x="186" y="337"/>
                    <a:pt x="186" y="337"/>
                  </a:cubicBezTo>
                  <a:cubicBezTo>
                    <a:pt x="187" y="338"/>
                    <a:pt x="187" y="338"/>
                    <a:pt x="187" y="338"/>
                  </a:cubicBezTo>
                  <a:cubicBezTo>
                    <a:pt x="188" y="338"/>
                    <a:pt x="190" y="338"/>
                    <a:pt x="190" y="337"/>
                  </a:cubicBezTo>
                  <a:cubicBezTo>
                    <a:pt x="193" y="337"/>
                    <a:pt x="190" y="338"/>
                    <a:pt x="191" y="338"/>
                  </a:cubicBezTo>
                  <a:cubicBezTo>
                    <a:pt x="193" y="338"/>
                    <a:pt x="191" y="338"/>
                    <a:pt x="193" y="338"/>
                  </a:cubicBezTo>
                  <a:cubicBezTo>
                    <a:pt x="194" y="338"/>
                    <a:pt x="194" y="338"/>
                    <a:pt x="195" y="338"/>
                  </a:cubicBezTo>
                  <a:cubicBezTo>
                    <a:pt x="195" y="339"/>
                    <a:pt x="193" y="339"/>
                    <a:pt x="191" y="339"/>
                  </a:cubicBezTo>
                  <a:cubicBezTo>
                    <a:pt x="191" y="339"/>
                    <a:pt x="191" y="338"/>
                    <a:pt x="192" y="338"/>
                  </a:cubicBezTo>
                  <a:cubicBezTo>
                    <a:pt x="190" y="338"/>
                    <a:pt x="188" y="339"/>
                    <a:pt x="187" y="338"/>
                  </a:cubicBezTo>
                  <a:cubicBezTo>
                    <a:pt x="186" y="339"/>
                    <a:pt x="188" y="339"/>
                    <a:pt x="189" y="339"/>
                  </a:cubicBezTo>
                  <a:cubicBezTo>
                    <a:pt x="189" y="339"/>
                    <a:pt x="190" y="339"/>
                    <a:pt x="191" y="339"/>
                  </a:cubicBezTo>
                  <a:cubicBezTo>
                    <a:pt x="196" y="340"/>
                    <a:pt x="187" y="339"/>
                    <a:pt x="188" y="340"/>
                  </a:cubicBezTo>
                  <a:cubicBezTo>
                    <a:pt x="191" y="340"/>
                    <a:pt x="193" y="341"/>
                    <a:pt x="196" y="340"/>
                  </a:cubicBezTo>
                  <a:cubicBezTo>
                    <a:pt x="197" y="341"/>
                    <a:pt x="197" y="341"/>
                    <a:pt x="197" y="341"/>
                  </a:cubicBezTo>
                  <a:cubicBezTo>
                    <a:pt x="195" y="341"/>
                    <a:pt x="195" y="341"/>
                    <a:pt x="193" y="341"/>
                  </a:cubicBezTo>
                  <a:cubicBezTo>
                    <a:pt x="193" y="341"/>
                    <a:pt x="193" y="341"/>
                    <a:pt x="193" y="341"/>
                  </a:cubicBezTo>
                  <a:cubicBezTo>
                    <a:pt x="191" y="341"/>
                    <a:pt x="191" y="341"/>
                    <a:pt x="191" y="341"/>
                  </a:cubicBezTo>
                  <a:cubicBezTo>
                    <a:pt x="189" y="341"/>
                    <a:pt x="188" y="341"/>
                    <a:pt x="187" y="341"/>
                  </a:cubicBezTo>
                  <a:cubicBezTo>
                    <a:pt x="188" y="342"/>
                    <a:pt x="189" y="341"/>
                    <a:pt x="189" y="342"/>
                  </a:cubicBezTo>
                  <a:cubicBezTo>
                    <a:pt x="188" y="342"/>
                    <a:pt x="187" y="342"/>
                    <a:pt x="187" y="342"/>
                  </a:cubicBezTo>
                  <a:cubicBezTo>
                    <a:pt x="188" y="342"/>
                    <a:pt x="190" y="342"/>
                    <a:pt x="191" y="342"/>
                  </a:cubicBezTo>
                  <a:cubicBezTo>
                    <a:pt x="191" y="343"/>
                    <a:pt x="189" y="343"/>
                    <a:pt x="188" y="343"/>
                  </a:cubicBezTo>
                  <a:cubicBezTo>
                    <a:pt x="187" y="342"/>
                    <a:pt x="187" y="342"/>
                    <a:pt x="187" y="342"/>
                  </a:cubicBezTo>
                  <a:cubicBezTo>
                    <a:pt x="188" y="343"/>
                    <a:pt x="186" y="342"/>
                    <a:pt x="186" y="343"/>
                  </a:cubicBezTo>
                  <a:cubicBezTo>
                    <a:pt x="188" y="343"/>
                    <a:pt x="189" y="343"/>
                    <a:pt x="191" y="343"/>
                  </a:cubicBezTo>
                  <a:cubicBezTo>
                    <a:pt x="191" y="343"/>
                    <a:pt x="190" y="344"/>
                    <a:pt x="190" y="344"/>
                  </a:cubicBezTo>
                  <a:cubicBezTo>
                    <a:pt x="189" y="343"/>
                    <a:pt x="189" y="343"/>
                    <a:pt x="189" y="343"/>
                  </a:cubicBezTo>
                  <a:cubicBezTo>
                    <a:pt x="189" y="344"/>
                    <a:pt x="186" y="343"/>
                    <a:pt x="186" y="344"/>
                  </a:cubicBezTo>
                  <a:cubicBezTo>
                    <a:pt x="188" y="344"/>
                    <a:pt x="188" y="344"/>
                    <a:pt x="188" y="344"/>
                  </a:cubicBezTo>
                  <a:cubicBezTo>
                    <a:pt x="186" y="344"/>
                    <a:pt x="186" y="344"/>
                    <a:pt x="186" y="344"/>
                  </a:cubicBezTo>
                  <a:cubicBezTo>
                    <a:pt x="188" y="344"/>
                    <a:pt x="187" y="344"/>
                    <a:pt x="188" y="344"/>
                  </a:cubicBezTo>
                  <a:cubicBezTo>
                    <a:pt x="187" y="344"/>
                    <a:pt x="187" y="344"/>
                    <a:pt x="187" y="344"/>
                  </a:cubicBezTo>
                  <a:cubicBezTo>
                    <a:pt x="187" y="345"/>
                    <a:pt x="190" y="345"/>
                    <a:pt x="188" y="345"/>
                  </a:cubicBezTo>
                  <a:cubicBezTo>
                    <a:pt x="190" y="345"/>
                    <a:pt x="188" y="345"/>
                    <a:pt x="189" y="345"/>
                  </a:cubicBezTo>
                  <a:cubicBezTo>
                    <a:pt x="191" y="344"/>
                    <a:pt x="191" y="345"/>
                    <a:pt x="191" y="345"/>
                  </a:cubicBezTo>
                  <a:cubicBezTo>
                    <a:pt x="188" y="345"/>
                    <a:pt x="191" y="346"/>
                    <a:pt x="191" y="346"/>
                  </a:cubicBezTo>
                  <a:cubicBezTo>
                    <a:pt x="190" y="346"/>
                    <a:pt x="189" y="346"/>
                    <a:pt x="188" y="346"/>
                  </a:cubicBezTo>
                  <a:cubicBezTo>
                    <a:pt x="190" y="346"/>
                    <a:pt x="190" y="346"/>
                    <a:pt x="190" y="346"/>
                  </a:cubicBezTo>
                  <a:cubicBezTo>
                    <a:pt x="187" y="346"/>
                    <a:pt x="191" y="347"/>
                    <a:pt x="190" y="347"/>
                  </a:cubicBezTo>
                  <a:cubicBezTo>
                    <a:pt x="189" y="347"/>
                    <a:pt x="187" y="347"/>
                    <a:pt x="187" y="347"/>
                  </a:cubicBezTo>
                  <a:cubicBezTo>
                    <a:pt x="190" y="347"/>
                    <a:pt x="190" y="347"/>
                    <a:pt x="192" y="347"/>
                  </a:cubicBezTo>
                  <a:cubicBezTo>
                    <a:pt x="191" y="348"/>
                    <a:pt x="189" y="347"/>
                    <a:pt x="187" y="347"/>
                  </a:cubicBezTo>
                  <a:cubicBezTo>
                    <a:pt x="189" y="348"/>
                    <a:pt x="185" y="348"/>
                    <a:pt x="188" y="348"/>
                  </a:cubicBezTo>
                  <a:cubicBezTo>
                    <a:pt x="189" y="348"/>
                    <a:pt x="190" y="348"/>
                    <a:pt x="191" y="348"/>
                  </a:cubicBezTo>
                  <a:cubicBezTo>
                    <a:pt x="191" y="349"/>
                    <a:pt x="190" y="348"/>
                    <a:pt x="189" y="348"/>
                  </a:cubicBezTo>
                  <a:cubicBezTo>
                    <a:pt x="189" y="349"/>
                    <a:pt x="191" y="349"/>
                    <a:pt x="192" y="349"/>
                  </a:cubicBezTo>
                  <a:cubicBezTo>
                    <a:pt x="191" y="349"/>
                    <a:pt x="194" y="349"/>
                    <a:pt x="192" y="350"/>
                  </a:cubicBezTo>
                  <a:cubicBezTo>
                    <a:pt x="191" y="350"/>
                    <a:pt x="191" y="349"/>
                    <a:pt x="190" y="349"/>
                  </a:cubicBezTo>
                  <a:cubicBezTo>
                    <a:pt x="190" y="350"/>
                    <a:pt x="194" y="350"/>
                    <a:pt x="195" y="350"/>
                  </a:cubicBezTo>
                  <a:cubicBezTo>
                    <a:pt x="196" y="350"/>
                    <a:pt x="199" y="351"/>
                    <a:pt x="200" y="351"/>
                  </a:cubicBezTo>
                  <a:cubicBezTo>
                    <a:pt x="199" y="352"/>
                    <a:pt x="199" y="351"/>
                    <a:pt x="197" y="351"/>
                  </a:cubicBezTo>
                  <a:cubicBezTo>
                    <a:pt x="197" y="351"/>
                    <a:pt x="197" y="351"/>
                    <a:pt x="197" y="351"/>
                  </a:cubicBezTo>
                  <a:cubicBezTo>
                    <a:pt x="194" y="351"/>
                    <a:pt x="192" y="350"/>
                    <a:pt x="190" y="350"/>
                  </a:cubicBezTo>
                  <a:cubicBezTo>
                    <a:pt x="191" y="350"/>
                    <a:pt x="191" y="350"/>
                    <a:pt x="191" y="350"/>
                  </a:cubicBezTo>
                  <a:cubicBezTo>
                    <a:pt x="188" y="350"/>
                    <a:pt x="188" y="350"/>
                    <a:pt x="188" y="350"/>
                  </a:cubicBezTo>
                  <a:cubicBezTo>
                    <a:pt x="190" y="350"/>
                    <a:pt x="188" y="351"/>
                    <a:pt x="189" y="351"/>
                  </a:cubicBezTo>
                  <a:cubicBezTo>
                    <a:pt x="190" y="351"/>
                    <a:pt x="188" y="351"/>
                    <a:pt x="189" y="351"/>
                  </a:cubicBezTo>
                  <a:cubicBezTo>
                    <a:pt x="190" y="351"/>
                    <a:pt x="193" y="351"/>
                    <a:pt x="192" y="352"/>
                  </a:cubicBezTo>
                  <a:cubicBezTo>
                    <a:pt x="188" y="351"/>
                    <a:pt x="188" y="351"/>
                    <a:pt x="188" y="351"/>
                  </a:cubicBezTo>
                  <a:cubicBezTo>
                    <a:pt x="188" y="352"/>
                    <a:pt x="190" y="352"/>
                    <a:pt x="189" y="352"/>
                  </a:cubicBezTo>
                  <a:cubicBezTo>
                    <a:pt x="188" y="352"/>
                    <a:pt x="188" y="352"/>
                    <a:pt x="188" y="352"/>
                  </a:cubicBezTo>
                  <a:cubicBezTo>
                    <a:pt x="188" y="353"/>
                    <a:pt x="188" y="354"/>
                    <a:pt x="192" y="356"/>
                  </a:cubicBezTo>
                  <a:cubicBezTo>
                    <a:pt x="190" y="356"/>
                    <a:pt x="190" y="356"/>
                    <a:pt x="189" y="357"/>
                  </a:cubicBezTo>
                  <a:cubicBezTo>
                    <a:pt x="189" y="357"/>
                    <a:pt x="191" y="357"/>
                    <a:pt x="191" y="357"/>
                  </a:cubicBezTo>
                  <a:cubicBezTo>
                    <a:pt x="189" y="357"/>
                    <a:pt x="189" y="357"/>
                    <a:pt x="189" y="357"/>
                  </a:cubicBezTo>
                  <a:cubicBezTo>
                    <a:pt x="188" y="357"/>
                    <a:pt x="189" y="358"/>
                    <a:pt x="191" y="359"/>
                  </a:cubicBezTo>
                  <a:cubicBezTo>
                    <a:pt x="189" y="358"/>
                    <a:pt x="189" y="358"/>
                    <a:pt x="189" y="358"/>
                  </a:cubicBezTo>
                  <a:cubicBezTo>
                    <a:pt x="188" y="359"/>
                    <a:pt x="190" y="359"/>
                    <a:pt x="191" y="359"/>
                  </a:cubicBezTo>
                  <a:cubicBezTo>
                    <a:pt x="189" y="359"/>
                    <a:pt x="189" y="359"/>
                    <a:pt x="189" y="359"/>
                  </a:cubicBezTo>
                  <a:cubicBezTo>
                    <a:pt x="191" y="359"/>
                    <a:pt x="191" y="359"/>
                    <a:pt x="191" y="359"/>
                  </a:cubicBezTo>
                  <a:cubicBezTo>
                    <a:pt x="191" y="360"/>
                    <a:pt x="191" y="360"/>
                    <a:pt x="189" y="360"/>
                  </a:cubicBezTo>
                  <a:cubicBezTo>
                    <a:pt x="190" y="360"/>
                    <a:pt x="190" y="360"/>
                    <a:pt x="190" y="360"/>
                  </a:cubicBezTo>
                  <a:cubicBezTo>
                    <a:pt x="189" y="360"/>
                    <a:pt x="189" y="361"/>
                    <a:pt x="189" y="362"/>
                  </a:cubicBezTo>
                  <a:cubicBezTo>
                    <a:pt x="190" y="362"/>
                    <a:pt x="191" y="362"/>
                    <a:pt x="192" y="362"/>
                  </a:cubicBezTo>
                  <a:cubicBezTo>
                    <a:pt x="194" y="362"/>
                    <a:pt x="192" y="362"/>
                    <a:pt x="193" y="362"/>
                  </a:cubicBezTo>
                  <a:cubicBezTo>
                    <a:pt x="191" y="362"/>
                    <a:pt x="191" y="362"/>
                    <a:pt x="191" y="362"/>
                  </a:cubicBezTo>
                  <a:cubicBezTo>
                    <a:pt x="187" y="362"/>
                    <a:pt x="190" y="364"/>
                    <a:pt x="189" y="365"/>
                  </a:cubicBezTo>
                  <a:cubicBezTo>
                    <a:pt x="190" y="365"/>
                    <a:pt x="190" y="365"/>
                    <a:pt x="190" y="365"/>
                  </a:cubicBezTo>
                  <a:cubicBezTo>
                    <a:pt x="188" y="365"/>
                    <a:pt x="190" y="366"/>
                    <a:pt x="189" y="367"/>
                  </a:cubicBezTo>
                  <a:cubicBezTo>
                    <a:pt x="190" y="367"/>
                    <a:pt x="193" y="367"/>
                    <a:pt x="193" y="368"/>
                  </a:cubicBezTo>
                  <a:cubicBezTo>
                    <a:pt x="195" y="368"/>
                    <a:pt x="190" y="368"/>
                    <a:pt x="189" y="368"/>
                  </a:cubicBezTo>
                  <a:cubicBezTo>
                    <a:pt x="190" y="368"/>
                    <a:pt x="190" y="368"/>
                    <a:pt x="190" y="369"/>
                  </a:cubicBezTo>
                  <a:cubicBezTo>
                    <a:pt x="190" y="369"/>
                    <a:pt x="190" y="369"/>
                    <a:pt x="190" y="369"/>
                  </a:cubicBezTo>
                  <a:cubicBezTo>
                    <a:pt x="191" y="369"/>
                    <a:pt x="191" y="369"/>
                    <a:pt x="190" y="369"/>
                  </a:cubicBezTo>
                  <a:cubicBezTo>
                    <a:pt x="190" y="369"/>
                    <a:pt x="190" y="369"/>
                    <a:pt x="190" y="369"/>
                  </a:cubicBezTo>
                  <a:cubicBezTo>
                    <a:pt x="190" y="370"/>
                    <a:pt x="189" y="370"/>
                    <a:pt x="189" y="370"/>
                  </a:cubicBezTo>
                  <a:cubicBezTo>
                    <a:pt x="191" y="370"/>
                    <a:pt x="190" y="371"/>
                    <a:pt x="191" y="371"/>
                  </a:cubicBezTo>
                  <a:cubicBezTo>
                    <a:pt x="190" y="371"/>
                    <a:pt x="190" y="371"/>
                    <a:pt x="190" y="371"/>
                  </a:cubicBezTo>
                  <a:cubicBezTo>
                    <a:pt x="192" y="371"/>
                    <a:pt x="192" y="371"/>
                    <a:pt x="192" y="371"/>
                  </a:cubicBezTo>
                  <a:cubicBezTo>
                    <a:pt x="191" y="371"/>
                    <a:pt x="191" y="371"/>
                    <a:pt x="191" y="371"/>
                  </a:cubicBezTo>
                  <a:cubicBezTo>
                    <a:pt x="189" y="371"/>
                    <a:pt x="189" y="371"/>
                    <a:pt x="189" y="371"/>
                  </a:cubicBezTo>
                  <a:cubicBezTo>
                    <a:pt x="188" y="371"/>
                    <a:pt x="191" y="371"/>
                    <a:pt x="192" y="372"/>
                  </a:cubicBezTo>
                  <a:cubicBezTo>
                    <a:pt x="193" y="372"/>
                    <a:pt x="191" y="372"/>
                    <a:pt x="191" y="372"/>
                  </a:cubicBezTo>
                  <a:cubicBezTo>
                    <a:pt x="190" y="372"/>
                    <a:pt x="191" y="372"/>
                    <a:pt x="191" y="372"/>
                  </a:cubicBezTo>
                  <a:cubicBezTo>
                    <a:pt x="189" y="371"/>
                    <a:pt x="190" y="372"/>
                    <a:pt x="189" y="372"/>
                  </a:cubicBezTo>
                  <a:cubicBezTo>
                    <a:pt x="189" y="372"/>
                    <a:pt x="191" y="372"/>
                    <a:pt x="191" y="372"/>
                  </a:cubicBezTo>
                  <a:cubicBezTo>
                    <a:pt x="190" y="373"/>
                    <a:pt x="191" y="373"/>
                    <a:pt x="189" y="373"/>
                  </a:cubicBezTo>
                  <a:cubicBezTo>
                    <a:pt x="190" y="373"/>
                    <a:pt x="190" y="373"/>
                    <a:pt x="191" y="374"/>
                  </a:cubicBezTo>
                  <a:cubicBezTo>
                    <a:pt x="191" y="373"/>
                    <a:pt x="191" y="373"/>
                    <a:pt x="193" y="373"/>
                  </a:cubicBezTo>
                  <a:cubicBezTo>
                    <a:pt x="193" y="373"/>
                    <a:pt x="193" y="374"/>
                    <a:pt x="192" y="374"/>
                  </a:cubicBezTo>
                  <a:cubicBezTo>
                    <a:pt x="192" y="374"/>
                    <a:pt x="192" y="374"/>
                    <a:pt x="192" y="374"/>
                  </a:cubicBezTo>
                  <a:cubicBezTo>
                    <a:pt x="192" y="374"/>
                    <a:pt x="192" y="374"/>
                    <a:pt x="193" y="374"/>
                  </a:cubicBezTo>
                  <a:cubicBezTo>
                    <a:pt x="191" y="374"/>
                    <a:pt x="191" y="374"/>
                    <a:pt x="191" y="374"/>
                  </a:cubicBezTo>
                  <a:cubicBezTo>
                    <a:pt x="193" y="374"/>
                    <a:pt x="192" y="375"/>
                    <a:pt x="193" y="375"/>
                  </a:cubicBezTo>
                  <a:cubicBezTo>
                    <a:pt x="191" y="375"/>
                    <a:pt x="189" y="375"/>
                    <a:pt x="189" y="375"/>
                  </a:cubicBezTo>
                  <a:cubicBezTo>
                    <a:pt x="190" y="376"/>
                    <a:pt x="190" y="376"/>
                    <a:pt x="190" y="376"/>
                  </a:cubicBezTo>
                  <a:cubicBezTo>
                    <a:pt x="191" y="376"/>
                    <a:pt x="190" y="376"/>
                    <a:pt x="189" y="376"/>
                  </a:cubicBezTo>
                  <a:cubicBezTo>
                    <a:pt x="188" y="376"/>
                    <a:pt x="194" y="377"/>
                    <a:pt x="192" y="377"/>
                  </a:cubicBezTo>
                  <a:cubicBezTo>
                    <a:pt x="190" y="377"/>
                    <a:pt x="190" y="377"/>
                    <a:pt x="189" y="377"/>
                  </a:cubicBezTo>
                  <a:cubicBezTo>
                    <a:pt x="190" y="378"/>
                    <a:pt x="191" y="378"/>
                    <a:pt x="191" y="378"/>
                  </a:cubicBezTo>
                  <a:cubicBezTo>
                    <a:pt x="192" y="378"/>
                    <a:pt x="189" y="377"/>
                    <a:pt x="191" y="377"/>
                  </a:cubicBezTo>
                  <a:cubicBezTo>
                    <a:pt x="192" y="377"/>
                    <a:pt x="191" y="378"/>
                    <a:pt x="192" y="378"/>
                  </a:cubicBezTo>
                  <a:cubicBezTo>
                    <a:pt x="187" y="378"/>
                    <a:pt x="191" y="380"/>
                    <a:pt x="188" y="380"/>
                  </a:cubicBezTo>
                  <a:cubicBezTo>
                    <a:pt x="191" y="380"/>
                    <a:pt x="189" y="381"/>
                    <a:pt x="190" y="381"/>
                  </a:cubicBezTo>
                  <a:cubicBezTo>
                    <a:pt x="187" y="381"/>
                    <a:pt x="190" y="382"/>
                    <a:pt x="189" y="382"/>
                  </a:cubicBezTo>
                  <a:cubicBezTo>
                    <a:pt x="191" y="382"/>
                    <a:pt x="191" y="382"/>
                    <a:pt x="191" y="382"/>
                  </a:cubicBezTo>
                  <a:cubicBezTo>
                    <a:pt x="190" y="382"/>
                    <a:pt x="195" y="383"/>
                    <a:pt x="192" y="383"/>
                  </a:cubicBezTo>
                  <a:cubicBezTo>
                    <a:pt x="191" y="383"/>
                    <a:pt x="190" y="383"/>
                    <a:pt x="190" y="383"/>
                  </a:cubicBezTo>
                  <a:cubicBezTo>
                    <a:pt x="187" y="383"/>
                    <a:pt x="192" y="384"/>
                    <a:pt x="189" y="384"/>
                  </a:cubicBezTo>
                  <a:cubicBezTo>
                    <a:pt x="190" y="384"/>
                    <a:pt x="192" y="384"/>
                    <a:pt x="193" y="385"/>
                  </a:cubicBezTo>
                  <a:cubicBezTo>
                    <a:pt x="192" y="385"/>
                    <a:pt x="190" y="385"/>
                    <a:pt x="190" y="385"/>
                  </a:cubicBezTo>
                  <a:cubicBezTo>
                    <a:pt x="190" y="386"/>
                    <a:pt x="191" y="386"/>
                    <a:pt x="190" y="386"/>
                  </a:cubicBezTo>
                  <a:cubicBezTo>
                    <a:pt x="189" y="386"/>
                    <a:pt x="189" y="386"/>
                    <a:pt x="189" y="386"/>
                  </a:cubicBezTo>
                  <a:cubicBezTo>
                    <a:pt x="188" y="386"/>
                    <a:pt x="189" y="386"/>
                    <a:pt x="190" y="387"/>
                  </a:cubicBezTo>
                  <a:cubicBezTo>
                    <a:pt x="188" y="387"/>
                    <a:pt x="189" y="388"/>
                    <a:pt x="188" y="388"/>
                  </a:cubicBezTo>
                  <a:cubicBezTo>
                    <a:pt x="191" y="389"/>
                    <a:pt x="187" y="389"/>
                    <a:pt x="190" y="389"/>
                  </a:cubicBezTo>
                  <a:cubicBezTo>
                    <a:pt x="189" y="389"/>
                    <a:pt x="189" y="389"/>
                    <a:pt x="189" y="389"/>
                  </a:cubicBezTo>
                  <a:cubicBezTo>
                    <a:pt x="190" y="389"/>
                    <a:pt x="192" y="390"/>
                    <a:pt x="192" y="390"/>
                  </a:cubicBezTo>
                  <a:cubicBezTo>
                    <a:pt x="190" y="390"/>
                    <a:pt x="190" y="390"/>
                    <a:pt x="190" y="390"/>
                  </a:cubicBezTo>
                  <a:cubicBezTo>
                    <a:pt x="188" y="390"/>
                    <a:pt x="190" y="390"/>
                    <a:pt x="189" y="391"/>
                  </a:cubicBezTo>
                  <a:cubicBezTo>
                    <a:pt x="190" y="390"/>
                    <a:pt x="189" y="391"/>
                    <a:pt x="190" y="391"/>
                  </a:cubicBezTo>
                  <a:cubicBezTo>
                    <a:pt x="191" y="391"/>
                    <a:pt x="191" y="391"/>
                    <a:pt x="191" y="391"/>
                  </a:cubicBezTo>
                  <a:cubicBezTo>
                    <a:pt x="192" y="392"/>
                    <a:pt x="192" y="391"/>
                    <a:pt x="192" y="392"/>
                  </a:cubicBezTo>
                  <a:cubicBezTo>
                    <a:pt x="192" y="392"/>
                    <a:pt x="190" y="392"/>
                    <a:pt x="190" y="392"/>
                  </a:cubicBezTo>
                  <a:cubicBezTo>
                    <a:pt x="189" y="392"/>
                    <a:pt x="190" y="392"/>
                    <a:pt x="190" y="393"/>
                  </a:cubicBezTo>
                  <a:cubicBezTo>
                    <a:pt x="190" y="393"/>
                    <a:pt x="190" y="392"/>
                    <a:pt x="191" y="393"/>
                  </a:cubicBezTo>
                  <a:cubicBezTo>
                    <a:pt x="191" y="393"/>
                    <a:pt x="190" y="393"/>
                    <a:pt x="190" y="393"/>
                  </a:cubicBezTo>
                  <a:cubicBezTo>
                    <a:pt x="190" y="393"/>
                    <a:pt x="191" y="393"/>
                    <a:pt x="191" y="393"/>
                  </a:cubicBezTo>
                  <a:cubicBezTo>
                    <a:pt x="191" y="393"/>
                    <a:pt x="191" y="393"/>
                    <a:pt x="191" y="393"/>
                  </a:cubicBezTo>
                  <a:cubicBezTo>
                    <a:pt x="190" y="393"/>
                    <a:pt x="190" y="393"/>
                    <a:pt x="190" y="393"/>
                  </a:cubicBezTo>
                  <a:cubicBezTo>
                    <a:pt x="190" y="393"/>
                    <a:pt x="190" y="393"/>
                    <a:pt x="190" y="393"/>
                  </a:cubicBezTo>
                  <a:cubicBezTo>
                    <a:pt x="190" y="393"/>
                    <a:pt x="190" y="393"/>
                    <a:pt x="190" y="393"/>
                  </a:cubicBezTo>
                  <a:cubicBezTo>
                    <a:pt x="190" y="393"/>
                    <a:pt x="190" y="393"/>
                    <a:pt x="190" y="393"/>
                  </a:cubicBezTo>
                  <a:cubicBezTo>
                    <a:pt x="188" y="393"/>
                    <a:pt x="188" y="393"/>
                    <a:pt x="188" y="393"/>
                  </a:cubicBezTo>
                  <a:cubicBezTo>
                    <a:pt x="188" y="394"/>
                    <a:pt x="190" y="394"/>
                    <a:pt x="191" y="394"/>
                  </a:cubicBezTo>
                  <a:cubicBezTo>
                    <a:pt x="189" y="395"/>
                    <a:pt x="191" y="396"/>
                    <a:pt x="192" y="396"/>
                  </a:cubicBezTo>
                  <a:cubicBezTo>
                    <a:pt x="192" y="396"/>
                    <a:pt x="190" y="396"/>
                    <a:pt x="191" y="396"/>
                  </a:cubicBezTo>
                  <a:cubicBezTo>
                    <a:pt x="191" y="397"/>
                    <a:pt x="193" y="397"/>
                    <a:pt x="192" y="397"/>
                  </a:cubicBezTo>
                  <a:cubicBezTo>
                    <a:pt x="192" y="397"/>
                    <a:pt x="191" y="397"/>
                    <a:pt x="191" y="398"/>
                  </a:cubicBezTo>
                  <a:cubicBezTo>
                    <a:pt x="190" y="398"/>
                    <a:pt x="192" y="397"/>
                    <a:pt x="192" y="397"/>
                  </a:cubicBezTo>
                  <a:cubicBezTo>
                    <a:pt x="190" y="398"/>
                    <a:pt x="194" y="399"/>
                    <a:pt x="192" y="400"/>
                  </a:cubicBezTo>
                  <a:cubicBezTo>
                    <a:pt x="192" y="399"/>
                    <a:pt x="191" y="399"/>
                    <a:pt x="191" y="399"/>
                  </a:cubicBezTo>
                  <a:cubicBezTo>
                    <a:pt x="191" y="400"/>
                    <a:pt x="192" y="400"/>
                    <a:pt x="194" y="401"/>
                  </a:cubicBezTo>
                  <a:cubicBezTo>
                    <a:pt x="192" y="401"/>
                    <a:pt x="192" y="401"/>
                    <a:pt x="192" y="401"/>
                  </a:cubicBezTo>
                  <a:cubicBezTo>
                    <a:pt x="192" y="401"/>
                    <a:pt x="193" y="401"/>
                    <a:pt x="194" y="401"/>
                  </a:cubicBezTo>
                  <a:cubicBezTo>
                    <a:pt x="195" y="401"/>
                    <a:pt x="196" y="401"/>
                    <a:pt x="196" y="402"/>
                  </a:cubicBezTo>
                  <a:cubicBezTo>
                    <a:pt x="196" y="402"/>
                    <a:pt x="196" y="402"/>
                    <a:pt x="196" y="402"/>
                  </a:cubicBezTo>
                  <a:cubicBezTo>
                    <a:pt x="196" y="402"/>
                    <a:pt x="197" y="402"/>
                    <a:pt x="197" y="402"/>
                  </a:cubicBezTo>
                  <a:cubicBezTo>
                    <a:pt x="196" y="403"/>
                    <a:pt x="196" y="402"/>
                    <a:pt x="195" y="402"/>
                  </a:cubicBezTo>
                  <a:cubicBezTo>
                    <a:pt x="193" y="403"/>
                    <a:pt x="194" y="404"/>
                    <a:pt x="194" y="404"/>
                  </a:cubicBezTo>
                  <a:cubicBezTo>
                    <a:pt x="195" y="404"/>
                    <a:pt x="195" y="404"/>
                    <a:pt x="195" y="404"/>
                  </a:cubicBezTo>
                  <a:cubicBezTo>
                    <a:pt x="196" y="404"/>
                    <a:pt x="194" y="404"/>
                    <a:pt x="194" y="404"/>
                  </a:cubicBezTo>
                  <a:cubicBezTo>
                    <a:pt x="199" y="405"/>
                    <a:pt x="199" y="405"/>
                    <a:pt x="199" y="405"/>
                  </a:cubicBezTo>
                  <a:cubicBezTo>
                    <a:pt x="198" y="404"/>
                    <a:pt x="197" y="405"/>
                    <a:pt x="196" y="405"/>
                  </a:cubicBezTo>
                  <a:cubicBezTo>
                    <a:pt x="196" y="405"/>
                    <a:pt x="199" y="406"/>
                    <a:pt x="201" y="406"/>
                  </a:cubicBezTo>
                  <a:cubicBezTo>
                    <a:pt x="200" y="406"/>
                    <a:pt x="201" y="406"/>
                    <a:pt x="201" y="407"/>
                  </a:cubicBezTo>
                  <a:cubicBezTo>
                    <a:pt x="200" y="407"/>
                    <a:pt x="202" y="407"/>
                    <a:pt x="200" y="407"/>
                  </a:cubicBezTo>
                  <a:cubicBezTo>
                    <a:pt x="199" y="407"/>
                    <a:pt x="199" y="407"/>
                    <a:pt x="199" y="407"/>
                  </a:cubicBezTo>
                  <a:cubicBezTo>
                    <a:pt x="199" y="407"/>
                    <a:pt x="197" y="407"/>
                    <a:pt x="196" y="407"/>
                  </a:cubicBezTo>
                  <a:cubicBezTo>
                    <a:pt x="196" y="407"/>
                    <a:pt x="196" y="408"/>
                    <a:pt x="195" y="409"/>
                  </a:cubicBezTo>
                  <a:cubicBezTo>
                    <a:pt x="198" y="408"/>
                    <a:pt x="197" y="410"/>
                    <a:pt x="199" y="409"/>
                  </a:cubicBezTo>
                  <a:cubicBezTo>
                    <a:pt x="200" y="410"/>
                    <a:pt x="197" y="410"/>
                    <a:pt x="197" y="410"/>
                  </a:cubicBezTo>
                  <a:cubicBezTo>
                    <a:pt x="198" y="411"/>
                    <a:pt x="197" y="411"/>
                    <a:pt x="197" y="412"/>
                  </a:cubicBezTo>
                  <a:cubicBezTo>
                    <a:pt x="197" y="412"/>
                    <a:pt x="197" y="412"/>
                    <a:pt x="197" y="412"/>
                  </a:cubicBezTo>
                  <a:cubicBezTo>
                    <a:pt x="198" y="412"/>
                    <a:pt x="197" y="413"/>
                    <a:pt x="199" y="413"/>
                  </a:cubicBezTo>
                  <a:cubicBezTo>
                    <a:pt x="198" y="413"/>
                    <a:pt x="198" y="413"/>
                    <a:pt x="198" y="413"/>
                  </a:cubicBezTo>
                  <a:cubicBezTo>
                    <a:pt x="197" y="414"/>
                    <a:pt x="201" y="413"/>
                    <a:pt x="200" y="414"/>
                  </a:cubicBezTo>
                  <a:cubicBezTo>
                    <a:pt x="199" y="414"/>
                    <a:pt x="199" y="414"/>
                    <a:pt x="199" y="414"/>
                  </a:cubicBezTo>
                  <a:cubicBezTo>
                    <a:pt x="200" y="414"/>
                    <a:pt x="198" y="415"/>
                    <a:pt x="200" y="415"/>
                  </a:cubicBezTo>
                  <a:cubicBezTo>
                    <a:pt x="199" y="415"/>
                    <a:pt x="199" y="415"/>
                    <a:pt x="198" y="415"/>
                  </a:cubicBezTo>
                  <a:cubicBezTo>
                    <a:pt x="199" y="415"/>
                    <a:pt x="199" y="416"/>
                    <a:pt x="200" y="416"/>
                  </a:cubicBezTo>
                  <a:cubicBezTo>
                    <a:pt x="198" y="416"/>
                    <a:pt x="198" y="416"/>
                    <a:pt x="198" y="416"/>
                  </a:cubicBezTo>
                  <a:cubicBezTo>
                    <a:pt x="197" y="417"/>
                    <a:pt x="201" y="416"/>
                    <a:pt x="200" y="417"/>
                  </a:cubicBezTo>
                  <a:cubicBezTo>
                    <a:pt x="200" y="417"/>
                    <a:pt x="199" y="417"/>
                    <a:pt x="199" y="417"/>
                  </a:cubicBezTo>
                  <a:cubicBezTo>
                    <a:pt x="200" y="417"/>
                    <a:pt x="200" y="418"/>
                    <a:pt x="200" y="418"/>
                  </a:cubicBezTo>
                  <a:cubicBezTo>
                    <a:pt x="198" y="419"/>
                    <a:pt x="198" y="419"/>
                    <a:pt x="198" y="419"/>
                  </a:cubicBezTo>
                  <a:cubicBezTo>
                    <a:pt x="198" y="421"/>
                    <a:pt x="198" y="423"/>
                    <a:pt x="201" y="425"/>
                  </a:cubicBezTo>
                  <a:cubicBezTo>
                    <a:pt x="198" y="425"/>
                    <a:pt x="199" y="424"/>
                    <a:pt x="197" y="425"/>
                  </a:cubicBezTo>
                  <a:cubicBezTo>
                    <a:pt x="200" y="425"/>
                    <a:pt x="198" y="425"/>
                    <a:pt x="199" y="426"/>
                  </a:cubicBezTo>
                  <a:cubicBezTo>
                    <a:pt x="198" y="426"/>
                    <a:pt x="198" y="426"/>
                    <a:pt x="198" y="426"/>
                  </a:cubicBezTo>
                  <a:cubicBezTo>
                    <a:pt x="199" y="426"/>
                    <a:pt x="198" y="426"/>
                    <a:pt x="198" y="426"/>
                  </a:cubicBezTo>
                  <a:cubicBezTo>
                    <a:pt x="199" y="426"/>
                    <a:pt x="199" y="426"/>
                    <a:pt x="199" y="426"/>
                  </a:cubicBezTo>
                  <a:cubicBezTo>
                    <a:pt x="199" y="426"/>
                    <a:pt x="199" y="427"/>
                    <a:pt x="199" y="427"/>
                  </a:cubicBezTo>
                  <a:cubicBezTo>
                    <a:pt x="199" y="427"/>
                    <a:pt x="199" y="427"/>
                    <a:pt x="199" y="427"/>
                  </a:cubicBezTo>
                  <a:cubicBezTo>
                    <a:pt x="199" y="427"/>
                    <a:pt x="199" y="427"/>
                    <a:pt x="199" y="427"/>
                  </a:cubicBezTo>
                  <a:cubicBezTo>
                    <a:pt x="198" y="427"/>
                    <a:pt x="197" y="427"/>
                    <a:pt x="199" y="427"/>
                  </a:cubicBezTo>
                  <a:cubicBezTo>
                    <a:pt x="199" y="427"/>
                    <a:pt x="199" y="427"/>
                    <a:pt x="199" y="427"/>
                  </a:cubicBezTo>
                  <a:cubicBezTo>
                    <a:pt x="197" y="428"/>
                    <a:pt x="197" y="428"/>
                    <a:pt x="197" y="428"/>
                  </a:cubicBezTo>
                  <a:cubicBezTo>
                    <a:pt x="200" y="428"/>
                    <a:pt x="198" y="428"/>
                    <a:pt x="198" y="428"/>
                  </a:cubicBezTo>
                  <a:cubicBezTo>
                    <a:pt x="197" y="429"/>
                    <a:pt x="194" y="427"/>
                    <a:pt x="194" y="429"/>
                  </a:cubicBezTo>
                  <a:cubicBezTo>
                    <a:pt x="194" y="429"/>
                    <a:pt x="194" y="429"/>
                    <a:pt x="194" y="429"/>
                  </a:cubicBezTo>
                  <a:cubicBezTo>
                    <a:pt x="189" y="432"/>
                    <a:pt x="183" y="435"/>
                    <a:pt x="180" y="441"/>
                  </a:cubicBezTo>
                  <a:cubicBezTo>
                    <a:pt x="180" y="442"/>
                    <a:pt x="179" y="443"/>
                    <a:pt x="178" y="444"/>
                  </a:cubicBezTo>
                  <a:cubicBezTo>
                    <a:pt x="178" y="441"/>
                    <a:pt x="178" y="437"/>
                    <a:pt x="180" y="434"/>
                  </a:cubicBezTo>
                  <a:cubicBezTo>
                    <a:pt x="179" y="431"/>
                    <a:pt x="178" y="427"/>
                    <a:pt x="179" y="425"/>
                  </a:cubicBezTo>
                  <a:cubicBezTo>
                    <a:pt x="178" y="412"/>
                    <a:pt x="182" y="402"/>
                    <a:pt x="179" y="389"/>
                  </a:cubicBezTo>
                  <a:cubicBezTo>
                    <a:pt x="179" y="390"/>
                    <a:pt x="178" y="389"/>
                    <a:pt x="177" y="389"/>
                  </a:cubicBezTo>
                  <a:cubicBezTo>
                    <a:pt x="178" y="389"/>
                    <a:pt x="178" y="389"/>
                    <a:pt x="178" y="389"/>
                  </a:cubicBezTo>
                  <a:cubicBezTo>
                    <a:pt x="176" y="388"/>
                    <a:pt x="176" y="388"/>
                    <a:pt x="176" y="388"/>
                  </a:cubicBezTo>
                  <a:cubicBezTo>
                    <a:pt x="176" y="387"/>
                    <a:pt x="178" y="387"/>
                    <a:pt x="178" y="388"/>
                  </a:cubicBezTo>
                  <a:cubicBezTo>
                    <a:pt x="178" y="383"/>
                    <a:pt x="177" y="379"/>
                    <a:pt x="178" y="374"/>
                  </a:cubicBezTo>
                  <a:cubicBezTo>
                    <a:pt x="175" y="374"/>
                    <a:pt x="177" y="371"/>
                    <a:pt x="175" y="371"/>
                  </a:cubicBezTo>
                  <a:cubicBezTo>
                    <a:pt x="176" y="371"/>
                    <a:pt x="176" y="371"/>
                    <a:pt x="176" y="371"/>
                  </a:cubicBezTo>
                  <a:cubicBezTo>
                    <a:pt x="175" y="368"/>
                    <a:pt x="175" y="368"/>
                    <a:pt x="177" y="365"/>
                  </a:cubicBezTo>
                  <a:cubicBezTo>
                    <a:pt x="178" y="353"/>
                    <a:pt x="176" y="340"/>
                    <a:pt x="174" y="326"/>
                  </a:cubicBezTo>
                  <a:cubicBezTo>
                    <a:pt x="170" y="313"/>
                    <a:pt x="162" y="297"/>
                    <a:pt x="148" y="288"/>
                  </a:cubicBezTo>
                  <a:cubicBezTo>
                    <a:pt x="143" y="290"/>
                    <a:pt x="142" y="286"/>
                    <a:pt x="138" y="288"/>
                  </a:cubicBezTo>
                  <a:cubicBezTo>
                    <a:pt x="138" y="287"/>
                    <a:pt x="138" y="287"/>
                    <a:pt x="138" y="287"/>
                  </a:cubicBezTo>
                  <a:cubicBezTo>
                    <a:pt x="136" y="288"/>
                    <a:pt x="136" y="286"/>
                    <a:pt x="133" y="284"/>
                  </a:cubicBezTo>
                  <a:cubicBezTo>
                    <a:pt x="133" y="285"/>
                    <a:pt x="132" y="284"/>
                    <a:pt x="132" y="286"/>
                  </a:cubicBezTo>
                  <a:cubicBezTo>
                    <a:pt x="131" y="287"/>
                    <a:pt x="131" y="282"/>
                    <a:pt x="129" y="283"/>
                  </a:cubicBezTo>
                  <a:cubicBezTo>
                    <a:pt x="129" y="282"/>
                    <a:pt x="129" y="284"/>
                    <a:pt x="129" y="283"/>
                  </a:cubicBezTo>
                  <a:cubicBezTo>
                    <a:pt x="125" y="285"/>
                    <a:pt x="129" y="282"/>
                    <a:pt x="127" y="279"/>
                  </a:cubicBezTo>
                  <a:cubicBezTo>
                    <a:pt x="120" y="278"/>
                    <a:pt x="113" y="280"/>
                    <a:pt x="107" y="278"/>
                  </a:cubicBezTo>
                  <a:cubicBezTo>
                    <a:pt x="108" y="278"/>
                    <a:pt x="108" y="280"/>
                    <a:pt x="107" y="280"/>
                  </a:cubicBezTo>
                  <a:cubicBezTo>
                    <a:pt x="107" y="276"/>
                    <a:pt x="105" y="280"/>
                    <a:pt x="104" y="279"/>
                  </a:cubicBezTo>
                  <a:cubicBezTo>
                    <a:pt x="104" y="278"/>
                    <a:pt x="105" y="278"/>
                    <a:pt x="105" y="278"/>
                  </a:cubicBezTo>
                  <a:cubicBezTo>
                    <a:pt x="103" y="276"/>
                    <a:pt x="101" y="278"/>
                    <a:pt x="98" y="277"/>
                  </a:cubicBezTo>
                  <a:cubicBezTo>
                    <a:pt x="96" y="278"/>
                    <a:pt x="94" y="275"/>
                    <a:pt x="92" y="277"/>
                  </a:cubicBezTo>
                  <a:cubicBezTo>
                    <a:pt x="93" y="275"/>
                    <a:pt x="91" y="276"/>
                    <a:pt x="91" y="275"/>
                  </a:cubicBezTo>
                  <a:cubicBezTo>
                    <a:pt x="89" y="279"/>
                    <a:pt x="88" y="273"/>
                    <a:pt x="85" y="275"/>
                  </a:cubicBezTo>
                  <a:cubicBezTo>
                    <a:pt x="86" y="275"/>
                    <a:pt x="86" y="275"/>
                    <a:pt x="86" y="275"/>
                  </a:cubicBezTo>
                  <a:cubicBezTo>
                    <a:pt x="80" y="274"/>
                    <a:pt x="77" y="272"/>
                    <a:pt x="72" y="271"/>
                  </a:cubicBezTo>
                  <a:cubicBezTo>
                    <a:pt x="69" y="270"/>
                    <a:pt x="69" y="264"/>
                    <a:pt x="66" y="264"/>
                  </a:cubicBezTo>
                  <a:cubicBezTo>
                    <a:pt x="65" y="265"/>
                    <a:pt x="65" y="265"/>
                    <a:pt x="64" y="265"/>
                  </a:cubicBezTo>
                  <a:cubicBezTo>
                    <a:pt x="64" y="264"/>
                    <a:pt x="65" y="264"/>
                    <a:pt x="65" y="264"/>
                  </a:cubicBezTo>
                  <a:cubicBezTo>
                    <a:pt x="63" y="263"/>
                    <a:pt x="63" y="260"/>
                    <a:pt x="62" y="259"/>
                  </a:cubicBezTo>
                  <a:cubicBezTo>
                    <a:pt x="62" y="259"/>
                    <a:pt x="61" y="258"/>
                    <a:pt x="60" y="259"/>
                  </a:cubicBezTo>
                  <a:cubicBezTo>
                    <a:pt x="61" y="256"/>
                    <a:pt x="56" y="255"/>
                    <a:pt x="57" y="252"/>
                  </a:cubicBezTo>
                  <a:cubicBezTo>
                    <a:pt x="54" y="254"/>
                    <a:pt x="54" y="252"/>
                    <a:pt x="53" y="251"/>
                  </a:cubicBezTo>
                  <a:cubicBezTo>
                    <a:pt x="53" y="251"/>
                    <a:pt x="54" y="250"/>
                    <a:pt x="54" y="250"/>
                  </a:cubicBezTo>
                  <a:cubicBezTo>
                    <a:pt x="53" y="249"/>
                    <a:pt x="53" y="248"/>
                    <a:pt x="53" y="245"/>
                  </a:cubicBezTo>
                  <a:cubicBezTo>
                    <a:pt x="52" y="245"/>
                    <a:pt x="50" y="245"/>
                    <a:pt x="50" y="244"/>
                  </a:cubicBezTo>
                  <a:cubicBezTo>
                    <a:pt x="52" y="242"/>
                    <a:pt x="50" y="241"/>
                    <a:pt x="50" y="240"/>
                  </a:cubicBezTo>
                  <a:cubicBezTo>
                    <a:pt x="48" y="241"/>
                    <a:pt x="46" y="240"/>
                    <a:pt x="47" y="239"/>
                  </a:cubicBezTo>
                  <a:cubicBezTo>
                    <a:pt x="49" y="238"/>
                    <a:pt x="49" y="238"/>
                    <a:pt x="49" y="238"/>
                  </a:cubicBezTo>
                  <a:cubicBezTo>
                    <a:pt x="46" y="235"/>
                    <a:pt x="48" y="230"/>
                    <a:pt x="44" y="225"/>
                  </a:cubicBezTo>
                  <a:cubicBezTo>
                    <a:pt x="45" y="224"/>
                    <a:pt x="45" y="224"/>
                    <a:pt x="45" y="224"/>
                  </a:cubicBezTo>
                  <a:cubicBezTo>
                    <a:pt x="42" y="219"/>
                    <a:pt x="42" y="213"/>
                    <a:pt x="37" y="209"/>
                  </a:cubicBezTo>
                  <a:cubicBezTo>
                    <a:pt x="37" y="208"/>
                    <a:pt x="37" y="207"/>
                    <a:pt x="36" y="205"/>
                  </a:cubicBezTo>
                  <a:cubicBezTo>
                    <a:pt x="37" y="205"/>
                    <a:pt x="39" y="204"/>
                    <a:pt x="40" y="203"/>
                  </a:cubicBezTo>
                  <a:cubicBezTo>
                    <a:pt x="36" y="203"/>
                    <a:pt x="36" y="203"/>
                    <a:pt x="36" y="203"/>
                  </a:cubicBezTo>
                  <a:cubicBezTo>
                    <a:pt x="41" y="201"/>
                    <a:pt x="44" y="197"/>
                    <a:pt x="48" y="196"/>
                  </a:cubicBezTo>
                  <a:cubicBezTo>
                    <a:pt x="47" y="198"/>
                    <a:pt x="49" y="198"/>
                    <a:pt x="49" y="199"/>
                  </a:cubicBezTo>
                  <a:cubicBezTo>
                    <a:pt x="50" y="198"/>
                    <a:pt x="50" y="196"/>
                    <a:pt x="52" y="196"/>
                  </a:cubicBezTo>
                  <a:cubicBezTo>
                    <a:pt x="51" y="199"/>
                    <a:pt x="51" y="199"/>
                    <a:pt x="51" y="199"/>
                  </a:cubicBezTo>
                  <a:cubicBezTo>
                    <a:pt x="52" y="197"/>
                    <a:pt x="56" y="193"/>
                    <a:pt x="59" y="190"/>
                  </a:cubicBezTo>
                  <a:cubicBezTo>
                    <a:pt x="59" y="197"/>
                    <a:pt x="61" y="192"/>
                    <a:pt x="62" y="201"/>
                  </a:cubicBezTo>
                  <a:cubicBezTo>
                    <a:pt x="60" y="200"/>
                    <a:pt x="60" y="200"/>
                    <a:pt x="60" y="200"/>
                  </a:cubicBezTo>
                  <a:cubicBezTo>
                    <a:pt x="61" y="202"/>
                    <a:pt x="61" y="203"/>
                    <a:pt x="62" y="206"/>
                  </a:cubicBezTo>
                  <a:cubicBezTo>
                    <a:pt x="64" y="206"/>
                    <a:pt x="65" y="204"/>
                    <a:pt x="64" y="199"/>
                  </a:cubicBezTo>
                  <a:cubicBezTo>
                    <a:pt x="68" y="202"/>
                    <a:pt x="65" y="203"/>
                    <a:pt x="68" y="212"/>
                  </a:cubicBezTo>
                  <a:cubicBezTo>
                    <a:pt x="71" y="214"/>
                    <a:pt x="66" y="208"/>
                    <a:pt x="69" y="207"/>
                  </a:cubicBezTo>
                  <a:cubicBezTo>
                    <a:pt x="70" y="206"/>
                    <a:pt x="71" y="211"/>
                    <a:pt x="75" y="215"/>
                  </a:cubicBezTo>
                  <a:cubicBezTo>
                    <a:pt x="82" y="221"/>
                    <a:pt x="78" y="220"/>
                    <a:pt x="81" y="223"/>
                  </a:cubicBezTo>
                  <a:cubicBezTo>
                    <a:pt x="79" y="223"/>
                    <a:pt x="71" y="217"/>
                    <a:pt x="73" y="217"/>
                  </a:cubicBezTo>
                  <a:cubicBezTo>
                    <a:pt x="65" y="209"/>
                    <a:pt x="73" y="224"/>
                    <a:pt x="68" y="218"/>
                  </a:cubicBezTo>
                  <a:cubicBezTo>
                    <a:pt x="75" y="226"/>
                    <a:pt x="76" y="226"/>
                    <a:pt x="82" y="226"/>
                  </a:cubicBezTo>
                  <a:cubicBezTo>
                    <a:pt x="79" y="225"/>
                    <a:pt x="85" y="224"/>
                    <a:pt x="82" y="223"/>
                  </a:cubicBezTo>
                  <a:cubicBezTo>
                    <a:pt x="98" y="219"/>
                    <a:pt x="96" y="225"/>
                    <a:pt x="106" y="216"/>
                  </a:cubicBezTo>
                  <a:cubicBezTo>
                    <a:pt x="103" y="216"/>
                    <a:pt x="111" y="202"/>
                    <a:pt x="104" y="206"/>
                  </a:cubicBezTo>
                  <a:cubicBezTo>
                    <a:pt x="104" y="204"/>
                    <a:pt x="105" y="201"/>
                    <a:pt x="107" y="200"/>
                  </a:cubicBezTo>
                  <a:cubicBezTo>
                    <a:pt x="107" y="203"/>
                    <a:pt x="110" y="197"/>
                    <a:pt x="110" y="201"/>
                  </a:cubicBezTo>
                  <a:cubicBezTo>
                    <a:pt x="111" y="198"/>
                    <a:pt x="111" y="198"/>
                    <a:pt x="111" y="198"/>
                  </a:cubicBezTo>
                  <a:cubicBezTo>
                    <a:pt x="111" y="204"/>
                    <a:pt x="111" y="204"/>
                    <a:pt x="111" y="204"/>
                  </a:cubicBezTo>
                  <a:cubicBezTo>
                    <a:pt x="114" y="201"/>
                    <a:pt x="118" y="196"/>
                    <a:pt x="120" y="194"/>
                  </a:cubicBezTo>
                  <a:cubicBezTo>
                    <a:pt x="121" y="189"/>
                    <a:pt x="117" y="195"/>
                    <a:pt x="119" y="190"/>
                  </a:cubicBezTo>
                  <a:cubicBezTo>
                    <a:pt x="119" y="192"/>
                    <a:pt x="121" y="189"/>
                    <a:pt x="122" y="186"/>
                  </a:cubicBezTo>
                  <a:cubicBezTo>
                    <a:pt x="120" y="191"/>
                    <a:pt x="119" y="186"/>
                    <a:pt x="120" y="182"/>
                  </a:cubicBezTo>
                  <a:cubicBezTo>
                    <a:pt x="120" y="181"/>
                    <a:pt x="121" y="180"/>
                    <a:pt x="121" y="179"/>
                  </a:cubicBezTo>
                  <a:cubicBezTo>
                    <a:pt x="122" y="180"/>
                    <a:pt x="122" y="180"/>
                    <a:pt x="122" y="181"/>
                  </a:cubicBezTo>
                  <a:cubicBezTo>
                    <a:pt x="122" y="182"/>
                    <a:pt x="122" y="182"/>
                    <a:pt x="122" y="183"/>
                  </a:cubicBezTo>
                  <a:cubicBezTo>
                    <a:pt x="123" y="183"/>
                    <a:pt x="123" y="183"/>
                    <a:pt x="123" y="183"/>
                  </a:cubicBezTo>
                  <a:cubicBezTo>
                    <a:pt x="123" y="183"/>
                    <a:pt x="122" y="183"/>
                    <a:pt x="122" y="183"/>
                  </a:cubicBezTo>
                  <a:cubicBezTo>
                    <a:pt x="122" y="188"/>
                    <a:pt x="125" y="188"/>
                    <a:pt x="126" y="189"/>
                  </a:cubicBezTo>
                  <a:cubicBezTo>
                    <a:pt x="126" y="193"/>
                    <a:pt x="126" y="193"/>
                    <a:pt x="126" y="193"/>
                  </a:cubicBezTo>
                  <a:cubicBezTo>
                    <a:pt x="127" y="193"/>
                    <a:pt x="127" y="193"/>
                    <a:pt x="127" y="193"/>
                  </a:cubicBezTo>
                  <a:cubicBezTo>
                    <a:pt x="130" y="197"/>
                    <a:pt x="134" y="202"/>
                    <a:pt x="132" y="203"/>
                  </a:cubicBezTo>
                  <a:cubicBezTo>
                    <a:pt x="134" y="205"/>
                    <a:pt x="136" y="206"/>
                    <a:pt x="135" y="203"/>
                  </a:cubicBezTo>
                  <a:cubicBezTo>
                    <a:pt x="136" y="205"/>
                    <a:pt x="140" y="212"/>
                    <a:pt x="151" y="211"/>
                  </a:cubicBezTo>
                  <a:cubicBezTo>
                    <a:pt x="161" y="208"/>
                    <a:pt x="165" y="201"/>
                    <a:pt x="167" y="197"/>
                  </a:cubicBezTo>
                  <a:cubicBezTo>
                    <a:pt x="164" y="201"/>
                    <a:pt x="163" y="200"/>
                    <a:pt x="162" y="200"/>
                  </a:cubicBezTo>
                  <a:cubicBezTo>
                    <a:pt x="161" y="197"/>
                    <a:pt x="164" y="198"/>
                    <a:pt x="164" y="194"/>
                  </a:cubicBezTo>
                  <a:cubicBezTo>
                    <a:pt x="165" y="195"/>
                    <a:pt x="167" y="192"/>
                    <a:pt x="166" y="196"/>
                  </a:cubicBezTo>
                  <a:cubicBezTo>
                    <a:pt x="170" y="191"/>
                    <a:pt x="171" y="185"/>
                    <a:pt x="173" y="179"/>
                  </a:cubicBezTo>
                  <a:cubicBezTo>
                    <a:pt x="173" y="180"/>
                    <a:pt x="173" y="180"/>
                    <a:pt x="174" y="181"/>
                  </a:cubicBezTo>
                  <a:cubicBezTo>
                    <a:pt x="174" y="181"/>
                    <a:pt x="174" y="181"/>
                    <a:pt x="174" y="182"/>
                  </a:cubicBezTo>
                  <a:cubicBezTo>
                    <a:pt x="174" y="182"/>
                    <a:pt x="174" y="182"/>
                    <a:pt x="174" y="183"/>
                  </a:cubicBezTo>
                  <a:cubicBezTo>
                    <a:pt x="175" y="184"/>
                    <a:pt x="175" y="185"/>
                    <a:pt x="176" y="186"/>
                  </a:cubicBezTo>
                  <a:cubicBezTo>
                    <a:pt x="175" y="185"/>
                    <a:pt x="175" y="185"/>
                    <a:pt x="175" y="184"/>
                  </a:cubicBezTo>
                  <a:cubicBezTo>
                    <a:pt x="175" y="185"/>
                    <a:pt x="175" y="186"/>
                    <a:pt x="176" y="187"/>
                  </a:cubicBezTo>
                  <a:cubicBezTo>
                    <a:pt x="176" y="187"/>
                    <a:pt x="176" y="187"/>
                    <a:pt x="176" y="187"/>
                  </a:cubicBezTo>
                  <a:cubicBezTo>
                    <a:pt x="177" y="189"/>
                    <a:pt x="177" y="190"/>
                    <a:pt x="178" y="191"/>
                  </a:cubicBezTo>
                  <a:cubicBezTo>
                    <a:pt x="176" y="191"/>
                    <a:pt x="176" y="191"/>
                    <a:pt x="176" y="191"/>
                  </a:cubicBezTo>
                  <a:cubicBezTo>
                    <a:pt x="176" y="194"/>
                    <a:pt x="188" y="201"/>
                    <a:pt x="189" y="198"/>
                  </a:cubicBezTo>
                  <a:cubicBezTo>
                    <a:pt x="205" y="196"/>
                    <a:pt x="210" y="186"/>
                    <a:pt x="213" y="179"/>
                  </a:cubicBezTo>
                  <a:cubicBezTo>
                    <a:pt x="214" y="178"/>
                    <a:pt x="214" y="178"/>
                    <a:pt x="214" y="178"/>
                  </a:cubicBezTo>
                  <a:cubicBezTo>
                    <a:pt x="214" y="178"/>
                    <a:pt x="214" y="178"/>
                    <a:pt x="214" y="178"/>
                  </a:cubicBezTo>
                  <a:cubicBezTo>
                    <a:pt x="214" y="178"/>
                    <a:pt x="214" y="177"/>
                    <a:pt x="214" y="177"/>
                  </a:cubicBezTo>
                  <a:cubicBezTo>
                    <a:pt x="214" y="177"/>
                    <a:pt x="215" y="177"/>
                    <a:pt x="215" y="177"/>
                  </a:cubicBezTo>
                  <a:cubicBezTo>
                    <a:pt x="219" y="183"/>
                    <a:pt x="215" y="181"/>
                    <a:pt x="216" y="184"/>
                  </a:cubicBezTo>
                  <a:cubicBezTo>
                    <a:pt x="224" y="191"/>
                    <a:pt x="234" y="187"/>
                    <a:pt x="239" y="182"/>
                  </a:cubicBezTo>
                  <a:cubicBezTo>
                    <a:pt x="239" y="182"/>
                    <a:pt x="240" y="183"/>
                    <a:pt x="239" y="183"/>
                  </a:cubicBezTo>
                  <a:cubicBezTo>
                    <a:pt x="244" y="179"/>
                    <a:pt x="250" y="173"/>
                    <a:pt x="253" y="167"/>
                  </a:cubicBezTo>
                  <a:cubicBezTo>
                    <a:pt x="255" y="173"/>
                    <a:pt x="258" y="178"/>
                    <a:pt x="262" y="183"/>
                  </a:cubicBezTo>
                  <a:cubicBezTo>
                    <a:pt x="272" y="194"/>
                    <a:pt x="282" y="179"/>
                    <a:pt x="282" y="172"/>
                  </a:cubicBezTo>
                  <a:cubicBezTo>
                    <a:pt x="282" y="171"/>
                    <a:pt x="283" y="172"/>
                    <a:pt x="283" y="173"/>
                  </a:cubicBezTo>
                  <a:cubicBezTo>
                    <a:pt x="283" y="162"/>
                    <a:pt x="288" y="150"/>
                    <a:pt x="283" y="141"/>
                  </a:cubicBezTo>
                  <a:cubicBezTo>
                    <a:pt x="281" y="138"/>
                    <a:pt x="281" y="138"/>
                    <a:pt x="281" y="138"/>
                  </a:cubicBezTo>
                  <a:cubicBezTo>
                    <a:pt x="282" y="136"/>
                    <a:pt x="283" y="136"/>
                    <a:pt x="284" y="134"/>
                  </a:cubicBezTo>
                  <a:cubicBezTo>
                    <a:pt x="283" y="132"/>
                    <a:pt x="283" y="124"/>
                    <a:pt x="282" y="122"/>
                  </a:cubicBezTo>
                  <a:cubicBezTo>
                    <a:pt x="283" y="121"/>
                    <a:pt x="283" y="123"/>
                    <a:pt x="283" y="123"/>
                  </a:cubicBezTo>
                  <a:cubicBezTo>
                    <a:pt x="284" y="122"/>
                    <a:pt x="284" y="121"/>
                    <a:pt x="284" y="120"/>
                  </a:cubicBezTo>
                  <a:cubicBezTo>
                    <a:pt x="285" y="120"/>
                    <a:pt x="286" y="120"/>
                    <a:pt x="287" y="120"/>
                  </a:cubicBezTo>
                  <a:cubicBezTo>
                    <a:pt x="293" y="141"/>
                    <a:pt x="294" y="171"/>
                    <a:pt x="312" y="180"/>
                  </a:cubicBezTo>
                  <a:cubicBezTo>
                    <a:pt x="316" y="182"/>
                    <a:pt x="313" y="183"/>
                    <a:pt x="315" y="184"/>
                  </a:cubicBezTo>
                  <a:cubicBezTo>
                    <a:pt x="325" y="187"/>
                    <a:pt x="336" y="188"/>
                    <a:pt x="347" y="188"/>
                  </a:cubicBezTo>
                  <a:cubicBezTo>
                    <a:pt x="346" y="189"/>
                    <a:pt x="345" y="190"/>
                    <a:pt x="344" y="191"/>
                  </a:cubicBezTo>
                  <a:cubicBezTo>
                    <a:pt x="346" y="193"/>
                    <a:pt x="342" y="195"/>
                    <a:pt x="343" y="196"/>
                  </a:cubicBezTo>
                  <a:cubicBezTo>
                    <a:pt x="343" y="196"/>
                    <a:pt x="343" y="196"/>
                    <a:pt x="343" y="195"/>
                  </a:cubicBezTo>
                  <a:cubicBezTo>
                    <a:pt x="340" y="201"/>
                    <a:pt x="343" y="196"/>
                    <a:pt x="338" y="200"/>
                  </a:cubicBezTo>
                  <a:cubicBezTo>
                    <a:pt x="327" y="213"/>
                    <a:pt x="329" y="230"/>
                    <a:pt x="329" y="240"/>
                  </a:cubicBezTo>
                  <a:cubicBezTo>
                    <a:pt x="330" y="251"/>
                    <a:pt x="331" y="257"/>
                    <a:pt x="326" y="263"/>
                  </a:cubicBezTo>
                  <a:cubicBezTo>
                    <a:pt x="327" y="267"/>
                    <a:pt x="324" y="267"/>
                    <a:pt x="325" y="270"/>
                  </a:cubicBezTo>
                  <a:cubicBezTo>
                    <a:pt x="324" y="269"/>
                    <a:pt x="324" y="269"/>
                    <a:pt x="324" y="269"/>
                  </a:cubicBezTo>
                  <a:cubicBezTo>
                    <a:pt x="324" y="271"/>
                    <a:pt x="323" y="270"/>
                    <a:pt x="321" y="270"/>
                  </a:cubicBezTo>
                  <a:cubicBezTo>
                    <a:pt x="321" y="271"/>
                    <a:pt x="320" y="271"/>
                    <a:pt x="321" y="272"/>
                  </a:cubicBezTo>
                  <a:cubicBezTo>
                    <a:pt x="322" y="274"/>
                    <a:pt x="319" y="270"/>
                    <a:pt x="318" y="271"/>
                  </a:cubicBezTo>
                  <a:cubicBezTo>
                    <a:pt x="318" y="271"/>
                    <a:pt x="319" y="272"/>
                    <a:pt x="318" y="272"/>
                  </a:cubicBezTo>
                  <a:cubicBezTo>
                    <a:pt x="317" y="275"/>
                    <a:pt x="318" y="271"/>
                    <a:pt x="315" y="270"/>
                  </a:cubicBezTo>
                  <a:cubicBezTo>
                    <a:pt x="311" y="273"/>
                    <a:pt x="306" y="276"/>
                    <a:pt x="302" y="277"/>
                  </a:cubicBezTo>
                  <a:cubicBezTo>
                    <a:pt x="302" y="277"/>
                    <a:pt x="303" y="278"/>
                    <a:pt x="302" y="278"/>
                  </a:cubicBezTo>
                  <a:cubicBezTo>
                    <a:pt x="301" y="275"/>
                    <a:pt x="301" y="280"/>
                    <a:pt x="299" y="279"/>
                  </a:cubicBezTo>
                  <a:cubicBezTo>
                    <a:pt x="300" y="277"/>
                    <a:pt x="300" y="277"/>
                    <a:pt x="300" y="277"/>
                  </a:cubicBezTo>
                  <a:cubicBezTo>
                    <a:pt x="297" y="277"/>
                    <a:pt x="296" y="279"/>
                    <a:pt x="293" y="279"/>
                  </a:cubicBezTo>
                  <a:cubicBezTo>
                    <a:pt x="292" y="280"/>
                    <a:pt x="288" y="279"/>
                    <a:pt x="287" y="281"/>
                  </a:cubicBezTo>
                  <a:cubicBezTo>
                    <a:pt x="287" y="280"/>
                    <a:pt x="286" y="280"/>
                    <a:pt x="285" y="280"/>
                  </a:cubicBezTo>
                  <a:cubicBezTo>
                    <a:pt x="285" y="284"/>
                    <a:pt x="281" y="280"/>
                    <a:pt x="280" y="284"/>
                  </a:cubicBezTo>
                  <a:cubicBezTo>
                    <a:pt x="280" y="283"/>
                    <a:pt x="280" y="283"/>
                    <a:pt x="280" y="283"/>
                  </a:cubicBezTo>
                  <a:cubicBezTo>
                    <a:pt x="274" y="287"/>
                    <a:pt x="267" y="290"/>
                    <a:pt x="263" y="297"/>
                  </a:cubicBezTo>
                  <a:cubicBezTo>
                    <a:pt x="260" y="300"/>
                    <a:pt x="256" y="300"/>
                    <a:pt x="254" y="305"/>
                  </a:cubicBezTo>
                  <a:cubicBezTo>
                    <a:pt x="254" y="306"/>
                    <a:pt x="255" y="306"/>
                    <a:pt x="255" y="307"/>
                  </a:cubicBezTo>
                  <a:cubicBezTo>
                    <a:pt x="255" y="308"/>
                    <a:pt x="254" y="306"/>
                    <a:pt x="254" y="306"/>
                  </a:cubicBezTo>
                  <a:cubicBezTo>
                    <a:pt x="254" y="309"/>
                    <a:pt x="251" y="310"/>
                    <a:pt x="250" y="312"/>
                  </a:cubicBezTo>
                  <a:cubicBezTo>
                    <a:pt x="250" y="313"/>
                    <a:pt x="250" y="314"/>
                    <a:pt x="251" y="314"/>
                  </a:cubicBezTo>
                  <a:cubicBezTo>
                    <a:pt x="247" y="315"/>
                    <a:pt x="248" y="320"/>
                    <a:pt x="245" y="322"/>
                  </a:cubicBezTo>
                  <a:cubicBezTo>
                    <a:pt x="248" y="322"/>
                    <a:pt x="246" y="324"/>
                    <a:pt x="247" y="325"/>
                  </a:cubicBezTo>
                  <a:cubicBezTo>
                    <a:pt x="246" y="326"/>
                    <a:pt x="245" y="326"/>
                    <a:pt x="245" y="325"/>
                  </a:cubicBezTo>
                  <a:cubicBezTo>
                    <a:pt x="245" y="327"/>
                    <a:pt x="244" y="328"/>
                    <a:pt x="243" y="330"/>
                  </a:cubicBezTo>
                  <a:cubicBezTo>
                    <a:pt x="243" y="332"/>
                    <a:pt x="244" y="333"/>
                    <a:pt x="243" y="334"/>
                  </a:cubicBezTo>
                  <a:cubicBezTo>
                    <a:pt x="241" y="334"/>
                    <a:pt x="242" y="336"/>
                    <a:pt x="241" y="338"/>
                  </a:cubicBezTo>
                  <a:cubicBezTo>
                    <a:pt x="243" y="338"/>
                    <a:pt x="244" y="340"/>
                    <a:pt x="243" y="341"/>
                  </a:cubicBezTo>
                  <a:cubicBezTo>
                    <a:pt x="240" y="340"/>
                    <a:pt x="240" y="340"/>
                    <a:pt x="240" y="340"/>
                  </a:cubicBezTo>
                  <a:cubicBezTo>
                    <a:pt x="241" y="344"/>
                    <a:pt x="237" y="350"/>
                    <a:pt x="240" y="355"/>
                  </a:cubicBezTo>
                  <a:cubicBezTo>
                    <a:pt x="238" y="355"/>
                    <a:pt x="238" y="355"/>
                    <a:pt x="238" y="355"/>
                  </a:cubicBezTo>
                  <a:cubicBezTo>
                    <a:pt x="239" y="360"/>
                    <a:pt x="236" y="365"/>
                    <a:pt x="239" y="370"/>
                  </a:cubicBezTo>
                  <a:cubicBezTo>
                    <a:pt x="238" y="371"/>
                    <a:pt x="237" y="373"/>
                    <a:pt x="237" y="374"/>
                  </a:cubicBezTo>
                  <a:cubicBezTo>
                    <a:pt x="239" y="376"/>
                    <a:pt x="238" y="376"/>
                    <a:pt x="241" y="378"/>
                  </a:cubicBezTo>
                  <a:cubicBezTo>
                    <a:pt x="241" y="378"/>
                    <a:pt x="239" y="379"/>
                    <a:pt x="239" y="379"/>
                  </a:cubicBezTo>
                  <a:cubicBezTo>
                    <a:pt x="238" y="381"/>
                    <a:pt x="236" y="383"/>
                    <a:pt x="238" y="385"/>
                  </a:cubicBezTo>
                  <a:cubicBezTo>
                    <a:pt x="237" y="385"/>
                    <a:pt x="237" y="385"/>
                    <a:pt x="237" y="385"/>
                  </a:cubicBezTo>
                  <a:cubicBezTo>
                    <a:pt x="238" y="387"/>
                    <a:pt x="240" y="389"/>
                    <a:pt x="238" y="391"/>
                  </a:cubicBezTo>
                  <a:cubicBezTo>
                    <a:pt x="239" y="391"/>
                    <a:pt x="239" y="393"/>
                    <a:pt x="241" y="393"/>
                  </a:cubicBezTo>
                  <a:cubicBezTo>
                    <a:pt x="241" y="393"/>
                    <a:pt x="239" y="393"/>
                    <a:pt x="240" y="394"/>
                  </a:cubicBezTo>
                  <a:cubicBezTo>
                    <a:pt x="238" y="393"/>
                    <a:pt x="238" y="393"/>
                    <a:pt x="238" y="393"/>
                  </a:cubicBezTo>
                  <a:cubicBezTo>
                    <a:pt x="237" y="397"/>
                    <a:pt x="238" y="401"/>
                    <a:pt x="239" y="405"/>
                  </a:cubicBezTo>
                  <a:cubicBezTo>
                    <a:pt x="236" y="406"/>
                    <a:pt x="239" y="409"/>
                    <a:pt x="237" y="411"/>
                  </a:cubicBezTo>
                  <a:cubicBezTo>
                    <a:pt x="239" y="412"/>
                    <a:pt x="237" y="415"/>
                    <a:pt x="240" y="416"/>
                  </a:cubicBezTo>
                  <a:cubicBezTo>
                    <a:pt x="238" y="416"/>
                    <a:pt x="238" y="416"/>
                    <a:pt x="238" y="416"/>
                  </a:cubicBezTo>
                  <a:cubicBezTo>
                    <a:pt x="238" y="418"/>
                    <a:pt x="238" y="420"/>
                    <a:pt x="237" y="423"/>
                  </a:cubicBezTo>
                  <a:cubicBezTo>
                    <a:pt x="237" y="424"/>
                    <a:pt x="239" y="424"/>
                    <a:pt x="240" y="425"/>
                  </a:cubicBezTo>
                  <a:cubicBezTo>
                    <a:pt x="238" y="425"/>
                    <a:pt x="238" y="425"/>
                    <a:pt x="238" y="425"/>
                  </a:cubicBezTo>
                  <a:cubicBezTo>
                    <a:pt x="239" y="426"/>
                    <a:pt x="241" y="427"/>
                    <a:pt x="243" y="427"/>
                  </a:cubicBezTo>
                  <a:cubicBezTo>
                    <a:pt x="242" y="428"/>
                    <a:pt x="243" y="428"/>
                    <a:pt x="242" y="429"/>
                  </a:cubicBezTo>
                  <a:cubicBezTo>
                    <a:pt x="241" y="428"/>
                    <a:pt x="239" y="428"/>
                    <a:pt x="237" y="427"/>
                  </a:cubicBezTo>
                  <a:cubicBezTo>
                    <a:pt x="237" y="428"/>
                    <a:pt x="240" y="430"/>
                    <a:pt x="238" y="431"/>
                  </a:cubicBezTo>
                  <a:cubicBezTo>
                    <a:pt x="238" y="432"/>
                    <a:pt x="239" y="433"/>
                    <a:pt x="241" y="433"/>
                  </a:cubicBezTo>
                  <a:cubicBezTo>
                    <a:pt x="240" y="433"/>
                    <a:pt x="239" y="434"/>
                    <a:pt x="239" y="433"/>
                  </a:cubicBezTo>
                  <a:cubicBezTo>
                    <a:pt x="239" y="434"/>
                    <a:pt x="239" y="435"/>
                    <a:pt x="240" y="435"/>
                  </a:cubicBezTo>
                  <a:cubicBezTo>
                    <a:pt x="240" y="435"/>
                    <a:pt x="240" y="435"/>
                    <a:pt x="240" y="435"/>
                  </a:cubicBezTo>
                  <a:cubicBezTo>
                    <a:pt x="241" y="435"/>
                    <a:pt x="241" y="436"/>
                    <a:pt x="243" y="436"/>
                  </a:cubicBezTo>
                  <a:cubicBezTo>
                    <a:pt x="243" y="435"/>
                    <a:pt x="243" y="435"/>
                    <a:pt x="243" y="435"/>
                  </a:cubicBezTo>
                  <a:cubicBezTo>
                    <a:pt x="244" y="435"/>
                    <a:pt x="245" y="436"/>
                    <a:pt x="243" y="437"/>
                  </a:cubicBezTo>
                  <a:cubicBezTo>
                    <a:pt x="242" y="437"/>
                    <a:pt x="241" y="436"/>
                    <a:pt x="240" y="437"/>
                  </a:cubicBezTo>
                  <a:cubicBezTo>
                    <a:pt x="244" y="439"/>
                    <a:pt x="244" y="439"/>
                    <a:pt x="244" y="439"/>
                  </a:cubicBezTo>
                  <a:cubicBezTo>
                    <a:pt x="243" y="439"/>
                    <a:pt x="244" y="438"/>
                    <a:pt x="245" y="438"/>
                  </a:cubicBezTo>
                  <a:cubicBezTo>
                    <a:pt x="244" y="437"/>
                    <a:pt x="244" y="437"/>
                    <a:pt x="244" y="437"/>
                  </a:cubicBezTo>
                  <a:cubicBezTo>
                    <a:pt x="246" y="437"/>
                    <a:pt x="246" y="437"/>
                    <a:pt x="246" y="437"/>
                  </a:cubicBezTo>
                  <a:cubicBezTo>
                    <a:pt x="245" y="435"/>
                    <a:pt x="246" y="434"/>
                    <a:pt x="245" y="432"/>
                  </a:cubicBezTo>
                  <a:cubicBezTo>
                    <a:pt x="244" y="433"/>
                    <a:pt x="244" y="433"/>
                    <a:pt x="244" y="433"/>
                  </a:cubicBezTo>
                  <a:cubicBezTo>
                    <a:pt x="243" y="432"/>
                    <a:pt x="241" y="431"/>
                    <a:pt x="243" y="430"/>
                  </a:cubicBezTo>
                  <a:cubicBezTo>
                    <a:pt x="244" y="430"/>
                    <a:pt x="244" y="430"/>
                    <a:pt x="245" y="430"/>
                  </a:cubicBezTo>
                  <a:cubicBezTo>
                    <a:pt x="245" y="430"/>
                    <a:pt x="244" y="430"/>
                    <a:pt x="244" y="429"/>
                  </a:cubicBezTo>
                  <a:cubicBezTo>
                    <a:pt x="247" y="430"/>
                    <a:pt x="247" y="430"/>
                    <a:pt x="247" y="430"/>
                  </a:cubicBezTo>
                  <a:cubicBezTo>
                    <a:pt x="243" y="429"/>
                    <a:pt x="246" y="427"/>
                    <a:pt x="245" y="427"/>
                  </a:cubicBezTo>
                  <a:cubicBezTo>
                    <a:pt x="246" y="427"/>
                    <a:pt x="246" y="427"/>
                    <a:pt x="246" y="427"/>
                  </a:cubicBezTo>
                  <a:cubicBezTo>
                    <a:pt x="247" y="425"/>
                    <a:pt x="244" y="427"/>
                    <a:pt x="244" y="426"/>
                  </a:cubicBezTo>
                  <a:cubicBezTo>
                    <a:pt x="245" y="425"/>
                    <a:pt x="247" y="426"/>
                    <a:pt x="248" y="425"/>
                  </a:cubicBezTo>
                  <a:cubicBezTo>
                    <a:pt x="248" y="423"/>
                    <a:pt x="246" y="421"/>
                    <a:pt x="248" y="419"/>
                  </a:cubicBezTo>
                  <a:cubicBezTo>
                    <a:pt x="248" y="418"/>
                    <a:pt x="247" y="416"/>
                    <a:pt x="246" y="415"/>
                  </a:cubicBezTo>
                  <a:cubicBezTo>
                    <a:pt x="246" y="414"/>
                    <a:pt x="248" y="415"/>
                    <a:pt x="247" y="414"/>
                  </a:cubicBezTo>
                  <a:cubicBezTo>
                    <a:pt x="248" y="414"/>
                    <a:pt x="249" y="414"/>
                    <a:pt x="250" y="414"/>
                  </a:cubicBezTo>
                  <a:cubicBezTo>
                    <a:pt x="249" y="414"/>
                    <a:pt x="250" y="412"/>
                    <a:pt x="248" y="413"/>
                  </a:cubicBezTo>
                  <a:cubicBezTo>
                    <a:pt x="249" y="411"/>
                    <a:pt x="249" y="409"/>
                    <a:pt x="249" y="407"/>
                  </a:cubicBezTo>
                  <a:cubicBezTo>
                    <a:pt x="249" y="408"/>
                    <a:pt x="250" y="408"/>
                    <a:pt x="251" y="407"/>
                  </a:cubicBezTo>
                  <a:cubicBezTo>
                    <a:pt x="250" y="406"/>
                    <a:pt x="249" y="405"/>
                    <a:pt x="249" y="403"/>
                  </a:cubicBezTo>
                  <a:cubicBezTo>
                    <a:pt x="248" y="403"/>
                    <a:pt x="248" y="404"/>
                    <a:pt x="246" y="403"/>
                  </a:cubicBezTo>
                  <a:cubicBezTo>
                    <a:pt x="246" y="403"/>
                    <a:pt x="245" y="403"/>
                    <a:pt x="245" y="402"/>
                  </a:cubicBezTo>
                  <a:cubicBezTo>
                    <a:pt x="247" y="402"/>
                    <a:pt x="250" y="403"/>
                    <a:pt x="250" y="401"/>
                  </a:cubicBezTo>
                  <a:cubicBezTo>
                    <a:pt x="253" y="402"/>
                    <a:pt x="249" y="404"/>
                    <a:pt x="252" y="403"/>
                  </a:cubicBezTo>
                  <a:cubicBezTo>
                    <a:pt x="254" y="404"/>
                    <a:pt x="254" y="406"/>
                    <a:pt x="253" y="407"/>
                  </a:cubicBezTo>
                  <a:cubicBezTo>
                    <a:pt x="255" y="408"/>
                    <a:pt x="253" y="406"/>
                    <a:pt x="256" y="406"/>
                  </a:cubicBezTo>
                  <a:cubicBezTo>
                    <a:pt x="256" y="405"/>
                    <a:pt x="254" y="405"/>
                    <a:pt x="254" y="403"/>
                  </a:cubicBezTo>
                  <a:cubicBezTo>
                    <a:pt x="253" y="403"/>
                    <a:pt x="253" y="403"/>
                    <a:pt x="252" y="402"/>
                  </a:cubicBezTo>
                  <a:cubicBezTo>
                    <a:pt x="249" y="401"/>
                    <a:pt x="254" y="401"/>
                    <a:pt x="254" y="400"/>
                  </a:cubicBezTo>
                  <a:cubicBezTo>
                    <a:pt x="254" y="401"/>
                    <a:pt x="254" y="401"/>
                    <a:pt x="254" y="401"/>
                  </a:cubicBezTo>
                  <a:cubicBezTo>
                    <a:pt x="255" y="400"/>
                    <a:pt x="254" y="400"/>
                    <a:pt x="254" y="399"/>
                  </a:cubicBezTo>
                  <a:cubicBezTo>
                    <a:pt x="257" y="398"/>
                    <a:pt x="254" y="400"/>
                    <a:pt x="256" y="401"/>
                  </a:cubicBezTo>
                  <a:cubicBezTo>
                    <a:pt x="258" y="400"/>
                    <a:pt x="258" y="400"/>
                    <a:pt x="258" y="400"/>
                  </a:cubicBezTo>
                  <a:cubicBezTo>
                    <a:pt x="259" y="399"/>
                    <a:pt x="256" y="400"/>
                    <a:pt x="257" y="398"/>
                  </a:cubicBezTo>
                  <a:cubicBezTo>
                    <a:pt x="258" y="398"/>
                    <a:pt x="258" y="398"/>
                    <a:pt x="258" y="398"/>
                  </a:cubicBezTo>
                  <a:cubicBezTo>
                    <a:pt x="257" y="397"/>
                    <a:pt x="257" y="397"/>
                    <a:pt x="257" y="397"/>
                  </a:cubicBezTo>
                  <a:cubicBezTo>
                    <a:pt x="256" y="397"/>
                    <a:pt x="254" y="397"/>
                    <a:pt x="254" y="398"/>
                  </a:cubicBezTo>
                  <a:cubicBezTo>
                    <a:pt x="251" y="397"/>
                    <a:pt x="254" y="397"/>
                    <a:pt x="254" y="396"/>
                  </a:cubicBezTo>
                  <a:cubicBezTo>
                    <a:pt x="252" y="395"/>
                    <a:pt x="254" y="396"/>
                    <a:pt x="252" y="396"/>
                  </a:cubicBezTo>
                  <a:cubicBezTo>
                    <a:pt x="250" y="396"/>
                    <a:pt x="250" y="395"/>
                    <a:pt x="250" y="394"/>
                  </a:cubicBezTo>
                  <a:cubicBezTo>
                    <a:pt x="250" y="393"/>
                    <a:pt x="252" y="394"/>
                    <a:pt x="253" y="393"/>
                  </a:cubicBezTo>
                  <a:cubicBezTo>
                    <a:pt x="254" y="394"/>
                    <a:pt x="254" y="395"/>
                    <a:pt x="253" y="394"/>
                  </a:cubicBezTo>
                  <a:cubicBezTo>
                    <a:pt x="254" y="396"/>
                    <a:pt x="256" y="394"/>
                    <a:pt x="258" y="395"/>
                  </a:cubicBezTo>
                  <a:cubicBezTo>
                    <a:pt x="259" y="394"/>
                    <a:pt x="257" y="394"/>
                    <a:pt x="256" y="393"/>
                  </a:cubicBezTo>
                  <a:cubicBezTo>
                    <a:pt x="256" y="394"/>
                    <a:pt x="254" y="393"/>
                    <a:pt x="254" y="393"/>
                  </a:cubicBezTo>
                  <a:cubicBezTo>
                    <a:pt x="249" y="391"/>
                    <a:pt x="257" y="392"/>
                    <a:pt x="257" y="390"/>
                  </a:cubicBezTo>
                  <a:cubicBezTo>
                    <a:pt x="253" y="390"/>
                    <a:pt x="252" y="387"/>
                    <a:pt x="249" y="389"/>
                  </a:cubicBezTo>
                  <a:cubicBezTo>
                    <a:pt x="248" y="388"/>
                    <a:pt x="248" y="387"/>
                    <a:pt x="248" y="387"/>
                  </a:cubicBezTo>
                  <a:cubicBezTo>
                    <a:pt x="250" y="388"/>
                    <a:pt x="250" y="386"/>
                    <a:pt x="252" y="387"/>
                  </a:cubicBezTo>
                  <a:cubicBezTo>
                    <a:pt x="252" y="386"/>
                    <a:pt x="252" y="386"/>
                    <a:pt x="252" y="386"/>
                  </a:cubicBezTo>
                  <a:cubicBezTo>
                    <a:pt x="254" y="388"/>
                    <a:pt x="254" y="388"/>
                    <a:pt x="254" y="388"/>
                  </a:cubicBezTo>
                  <a:cubicBezTo>
                    <a:pt x="256" y="387"/>
                    <a:pt x="257" y="385"/>
                    <a:pt x="258" y="386"/>
                  </a:cubicBezTo>
                  <a:cubicBezTo>
                    <a:pt x="257" y="385"/>
                    <a:pt x="256" y="386"/>
                    <a:pt x="256" y="385"/>
                  </a:cubicBezTo>
                  <a:cubicBezTo>
                    <a:pt x="257" y="385"/>
                    <a:pt x="258" y="385"/>
                    <a:pt x="258" y="384"/>
                  </a:cubicBezTo>
                  <a:cubicBezTo>
                    <a:pt x="257" y="385"/>
                    <a:pt x="255" y="384"/>
                    <a:pt x="254" y="383"/>
                  </a:cubicBezTo>
                  <a:cubicBezTo>
                    <a:pt x="255" y="382"/>
                    <a:pt x="257" y="382"/>
                    <a:pt x="257" y="382"/>
                  </a:cubicBezTo>
                  <a:cubicBezTo>
                    <a:pt x="259" y="383"/>
                    <a:pt x="259" y="383"/>
                    <a:pt x="259" y="383"/>
                  </a:cubicBezTo>
                  <a:cubicBezTo>
                    <a:pt x="257" y="382"/>
                    <a:pt x="260" y="383"/>
                    <a:pt x="259" y="382"/>
                  </a:cubicBezTo>
                  <a:cubicBezTo>
                    <a:pt x="258" y="381"/>
                    <a:pt x="256" y="381"/>
                    <a:pt x="255" y="380"/>
                  </a:cubicBezTo>
                  <a:cubicBezTo>
                    <a:pt x="254" y="380"/>
                    <a:pt x="256" y="379"/>
                    <a:pt x="256" y="379"/>
                  </a:cubicBezTo>
                  <a:cubicBezTo>
                    <a:pt x="257" y="380"/>
                    <a:pt x="257" y="380"/>
                    <a:pt x="257" y="380"/>
                  </a:cubicBezTo>
                  <a:cubicBezTo>
                    <a:pt x="256" y="379"/>
                    <a:pt x="260" y="380"/>
                    <a:pt x="259" y="379"/>
                  </a:cubicBezTo>
                  <a:cubicBezTo>
                    <a:pt x="258" y="378"/>
                    <a:pt x="258" y="378"/>
                    <a:pt x="258" y="378"/>
                  </a:cubicBezTo>
                  <a:cubicBezTo>
                    <a:pt x="258" y="378"/>
                    <a:pt x="259" y="378"/>
                    <a:pt x="259" y="378"/>
                  </a:cubicBezTo>
                  <a:cubicBezTo>
                    <a:pt x="258" y="378"/>
                    <a:pt x="258" y="377"/>
                    <a:pt x="258" y="377"/>
                  </a:cubicBezTo>
                  <a:cubicBezTo>
                    <a:pt x="259" y="377"/>
                    <a:pt x="259" y="377"/>
                    <a:pt x="259" y="377"/>
                  </a:cubicBezTo>
                  <a:cubicBezTo>
                    <a:pt x="258" y="376"/>
                    <a:pt x="256" y="375"/>
                    <a:pt x="258" y="375"/>
                  </a:cubicBezTo>
                  <a:cubicBezTo>
                    <a:pt x="256" y="375"/>
                    <a:pt x="258" y="376"/>
                    <a:pt x="257" y="376"/>
                  </a:cubicBezTo>
                  <a:cubicBezTo>
                    <a:pt x="255" y="377"/>
                    <a:pt x="255" y="375"/>
                    <a:pt x="255" y="375"/>
                  </a:cubicBezTo>
                  <a:cubicBezTo>
                    <a:pt x="258" y="375"/>
                    <a:pt x="255" y="374"/>
                    <a:pt x="255" y="373"/>
                  </a:cubicBezTo>
                  <a:cubicBezTo>
                    <a:pt x="256" y="373"/>
                    <a:pt x="257" y="372"/>
                    <a:pt x="258" y="372"/>
                  </a:cubicBezTo>
                  <a:cubicBezTo>
                    <a:pt x="256" y="372"/>
                    <a:pt x="256" y="372"/>
                    <a:pt x="256" y="372"/>
                  </a:cubicBezTo>
                  <a:cubicBezTo>
                    <a:pt x="259" y="372"/>
                    <a:pt x="255" y="370"/>
                    <a:pt x="256" y="370"/>
                  </a:cubicBezTo>
                  <a:cubicBezTo>
                    <a:pt x="257" y="370"/>
                    <a:pt x="259" y="370"/>
                    <a:pt x="259" y="370"/>
                  </a:cubicBezTo>
                  <a:cubicBezTo>
                    <a:pt x="257" y="370"/>
                    <a:pt x="256" y="368"/>
                    <a:pt x="254" y="368"/>
                  </a:cubicBezTo>
                  <a:cubicBezTo>
                    <a:pt x="255" y="367"/>
                    <a:pt x="258" y="369"/>
                    <a:pt x="260" y="369"/>
                  </a:cubicBezTo>
                  <a:cubicBezTo>
                    <a:pt x="258" y="368"/>
                    <a:pt x="261" y="367"/>
                    <a:pt x="258" y="366"/>
                  </a:cubicBezTo>
                  <a:cubicBezTo>
                    <a:pt x="257" y="367"/>
                    <a:pt x="257" y="366"/>
                    <a:pt x="256" y="366"/>
                  </a:cubicBezTo>
                  <a:cubicBezTo>
                    <a:pt x="256" y="365"/>
                    <a:pt x="257" y="366"/>
                    <a:pt x="258" y="365"/>
                  </a:cubicBezTo>
                  <a:cubicBezTo>
                    <a:pt x="258" y="365"/>
                    <a:pt x="256" y="364"/>
                    <a:pt x="255" y="365"/>
                  </a:cubicBezTo>
                  <a:cubicBezTo>
                    <a:pt x="255" y="364"/>
                    <a:pt x="253" y="363"/>
                    <a:pt x="255" y="362"/>
                  </a:cubicBezTo>
                  <a:cubicBezTo>
                    <a:pt x="256" y="362"/>
                    <a:pt x="255" y="364"/>
                    <a:pt x="257" y="363"/>
                  </a:cubicBezTo>
                  <a:cubicBezTo>
                    <a:pt x="257" y="362"/>
                    <a:pt x="253" y="362"/>
                    <a:pt x="252" y="360"/>
                  </a:cubicBezTo>
                  <a:cubicBezTo>
                    <a:pt x="251" y="361"/>
                    <a:pt x="248" y="360"/>
                    <a:pt x="248" y="359"/>
                  </a:cubicBezTo>
                  <a:cubicBezTo>
                    <a:pt x="249" y="357"/>
                    <a:pt x="248" y="360"/>
                    <a:pt x="251" y="360"/>
                  </a:cubicBezTo>
                  <a:cubicBezTo>
                    <a:pt x="250" y="359"/>
                    <a:pt x="250" y="359"/>
                    <a:pt x="250" y="359"/>
                  </a:cubicBezTo>
                  <a:cubicBezTo>
                    <a:pt x="254" y="358"/>
                    <a:pt x="255" y="362"/>
                    <a:pt x="257" y="361"/>
                  </a:cubicBezTo>
                  <a:cubicBezTo>
                    <a:pt x="257" y="360"/>
                    <a:pt x="257" y="360"/>
                    <a:pt x="257" y="360"/>
                  </a:cubicBezTo>
                  <a:cubicBezTo>
                    <a:pt x="257" y="360"/>
                    <a:pt x="259" y="361"/>
                    <a:pt x="260" y="361"/>
                  </a:cubicBezTo>
                  <a:cubicBezTo>
                    <a:pt x="258" y="360"/>
                    <a:pt x="259" y="359"/>
                    <a:pt x="259" y="359"/>
                  </a:cubicBezTo>
                  <a:cubicBezTo>
                    <a:pt x="257" y="358"/>
                    <a:pt x="259" y="359"/>
                    <a:pt x="258" y="359"/>
                  </a:cubicBezTo>
                  <a:cubicBezTo>
                    <a:pt x="258" y="358"/>
                    <a:pt x="255" y="357"/>
                    <a:pt x="256" y="356"/>
                  </a:cubicBezTo>
                  <a:cubicBezTo>
                    <a:pt x="257" y="357"/>
                    <a:pt x="259" y="356"/>
                    <a:pt x="259" y="357"/>
                  </a:cubicBezTo>
                  <a:cubicBezTo>
                    <a:pt x="260" y="356"/>
                    <a:pt x="257" y="356"/>
                    <a:pt x="259" y="356"/>
                  </a:cubicBezTo>
                  <a:cubicBezTo>
                    <a:pt x="260" y="356"/>
                    <a:pt x="260" y="356"/>
                    <a:pt x="260" y="356"/>
                  </a:cubicBezTo>
                  <a:cubicBezTo>
                    <a:pt x="260" y="353"/>
                    <a:pt x="261" y="349"/>
                    <a:pt x="257" y="345"/>
                  </a:cubicBezTo>
                  <a:cubicBezTo>
                    <a:pt x="259" y="345"/>
                    <a:pt x="260" y="344"/>
                    <a:pt x="261" y="343"/>
                  </a:cubicBezTo>
                  <a:cubicBezTo>
                    <a:pt x="261" y="343"/>
                    <a:pt x="260" y="343"/>
                    <a:pt x="260" y="342"/>
                  </a:cubicBezTo>
                  <a:cubicBezTo>
                    <a:pt x="262" y="342"/>
                    <a:pt x="262" y="342"/>
                    <a:pt x="262" y="342"/>
                  </a:cubicBezTo>
                  <a:cubicBezTo>
                    <a:pt x="263" y="341"/>
                    <a:pt x="262" y="340"/>
                    <a:pt x="261" y="339"/>
                  </a:cubicBezTo>
                  <a:cubicBezTo>
                    <a:pt x="262" y="339"/>
                    <a:pt x="262" y="339"/>
                    <a:pt x="262" y="339"/>
                  </a:cubicBezTo>
                  <a:cubicBezTo>
                    <a:pt x="264" y="338"/>
                    <a:pt x="261" y="338"/>
                    <a:pt x="261" y="337"/>
                  </a:cubicBezTo>
                  <a:cubicBezTo>
                    <a:pt x="263" y="337"/>
                    <a:pt x="263" y="337"/>
                    <a:pt x="263" y="337"/>
                  </a:cubicBezTo>
                  <a:cubicBezTo>
                    <a:pt x="261" y="337"/>
                    <a:pt x="261" y="337"/>
                    <a:pt x="261" y="337"/>
                  </a:cubicBezTo>
                  <a:cubicBezTo>
                    <a:pt x="261" y="336"/>
                    <a:pt x="262" y="335"/>
                    <a:pt x="264" y="336"/>
                  </a:cubicBezTo>
                  <a:cubicBezTo>
                    <a:pt x="263" y="335"/>
                    <a:pt x="263" y="335"/>
                    <a:pt x="262" y="335"/>
                  </a:cubicBezTo>
                  <a:cubicBezTo>
                    <a:pt x="264" y="335"/>
                    <a:pt x="264" y="332"/>
                    <a:pt x="264" y="331"/>
                  </a:cubicBezTo>
                  <a:cubicBezTo>
                    <a:pt x="263" y="331"/>
                    <a:pt x="263" y="331"/>
                    <a:pt x="261" y="330"/>
                  </a:cubicBezTo>
                  <a:cubicBezTo>
                    <a:pt x="259" y="329"/>
                    <a:pt x="262" y="330"/>
                    <a:pt x="261" y="329"/>
                  </a:cubicBezTo>
                  <a:cubicBezTo>
                    <a:pt x="262" y="329"/>
                    <a:pt x="263" y="329"/>
                    <a:pt x="263" y="330"/>
                  </a:cubicBezTo>
                  <a:cubicBezTo>
                    <a:pt x="266" y="329"/>
                    <a:pt x="266" y="326"/>
                    <a:pt x="268" y="325"/>
                  </a:cubicBezTo>
                  <a:cubicBezTo>
                    <a:pt x="267" y="324"/>
                    <a:pt x="267" y="324"/>
                    <a:pt x="267" y="324"/>
                  </a:cubicBezTo>
                  <a:cubicBezTo>
                    <a:pt x="270" y="323"/>
                    <a:pt x="268" y="321"/>
                    <a:pt x="270" y="320"/>
                  </a:cubicBezTo>
                  <a:cubicBezTo>
                    <a:pt x="269" y="320"/>
                    <a:pt x="267" y="318"/>
                    <a:pt x="268" y="317"/>
                  </a:cubicBezTo>
                  <a:cubicBezTo>
                    <a:pt x="266" y="315"/>
                    <a:pt x="270" y="318"/>
                    <a:pt x="271" y="318"/>
                  </a:cubicBezTo>
                  <a:cubicBezTo>
                    <a:pt x="271" y="317"/>
                    <a:pt x="271" y="316"/>
                    <a:pt x="271" y="316"/>
                  </a:cubicBezTo>
                  <a:cubicBezTo>
                    <a:pt x="272" y="316"/>
                    <a:pt x="272" y="316"/>
                    <a:pt x="272" y="316"/>
                  </a:cubicBezTo>
                  <a:cubicBezTo>
                    <a:pt x="271" y="315"/>
                    <a:pt x="271" y="314"/>
                    <a:pt x="272" y="314"/>
                  </a:cubicBezTo>
                  <a:cubicBezTo>
                    <a:pt x="272" y="314"/>
                    <a:pt x="272" y="314"/>
                    <a:pt x="272" y="314"/>
                  </a:cubicBezTo>
                  <a:cubicBezTo>
                    <a:pt x="273" y="314"/>
                    <a:pt x="274" y="314"/>
                    <a:pt x="274" y="313"/>
                  </a:cubicBezTo>
                  <a:cubicBezTo>
                    <a:pt x="274" y="311"/>
                    <a:pt x="275" y="312"/>
                    <a:pt x="274" y="310"/>
                  </a:cubicBezTo>
                  <a:cubicBezTo>
                    <a:pt x="275" y="311"/>
                    <a:pt x="275" y="311"/>
                    <a:pt x="275" y="311"/>
                  </a:cubicBezTo>
                  <a:cubicBezTo>
                    <a:pt x="273" y="310"/>
                    <a:pt x="273" y="310"/>
                    <a:pt x="273" y="310"/>
                  </a:cubicBezTo>
                  <a:cubicBezTo>
                    <a:pt x="275" y="309"/>
                    <a:pt x="275" y="309"/>
                    <a:pt x="275" y="309"/>
                  </a:cubicBezTo>
                  <a:cubicBezTo>
                    <a:pt x="276" y="311"/>
                    <a:pt x="276" y="311"/>
                    <a:pt x="276" y="311"/>
                  </a:cubicBezTo>
                  <a:cubicBezTo>
                    <a:pt x="277" y="311"/>
                    <a:pt x="275" y="310"/>
                    <a:pt x="275" y="309"/>
                  </a:cubicBezTo>
                  <a:cubicBezTo>
                    <a:pt x="274" y="308"/>
                    <a:pt x="275" y="309"/>
                    <a:pt x="276" y="309"/>
                  </a:cubicBezTo>
                  <a:cubicBezTo>
                    <a:pt x="277" y="310"/>
                    <a:pt x="276" y="309"/>
                    <a:pt x="276" y="309"/>
                  </a:cubicBezTo>
                  <a:cubicBezTo>
                    <a:pt x="276" y="310"/>
                    <a:pt x="276" y="309"/>
                    <a:pt x="277" y="310"/>
                  </a:cubicBezTo>
                  <a:cubicBezTo>
                    <a:pt x="277" y="310"/>
                    <a:pt x="276" y="308"/>
                    <a:pt x="276" y="308"/>
                  </a:cubicBezTo>
                  <a:cubicBezTo>
                    <a:pt x="277" y="308"/>
                    <a:pt x="277" y="307"/>
                    <a:pt x="278" y="308"/>
                  </a:cubicBezTo>
                  <a:cubicBezTo>
                    <a:pt x="278" y="307"/>
                    <a:pt x="279" y="307"/>
                    <a:pt x="278" y="306"/>
                  </a:cubicBezTo>
                  <a:cubicBezTo>
                    <a:pt x="278" y="306"/>
                    <a:pt x="277" y="307"/>
                    <a:pt x="276" y="306"/>
                  </a:cubicBezTo>
                  <a:cubicBezTo>
                    <a:pt x="276" y="305"/>
                    <a:pt x="277" y="305"/>
                    <a:pt x="277" y="305"/>
                  </a:cubicBezTo>
                  <a:cubicBezTo>
                    <a:pt x="277" y="306"/>
                    <a:pt x="277" y="306"/>
                    <a:pt x="277" y="306"/>
                  </a:cubicBezTo>
                  <a:cubicBezTo>
                    <a:pt x="277" y="305"/>
                    <a:pt x="278" y="305"/>
                    <a:pt x="277" y="304"/>
                  </a:cubicBezTo>
                  <a:cubicBezTo>
                    <a:pt x="279" y="305"/>
                    <a:pt x="279" y="305"/>
                    <a:pt x="279" y="305"/>
                  </a:cubicBezTo>
                  <a:cubicBezTo>
                    <a:pt x="278" y="304"/>
                    <a:pt x="279" y="303"/>
                    <a:pt x="279" y="303"/>
                  </a:cubicBezTo>
                  <a:cubicBezTo>
                    <a:pt x="280" y="304"/>
                    <a:pt x="281" y="306"/>
                    <a:pt x="282" y="306"/>
                  </a:cubicBezTo>
                  <a:cubicBezTo>
                    <a:pt x="282" y="304"/>
                    <a:pt x="282" y="304"/>
                    <a:pt x="282" y="304"/>
                  </a:cubicBezTo>
                  <a:cubicBezTo>
                    <a:pt x="282" y="303"/>
                    <a:pt x="283" y="304"/>
                    <a:pt x="283" y="304"/>
                  </a:cubicBezTo>
                  <a:cubicBezTo>
                    <a:pt x="285" y="304"/>
                    <a:pt x="282" y="299"/>
                    <a:pt x="284" y="300"/>
                  </a:cubicBezTo>
                  <a:cubicBezTo>
                    <a:pt x="285" y="302"/>
                    <a:pt x="285" y="302"/>
                    <a:pt x="286" y="302"/>
                  </a:cubicBezTo>
                  <a:cubicBezTo>
                    <a:pt x="286" y="301"/>
                    <a:pt x="286" y="301"/>
                    <a:pt x="286" y="301"/>
                  </a:cubicBezTo>
                  <a:cubicBezTo>
                    <a:pt x="285" y="300"/>
                    <a:pt x="286" y="302"/>
                    <a:pt x="285" y="301"/>
                  </a:cubicBezTo>
                  <a:cubicBezTo>
                    <a:pt x="285" y="300"/>
                    <a:pt x="285" y="300"/>
                    <a:pt x="285" y="300"/>
                  </a:cubicBezTo>
                  <a:cubicBezTo>
                    <a:pt x="288" y="303"/>
                    <a:pt x="290" y="299"/>
                    <a:pt x="293" y="300"/>
                  </a:cubicBezTo>
                  <a:cubicBezTo>
                    <a:pt x="292" y="298"/>
                    <a:pt x="294" y="299"/>
                    <a:pt x="294" y="298"/>
                  </a:cubicBezTo>
                  <a:cubicBezTo>
                    <a:pt x="294" y="300"/>
                    <a:pt x="295" y="297"/>
                    <a:pt x="296" y="298"/>
                  </a:cubicBezTo>
                  <a:cubicBezTo>
                    <a:pt x="295" y="296"/>
                    <a:pt x="295" y="296"/>
                    <a:pt x="295" y="296"/>
                  </a:cubicBezTo>
                  <a:cubicBezTo>
                    <a:pt x="296" y="297"/>
                    <a:pt x="295" y="291"/>
                    <a:pt x="297" y="294"/>
                  </a:cubicBezTo>
                  <a:cubicBezTo>
                    <a:pt x="298" y="295"/>
                    <a:pt x="298" y="296"/>
                    <a:pt x="297" y="296"/>
                  </a:cubicBezTo>
                  <a:cubicBezTo>
                    <a:pt x="299" y="299"/>
                    <a:pt x="300" y="293"/>
                    <a:pt x="301" y="296"/>
                  </a:cubicBezTo>
                  <a:cubicBezTo>
                    <a:pt x="301" y="295"/>
                    <a:pt x="300" y="294"/>
                    <a:pt x="301" y="292"/>
                  </a:cubicBezTo>
                  <a:cubicBezTo>
                    <a:pt x="302" y="293"/>
                    <a:pt x="304" y="294"/>
                    <a:pt x="304" y="294"/>
                  </a:cubicBezTo>
                  <a:cubicBezTo>
                    <a:pt x="304" y="294"/>
                    <a:pt x="304" y="293"/>
                    <a:pt x="305" y="294"/>
                  </a:cubicBezTo>
                  <a:cubicBezTo>
                    <a:pt x="305" y="294"/>
                    <a:pt x="305" y="294"/>
                    <a:pt x="305" y="295"/>
                  </a:cubicBezTo>
                  <a:cubicBezTo>
                    <a:pt x="306" y="295"/>
                    <a:pt x="307" y="294"/>
                    <a:pt x="308" y="293"/>
                  </a:cubicBezTo>
                  <a:cubicBezTo>
                    <a:pt x="309" y="294"/>
                    <a:pt x="310" y="293"/>
                    <a:pt x="312" y="293"/>
                  </a:cubicBezTo>
                  <a:cubicBezTo>
                    <a:pt x="312" y="291"/>
                    <a:pt x="315" y="293"/>
                    <a:pt x="314" y="290"/>
                  </a:cubicBezTo>
                  <a:cubicBezTo>
                    <a:pt x="314" y="291"/>
                    <a:pt x="314" y="291"/>
                    <a:pt x="314" y="291"/>
                  </a:cubicBezTo>
                  <a:cubicBezTo>
                    <a:pt x="314" y="290"/>
                    <a:pt x="314" y="288"/>
                    <a:pt x="315" y="288"/>
                  </a:cubicBezTo>
                  <a:cubicBezTo>
                    <a:pt x="315" y="290"/>
                    <a:pt x="315" y="290"/>
                    <a:pt x="315" y="290"/>
                  </a:cubicBezTo>
                  <a:cubicBezTo>
                    <a:pt x="316" y="292"/>
                    <a:pt x="317" y="290"/>
                    <a:pt x="318" y="291"/>
                  </a:cubicBezTo>
                  <a:cubicBezTo>
                    <a:pt x="316" y="289"/>
                    <a:pt x="318" y="291"/>
                    <a:pt x="318" y="289"/>
                  </a:cubicBezTo>
                  <a:cubicBezTo>
                    <a:pt x="318" y="288"/>
                    <a:pt x="318" y="288"/>
                    <a:pt x="318" y="288"/>
                  </a:cubicBezTo>
                  <a:cubicBezTo>
                    <a:pt x="319" y="287"/>
                    <a:pt x="318" y="287"/>
                    <a:pt x="319" y="286"/>
                  </a:cubicBezTo>
                  <a:cubicBezTo>
                    <a:pt x="320" y="286"/>
                    <a:pt x="321" y="288"/>
                    <a:pt x="320" y="288"/>
                  </a:cubicBezTo>
                  <a:cubicBezTo>
                    <a:pt x="321" y="289"/>
                    <a:pt x="322" y="288"/>
                    <a:pt x="322" y="287"/>
                  </a:cubicBezTo>
                  <a:cubicBezTo>
                    <a:pt x="322" y="287"/>
                    <a:pt x="322" y="287"/>
                    <a:pt x="322" y="287"/>
                  </a:cubicBezTo>
                  <a:cubicBezTo>
                    <a:pt x="322" y="287"/>
                    <a:pt x="322" y="287"/>
                    <a:pt x="322" y="287"/>
                  </a:cubicBezTo>
                  <a:cubicBezTo>
                    <a:pt x="323" y="287"/>
                    <a:pt x="323" y="287"/>
                    <a:pt x="323" y="287"/>
                  </a:cubicBezTo>
                  <a:cubicBezTo>
                    <a:pt x="323" y="287"/>
                    <a:pt x="323" y="287"/>
                    <a:pt x="323" y="287"/>
                  </a:cubicBezTo>
                  <a:cubicBezTo>
                    <a:pt x="323" y="287"/>
                    <a:pt x="323" y="287"/>
                    <a:pt x="322" y="287"/>
                  </a:cubicBezTo>
                  <a:cubicBezTo>
                    <a:pt x="323" y="287"/>
                    <a:pt x="323" y="287"/>
                    <a:pt x="323" y="287"/>
                  </a:cubicBezTo>
                  <a:cubicBezTo>
                    <a:pt x="323" y="287"/>
                    <a:pt x="323" y="287"/>
                    <a:pt x="323" y="287"/>
                  </a:cubicBezTo>
                  <a:cubicBezTo>
                    <a:pt x="324" y="287"/>
                    <a:pt x="324" y="287"/>
                    <a:pt x="324" y="287"/>
                  </a:cubicBezTo>
                  <a:cubicBezTo>
                    <a:pt x="325" y="289"/>
                    <a:pt x="325" y="289"/>
                    <a:pt x="325" y="289"/>
                  </a:cubicBezTo>
                  <a:cubicBezTo>
                    <a:pt x="325" y="289"/>
                    <a:pt x="326" y="286"/>
                    <a:pt x="326" y="286"/>
                  </a:cubicBezTo>
                  <a:cubicBezTo>
                    <a:pt x="328" y="286"/>
                    <a:pt x="331" y="283"/>
                    <a:pt x="332" y="281"/>
                  </a:cubicBezTo>
                  <a:cubicBezTo>
                    <a:pt x="332" y="282"/>
                    <a:pt x="332" y="282"/>
                    <a:pt x="332" y="282"/>
                  </a:cubicBezTo>
                  <a:cubicBezTo>
                    <a:pt x="332" y="281"/>
                    <a:pt x="332" y="279"/>
                    <a:pt x="333" y="280"/>
                  </a:cubicBezTo>
                  <a:cubicBezTo>
                    <a:pt x="333" y="279"/>
                    <a:pt x="334" y="280"/>
                    <a:pt x="335" y="280"/>
                  </a:cubicBezTo>
                  <a:cubicBezTo>
                    <a:pt x="335" y="280"/>
                    <a:pt x="334" y="279"/>
                    <a:pt x="334" y="279"/>
                  </a:cubicBezTo>
                  <a:cubicBezTo>
                    <a:pt x="337" y="279"/>
                    <a:pt x="337" y="275"/>
                    <a:pt x="339" y="274"/>
                  </a:cubicBezTo>
                  <a:cubicBezTo>
                    <a:pt x="339" y="274"/>
                    <a:pt x="340" y="275"/>
                    <a:pt x="340" y="276"/>
                  </a:cubicBezTo>
                  <a:cubicBezTo>
                    <a:pt x="341" y="274"/>
                    <a:pt x="341" y="272"/>
                    <a:pt x="341" y="270"/>
                  </a:cubicBezTo>
                  <a:cubicBezTo>
                    <a:pt x="341" y="270"/>
                    <a:pt x="342" y="270"/>
                    <a:pt x="342" y="271"/>
                  </a:cubicBezTo>
                  <a:cubicBezTo>
                    <a:pt x="342" y="270"/>
                    <a:pt x="343" y="269"/>
                    <a:pt x="342" y="267"/>
                  </a:cubicBezTo>
                  <a:cubicBezTo>
                    <a:pt x="341" y="268"/>
                    <a:pt x="343" y="268"/>
                    <a:pt x="342" y="268"/>
                  </a:cubicBezTo>
                  <a:cubicBezTo>
                    <a:pt x="341" y="268"/>
                    <a:pt x="340" y="266"/>
                    <a:pt x="341" y="266"/>
                  </a:cubicBezTo>
                  <a:cubicBezTo>
                    <a:pt x="341" y="266"/>
                    <a:pt x="341" y="266"/>
                    <a:pt x="341" y="266"/>
                  </a:cubicBezTo>
                  <a:cubicBezTo>
                    <a:pt x="342" y="265"/>
                    <a:pt x="341" y="265"/>
                    <a:pt x="342" y="263"/>
                  </a:cubicBezTo>
                  <a:cubicBezTo>
                    <a:pt x="343" y="263"/>
                    <a:pt x="342" y="264"/>
                    <a:pt x="343" y="264"/>
                  </a:cubicBezTo>
                  <a:cubicBezTo>
                    <a:pt x="345" y="265"/>
                    <a:pt x="345" y="262"/>
                    <a:pt x="346" y="262"/>
                  </a:cubicBezTo>
                  <a:cubicBezTo>
                    <a:pt x="344" y="261"/>
                    <a:pt x="344" y="261"/>
                    <a:pt x="344" y="261"/>
                  </a:cubicBezTo>
                  <a:cubicBezTo>
                    <a:pt x="344" y="260"/>
                    <a:pt x="346" y="261"/>
                    <a:pt x="346" y="260"/>
                  </a:cubicBezTo>
                  <a:cubicBezTo>
                    <a:pt x="342" y="256"/>
                    <a:pt x="342" y="256"/>
                    <a:pt x="342" y="256"/>
                  </a:cubicBezTo>
                  <a:cubicBezTo>
                    <a:pt x="342" y="257"/>
                    <a:pt x="344" y="256"/>
                    <a:pt x="345" y="257"/>
                  </a:cubicBezTo>
                  <a:cubicBezTo>
                    <a:pt x="346" y="255"/>
                    <a:pt x="342" y="254"/>
                    <a:pt x="341" y="253"/>
                  </a:cubicBezTo>
                  <a:cubicBezTo>
                    <a:pt x="342" y="252"/>
                    <a:pt x="341" y="250"/>
                    <a:pt x="341" y="250"/>
                  </a:cubicBezTo>
                  <a:cubicBezTo>
                    <a:pt x="342" y="250"/>
                    <a:pt x="341" y="250"/>
                    <a:pt x="342" y="250"/>
                  </a:cubicBezTo>
                  <a:cubicBezTo>
                    <a:pt x="343" y="250"/>
                    <a:pt x="343" y="250"/>
                    <a:pt x="343" y="250"/>
                  </a:cubicBezTo>
                  <a:cubicBezTo>
                    <a:pt x="343" y="251"/>
                    <a:pt x="346" y="250"/>
                    <a:pt x="347" y="251"/>
                  </a:cubicBezTo>
                  <a:cubicBezTo>
                    <a:pt x="346" y="249"/>
                    <a:pt x="347" y="247"/>
                    <a:pt x="347" y="246"/>
                  </a:cubicBezTo>
                  <a:cubicBezTo>
                    <a:pt x="345" y="247"/>
                    <a:pt x="346" y="244"/>
                    <a:pt x="343" y="244"/>
                  </a:cubicBezTo>
                  <a:cubicBezTo>
                    <a:pt x="343" y="242"/>
                    <a:pt x="346" y="243"/>
                    <a:pt x="346" y="242"/>
                  </a:cubicBezTo>
                  <a:cubicBezTo>
                    <a:pt x="345" y="240"/>
                    <a:pt x="346" y="239"/>
                    <a:pt x="345" y="237"/>
                  </a:cubicBezTo>
                  <a:cubicBezTo>
                    <a:pt x="346" y="237"/>
                    <a:pt x="346" y="237"/>
                    <a:pt x="346" y="237"/>
                  </a:cubicBezTo>
                  <a:cubicBezTo>
                    <a:pt x="345" y="236"/>
                    <a:pt x="346" y="233"/>
                    <a:pt x="344" y="232"/>
                  </a:cubicBezTo>
                  <a:cubicBezTo>
                    <a:pt x="345" y="232"/>
                    <a:pt x="345" y="232"/>
                    <a:pt x="345" y="232"/>
                  </a:cubicBezTo>
                  <a:cubicBezTo>
                    <a:pt x="346" y="231"/>
                    <a:pt x="342" y="232"/>
                    <a:pt x="343" y="230"/>
                  </a:cubicBezTo>
                  <a:cubicBezTo>
                    <a:pt x="345" y="231"/>
                    <a:pt x="345" y="231"/>
                    <a:pt x="345" y="231"/>
                  </a:cubicBezTo>
                  <a:cubicBezTo>
                    <a:pt x="343" y="230"/>
                    <a:pt x="346" y="229"/>
                    <a:pt x="344" y="227"/>
                  </a:cubicBezTo>
                  <a:cubicBezTo>
                    <a:pt x="344" y="227"/>
                    <a:pt x="345" y="227"/>
                    <a:pt x="345" y="228"/>
                  </a:cubicBezTo>
                  <a:cubicBezTo>
                    <a:pt x="344" y="226"/>
                    <a:pt x="345" y="225"/>
                    <a:pt x="343" y="224"/>
                  </a:cubicBezTo>
                  <a:cubicBezTo>
                    <a:pt x="344" y="224"/>
                    <a:pt x="345" y="224"/>
                    <a:pt x="345" y="225"/>
                  </a:cubicBezTo>
                  <a:cubicBezTo>
                    <a:pt x="346" y="224"/>
                    <a:pt x="343" y="223"/>
                    <a:pt x="344" y="222"/>
                  </a:cubicBezTo>
                  <a:cubicBezTo>
                    <a:pt x="344" y="222"/>
                    <a:pt x="345" y="222"/>
                    <a:pt x="346" y="222"/>
                  </a:cubicBezTo>
                  <a:cubicBezTo>
                    <a:pt x="344" y="221"/>
                    <a:pt x="345" y="219"/>
                    <a:pt x="344" y="219"/>
                  </a:cubicBezTo>
                  <a:cubicBezTo>
                    <a:pt x="345" y="219"/>
                    <a:pt x="346" y="218"/>
                    <a:pt x="347" y="218"/>
                  </a:cubicBezTo>
                  <a:cubicBezTo>
                    <a:pt x="348" y="213"/>
                    <a:pt x="351" y="208"/>
                    <a:pt x="353" y="202"/>
                  </a:cubicBezTo>
                  <a:cubicBezTo>
                    <a:pt x="355" y="203"/>
                    <a:pt x="353" y="204"/>
                    <a:pt x="355" y="204"/>
                  </a:cubicBezTo>
                  <a:cubicBezTo>
                    <a:pt x="353" y="203"/>
                    <a:pt x="355" y="203"/>
                    <a:pt x="355" y="202"/>
                  </a:cubicBezTo>
                  <a:cubicBezTo>
                    <a:pt x="356" y="202"/>
                    <a:pt x="356" y="202"/>
                    <a:pt x="356" y="202"/>
                  </a:cubicBezTo>
                  <a:cubicBezTo>
                    <a:pt x="356" y="201"/>
                    <a:pt x="357" y="202"/>
                    <a:pt x="357" y="201"/>
                  </a:cubicBezTo>
                  <a:cubicBezTo>
                    <a:pt x="357" y="200"/>
                    <a:pt x="357" y="200"/>
                    <a:pt x="357" y="200"/>
                  </a:cubicBezTo>
                  <a:cubicBezTo>
                    <a:pt x="356" y="199"/>
                    <a:pt x="360" y="201"/>
                    <a:pt x="358" y="199"/>
                  </a:cubicBezTo>
                  <a:cubicBezTo>
                    <a:pt x="360" y="200"/>
                    <a:pt x="360" y="200"/>
                    <a:pt x="360" y="200"/>
                  </a:cubicBezTo>
                  <a:cubicBezTo>
                    <a:pt x="359" y="197"/>
                    <a:pt x="361" y="199"/>
                    <a:pt x="361" y="197"/>
                  </a:cubicBezTo>
                  <a:cubicBezTo>
                    <a:pt x="361" y="197"/>
                    <a:pt x="361" y="197"/>
                    <a:pt x="361" y="197"/>
                  </a:cubicBezTo>
                  <a:cubicBezTo>
                    <a:pt x="363" y="198"/>
                    <a:pt x="362" y="194"/>
                    <a:pt x="363" y="195"/>
                  </a:cubicBezTo>
                  <a:cubicBezTo>
                    <a:pt x="364" y="194"/>
                    <a:pt x="365" y="193"/>
                    <a:pt x="364" y="191"/>
                  </a:cubicBezTo>
                  <a:cubicBezTo>
                    <a:pt x="365" y="193"/>
                    <a:pt x="365" y="193"/>
                    <a:pt x="365" y="193"/>
                  </a:cubicBezTo>
                  <a:cubicBezTo>
                    <a:pt x="366" y="192"/>
                    <a:pt x="368" y="191"/>
                    <a:pt x="369" y="190"/>
                  </a:cubicBezTo>
                  <a:cubicBezTo>
                    <a:pt x="374" y="190"/>
                    <a:pt x="379" y="190"/>
                    <a:pt x="383" y="191"/>
                  </a:cubicBezTo>
                  <a:cubicBezTo>
                    <a:pt x="386" y="192"/>
                    <a:pt x="388" y="193"/>
                    <a:pt x="390" y="194"/>
                  </a:cubicBezTo>
                  <a:cubicBezTo>
                    <a:pt x="389" y="196"/>
                    <a:pt x="388" y="198"/>
                    <a:pt x="388" y="200"/>
                  </a:cubicBezTo>
                  <a:cubicBezTo>
                    <a:pt x="387" y="201"/>
                    <a:pt x="386" y="199"/>
                    <a:pt x="386" y="199"/>
                  </a:cubicBezTo>
                  <a:cubicBezTo>
                    <a:pt x="384" y="205"/>
                    <a:pt x="377" y="203"/>
                    <a:pt x="373" y="209"/>
                  </a:cubicBezTo>
                  <a:cubicBezTo>
                    <a:pt x="369" y="210"/>
                    <a:pt x="365" y="215"/>
                    <a:pt x="365" y="215"/>
                  </a:cubicBezTo>
                  <a:cubicBezTo>
                    <a:pt x="382" y="216"/>
                    <a:pt x="389" y="211"/>
                    <a:pt x="399" y="205"/>
                  </a:cubicBezTo>
                  <a:cubicBezTo>
                    <a:pt x="401" y="203"/>
                    <a:pt x="402" y="201"/>
                    <a:pt x="403" y="198"/>
                  </a:cubicBezTo>
                  <a:cubicBezTo>
                    <a:pt x="405" y="199"/>
                    <a:pt x="406" y="199"/>
                    <a:pt x="406" y="198"/>
                  </a:cubicBezTo>
                  <a:cubicBezTo>
                    <a:pt x="405" y="197"/>
                    <a:pt x="404" y="197"/>
                    <a:pt x="404" y="196"/>
                  </a:cubicBezTo>
                  <a:cubicBezTo>
                    <a:pt x="404" y="194"/>
                    <a:pt x="405" y="191"/>
                    <a:pt x="406" y="188"/>
                  </a:cubicBezTo>
                  <a:cubicBezTo>
                    <a:pt x="398" y="164"/>
                    <a:pt x="382" y="170"/>
                    <a:pt x="375" y="170"/>
                  </a:cubicBezTo>
                  <a:cubicBezTo>
                    <a:pt x="367" y="172"/>
                    <a:pt x="361" y="175"/>
                    <a:pt x="356" y="179"/>
                  </a:cubicBezTo>
                  <a:cubicBezTo>
                    <a:pt x="356" y="179"/>
                    <a:pt x="356" y="179"/>
                    <a:pt x="357" y="180"/>
                  </a:cubicBezTo>
                  <a:cubicBezTo>
                    <a:pt x="354" y="179"/>
                    <a:pt x="351" y="179"/>
                    <a:pt x="349" y="179"/>
                  </a:cubicBezTo>
                  <a:cubicBezTo>
                    <a:pt x="332" y="177"/>
                    <a:pt x="315" y="175"/>
                    <a:pt x="313" y="163"/>
                  </a:cubicBezTo>
                  <a:cubicBezTo>
                    <a:pt x="308" y="154"/>
                    <a:pt x="303" y="139"/>
                    <a:pt x="301" y="128"/>
                  </a:cubicBezTo>
                  <a:cubicBezTo>
                    <a:pt x="300" y="124"/>
                    <a:pt x="300" y="121"/>
                    <a:pt x="299" y="117"/>
                  </a:cubicBezTo>
                  <a:cubicBezTo>
                    <a:pt x="323" y="112"/>
                    <a:pt x="296" y="118"/>
                    <a:pt x="307" y="115"/>
                  </a:cubicBezTo>
                  <a:cubicBezTo>
                    <a:pt x="307" y="115"/>
                    <a:pt x="307" y="115"/>
                    <a:pt x="307" y="115"/>
                  </a:cubicBezTo>
                  <a:cubicBezTo>
                    <a:pt x="307" y="114"/>
                    <a:pt x="307" y="114"/>
                    <a:pt x="307" y="114"/>
                  </a:cubicBezTo>
                  <a:cubicBezTo>
                    <a:pt x="306" y="113"/>
                    <a:pt x="306" y="113"/>
                    <a:pt x="306" y="113"/>
                  </a:cubicBezTo>
                  <a:cubicBezTo>
                    <a:pt x="306" y="110"/>
                    <a:pt x="306" y="110"/>
                    <a:pt x="306" y="110"/>
                  </a:cubicBezTo>
                  <a:cubicBezTo>
                    <a:pt x="303" y="103"/>
                    <a:pt x="304" y="96"/>
                    <a:pt x="292" y="85"/>
                  </a:cubicBezTo>
                  <a:cubicBezTo>
                    <a:pt x="277" y="75"/>
                    <a:pt x="266" y="83"/>
                    <a:pt x="261" y="92"/>
                  </a:cubicBezTo>
                  <a:cubicBezTo>
                    <a:pt x="260" y="93"/>
                    <a:pt x="259" y="94"/>
                    <a:pt x="258" y="95"/>
                  </a:cubicBezTo>
                  <a:cubicBezTo>
                    <a:pt x="257" y="95"/>
                    <a:pt x="257" y="95"/>
                    <a:pt x="257" y="95"/>
                  </a:cubicBezTo>
                  <a:cubicBezTo>
                    <a:pt x="255" y="97"/>
                    <a:pt x="253" y="98"/>
                    <a:pt x="251" y="102"/>
                  </a:cubicBezTo>
                  <a:cubicBezTo>
                    <a:pt x="251" y="102"/>
                    <a:pt x="251" y="102"/>
                    <a:pt x="251" y="102"/>
                  </a:cubicBezTo>
                  <a:cubicBezTo>
                    <a:pt x="251" y="106"/>
                    <a:pt x="245" y="110"/>
                    <a:pt x="247" y="113"/>
                  </a:cubicBezTo>
                  <a:cubicBezTo>
                    <a:pt x="245" y="115"/>
                    <a:pt x="245" y="115"/>
                    <a:pt x="245" y="115"/>
                  </a:cubicBezTo>
                  <a:cubicBezTo>
                    <a:pt x="246" y="120"/>
                    <a:pt x="243" y="122"/>
                    <a:pt x="245" y="127"/>
                  </a:cubicBezTo>
                  <a:cubicBezTo>
                    <a:pt x="244" y="126"/>
                    <a:pt x="244" y="126"/>
                    <a:pt x="244" y="126"/>
                  </a:cubicBezTo>
                  <a:cubicBezTo>
                    <a:pt x="243" y="133"/>
                    <a:pt x="248" y="140"/>
                    <a:pt x="246" y="142"/>
                  </a:cubicBezTo>
                  <a:cubicBezTo>
                    <a:pt x="246" y="144"/>
                    <a:pt x="246" y="145"/>
                    <a:pt x="247" y="147"/>
                  </a:cubicBezTo>
                  <a:cubicBezTo>
                    <a:pt x="241" y="158"/>
                    <a:pt x="234" y="167"/>
                    <a:pt x="228" y="171"/>
                  </a:cubicBezTo>
                  <a:cubicBezTo>
                    <a:pt x="228" y="169"/>
                    <a:pt x="226" y="166"/>
                    <a:pt x="223" y="162"/>
                  </a:cubicBezTo>
                  <a:cubicBezTo>
                    <a:pt x="223" y="162"/>
                    <a:pt x="223" y="162"/>
                    <a:pt x="224" y="162"/>
                  </a:cubicBezTo>
                  <a:cubicBezTo>
                    <a:pt x="224" y="162"/>
                    <a:pt x="223" y="161"/>
                    <a:pt x="223" y="161"/>
                  </a:cubicBezTo>
                  <a:cubicBezTo>
                    <a:pt x="223" y="161"/>
                    <a:pt x="223" y="161"/>
                    <a:pt x="223" y="160"/>
                  </a:cubicBezTo>
                  <a:cubicBezTo>
                    <a:pt x="228" y="153"/>
                    <a:pt x="228" y="143"/>
                    <a:pt x="231" y="134"/>
                  </a:cubicBezTo>
                  <a:cubicBezTo>
                    <a:pt x="231" y="134"/>
                    <a:pt x="232" y="136"/>
                    <a:pt x="232" y="137"/>
                  </a:cubicBezTo>
                  <a:cubicBezTo>
                    <a:pt x="233" y="129"/>
                    <a:pt x="233" y="121"/>
                    <a:pt x="230" y="115"/>
                  </a:cubicBezTo>
                  <a:cubicBezTo>
                    <a:pt x="231" y="115"/>
                    <a:pt x="231" y="115"/>
                    <a:pt x="232" y="117"/>
                  </a:cubicBezTo>
                  <a:cubicBezTo>
                    <a:pt x="231" y="111"/>
                    <a:pt x="229" y="105"/>
                    <a:pt x="227" y="103"/>
                  </a:cubicBezTo>
                  <a:cubicBezTo>
                    <a:pt x="227" y="107"/>
                    <a:pt x="228" y="103"/>
                    <a:pt x="228" y="106"/>
                  </a:cubicBezTo>
                  <a:cubicBezTo>
                    <a:pt x="228" y="110"/>
                    <a:pt x="225" y="104"/>
                    <a:pt x="223" y="100"/>
                  </a:cubicBezTo>
                  <a:cubicBezTo>
                    <a:pt x="223" y="100"/>
                    <a:pt x="223" y="100"/>
                    <a:pt x="223" y="100"/>
                  </a:cubicBezTo>
                  <a:cubicBezTo>
                    <a:pt x="220" y="96"/>
                    <a:pt x="218" y="95"/>
                    <a:pt x="213" y="96"/>
                  </a:cubicBezTo>
                  <a:cubicBezTo>
                    <a:pt x="209" y="95"/>
                    <a:pt x="216" y="95"/>
                    <a:pt x="214" y="94"/>
                  </a:cubicBezTo>
                  <a:cubicBezTo>
                    <a:pt x="211" y="90"/>
                    <a:pt x="201" y="99"/>
                    <a:pt x="201" y="100"/>
                  </a:cubicBezTo>
                  <a:cubicBezTo>
                    <a:pt x="200" y="102"/>
                    <a:pt x="199" y="104"/>
                    <a:pt x="200" y="104"/>
                  </a:cubicBezTo>
                  <a:cubicBezTo>
                    <a:pt x="198" y="108"/>
                    <a:pt x="198" y="105"/>
                    <a:pt x="197" y="108"/>
                  </a:cubicBezTo>
                  <a:cubicBezTo>
                    <a:pt x="196" y="112"/>
                    <a:pt x="197" y="116"/>
                    <a:pt x="199" y="120"/>
                  </a:cubicBezTo>
                  <a:cubicBezTo>
                    <a:pt x="198" y="119"/>
                    <a:pt x="196" y="123"/>
                    <a:pt x="195" y="120"/>
                  </a:cubicBezTo>
                  <a:cubicBezTo>
                    <a:pt x="196" y="129"/>
                    <a:pt x="200" y="133"/>
                    <a:pt x="202" y="137"/>
                  </a:cubicBezTo>
                  <a:cubicBezTo>
                    <a:pt x="202" y="140"/>
                    <a:pt x="205" y="147"/>
                    <a:pt x="207" y="149"/>
                  </a:cubicBezTo>
                  <a:cubicBezTo>
                    <a:pt x="206" y="151"/>
                    <a:pt x="206" y="147"/>
                    <a:pt x="205" y="147"/>
                  </a:cubicBezTo>
                  <a:cubicBezTo>
                    <a:pt x="205" y="151"/>
                    <a:pt x="205" y="151"/>
                    <a:pt x="205" y="151"/>
                  </a:cubicBezTo>
                  <a:cubicBezTo>
                    <a:pt x="202" y="146"/>
                    <a:pt x="203" y="153"/>
                    <a:pt x="201" y="150"/>
                  </a:cubicBezTo>
                  <a:cubicBezTo>
                    <a:pt x="202" y="153"/>
                    <a:pt x="204" y="158"/>
                    <a:pt x="206" y="163"/>
                  </a:cubicBezTo>
                  <a:cubicBezTo>
                    <a:pt x="203" y="170"/>
                    <a:pt x="201" y="172"/>
                    <a:pt x="194" y="178"/>
                  </a:cubicBezTo>
                  <a:cubicBezTo>
                    <a:pt x="195" y="178"/>
                    <a:pt x="192" y="180"/>
                    <a:pt x="194" y="181"/>
                  </a:cubicBezTo>
                  <a:cubicBezTo>
                    <a:pt x="194" y="183"/>
                    <a:pt x="192" y="183"/>
                    <a:pt x="191" y="183"/>
                  </a:cubicBezTo>
                  <a:cubicBezTo>
                    <a:pt x="192" y="182"/>
                    <a:pt x="193" y="182"/>
                    <a:pt x="192" y="176"/>
                  </a:cubicBezTo>
                  <a:cubicBezTo>
                    <a:pt x="186" y="156"/>
                    <a:pt x="180" y="130"/>
                    <a:pt x="179" y="108"/>
                  </a:cubicBezTo>
                  <a:cubicBezTo>
                    <a:pt x="179" y="110"/>
                    <a:pt x="178" y="110"/>
                    <a:pt x="178" y="108"/>
                  </a:cubicBezTo>
                  <a:cubicBezTo>
                    <a:pt x="181" y="106"/>
                    <a:pt x="176" y="101"/>
                    <a:pt x="177" y="97"/>
                  </a:cubicBezTo>
                  <a:cubicBezTo>
                    <a:pt x="178" y="97"/>
                    <a:pt x="178" y="99"/>
                    <a:pt x="178" y="100"/>
                  </a:cubicBezTo>
                  <a:cubicBezTo>
                    <a:pt x="179" y="89"/>
                    <a:pt x="176" y="81"/>
                    <a:pt x="177" y="71"/>
                  </a:cubicBezTo>
                  <a:cubicBezTo>
                    <a:pt x="175" y="62"/>
                    <a:pt x="178" y="51"/>
                    <a:pt x="176" y="45"/>
                  </a:cubicBezTo>
                  <a:cubicBezTo>
                    <a:pt x="177" y="46"/>
                    <a:pt x="176" y="41"/>
                    <a:pt x="177" y="39"/>
                  </a:cubicBezTo>
                  <a:cubicBezTo>
                    <a:pt x="176" y="36"/>
                    <a:pt x="176" y="34"/>
                    <a:pt x="176" y="31"/>
                  </a:cubicBezTo>
                  <a:cubicBezTo>
                    <a:pt x="176" y="30"/>
                    <a:pt x="176" y="29"/>
                    <a:pt x="176" y="28"/>
                  </a:cubicBezTo>
                  <a:cubicBezTo>
                    <a:pt x="176" y="27"/>
                    <a:pt x="176" y="27"/>
                    <a:pt x="176" y="27"/>
                  </a:cubicBezTo>
                  <a:cubicBezTo>
                    <a:pt x="176" y="23"/>
                    <a:pt x="177" y="18"/>
                    <a:pt x="176" y="14"/>
                  </a:cubicBezTo>
                  <a:cubicBezTo>
                    <a:pt x="176" y="13"/>
                    <a:pt x="175" y="2"/>
                    <a:pt x="174" y="1"/>
                  </a:cubicBezTo>
                  <a:cubicBezTo>
                    <a:pt x="173" y="0"/>
                    <a:pt x="172" y="6"/>
                    <a:pt x="170" y="6"/>
                  </a:cubicBezTo>
                  <a:cubicBezTo>
                    <a:pt x="162" y="5"/>
                    <a:pt x="168" y="10"/>
                    <a:pt x="161" y="11"/>
                  </a:cubicBezTo>
                  <a:cubicBezTo>
                    <a:pt x="157" y="12"/>
                    <a:pt x="156" y="13"/>
                    <a:pt x="154" y="16"/>
                  </a:cubicBezTo>
                  <a:cubicBezTo>
                    <a:pt x="155" y="20"/>
                    <a:pt x="155" y="24"/>
                    <a:pt x="155" y="28"/>
                  </a:cubicBezTo>
                  <a:cubicBezTo>
                    <a:pt x="156" y="67"/>
                    <a:pt x="156" y="67"/>
                    <a:pt x="156" y="67"/>
                  </a:cubicBezTo>
                  <a:cubicBezTo>
                    <a:pt x="156" y="75"/>
                    <a:pt x="154" y="84"/>
                    <a:pt x="153" y="92"/>
                  </a:cubicBezTo>
                  <a:cubicBezTo>
                    <a:pt x="148" y="91"/>
                    <a:pt x="142" y="91"/>
                    <a:pt x="139" y="94"/>
                  </a:cubicBezTo>
                  <a:cubicBezTo>
                    <a:pt x="137" y="95"/>
                    <a:pt x="135" y="96"/>
                    <a:pt x="134" y="98"/>
                  </a:cubicBezTo>
                  <a:cubicBezTo>
                    <a:pt x="125" y="103"/>
                    <a:pt x="119" y="113"/>
                    <a:pt x="119" y="118"/>
                  </a:cubicBezTo>
                  <a:cubicBezTo>
                    <a:pt x="118" y="121"/>
                    <a:pt x="118" y="124"/>
                    <a:pt x="118" y="127"/>
                  </a:cubicBezTo>
                  <a:cubicBezTo>
                    <a:pt x="115" y="132"/>
                    <a:pt x="113" y="140"/>
                    <a:pt x="112" y="144"/>
                  </a:cubicBezTo>
                  <a:cubicBezTo>
                    <a:pt x="111" y="152"/>
                    <a:pt x="111" y="155"/>
                    <a:pt x="111" y="160"/>
                  </a:cubicBezTo>
                  <a:cubicBezTo>
                    <a:pt x="111" y="163"/>
                    <a:pt x="109" y="164"/>
                    <a:pt x="108" y="165"/>
                  </a:cubicBezTo>
                  <a:cubicBezTo>
                    <a:pt x="105" y="174"/>
                    <a:pt x="100" y="181"/>
                    <a:pt x="100" y="189"/>
                  </a:cubicBezTo>
                  <a:cubicBezTo>
                    <a:pt x="99" y="189"/>
                    <a:pt x="99" y="189"/>
                    <a:pt x="99" y="189"/>
                  </a:cubicBezTo>
                  <a:cubicBezTo>
                    <a:pt x="98" y="195"/>
                    <a:pt x="93" y="208"/>
                    <a:pt x="88" y="208"/>
                  </a:cubicBezTo>
                  <a:cubicBezTo>
                    <a:pt x="88" y="210"/>
                    <a:pt x="83" y="208"/>
                    <a:pt x="85" y="211"/>
                  </a:cubicBezTo>
                  <a:cubicBezTo>
                    <a:pt x="82" y="210"/>
                    <a:pt x="85" y="209"/>
                    <a:pt x="82" y="208"/>
                  </a:cubicBezTo>
                  <a:cubicBezTo>
                    <a:pt x="83" y="209"/>
                    <a:pt x="84" y="208"/>
                    <a:pt x="85" y="208"/>
                  </a:cubicBezTo>
                  <a:cubicBezTo>
                    <a:pt x="78" y="200"/>
                    <a:pt x="79" y="178"/>
                    <a:pt x="79" y="161"/>
                  </a:cubicBezTo>
                  <a:cubicBezTo>
                    <a:pt x="81" y="156"/>
                    <a:pt x="80" y="144"/>
                    <a:pt x="81" y="133"/>
                  </a:cubicBezTo>
                  <a:cubicBezTo>
                    <a:pt x="81" y="131"/>
                    <a:pt x="81" y="131"/>
                    <a:pt x="81" y="131"/>
                  </a:cubicBezTo>
                  <a:cubicBezTo>
                    <a:pt x="82" y="131"/>
                    <a:pt x="82" y="131"/>
                    <a:pt x="83" y="131"/>
                  </a:cubicBezTo>
                  <a:cubicBezTo>
                    <a:pt x="83" y="131"/>
                    <a:pt x="83" y="130"/>
                    <a:pt x="83" y="130"/>
                  </a:cubicBezTo>
                  <a:cubicBezTo>
                    <a:pt x="83" y="129"/>
                    <a:pt x="83" y="129"/>
                    <a:pt x="83" y="129"/>
                  </a:cubicBezTo>
                  <a:cubicBezTo>
                    <a:pt x="83" y="128"/>
                    <a:pt x="83" y="128"/>
                    <a:pt x="83" y="128"/>
                  </a:cubicBezTo>
                  <a:cubicBezTo>
                    <a:pt x="82" y="128"/>
                    <a:pt x="82" y="128"/>
                    <a:pt x="81" y="128"/>
                  </a:cubicBezTo>
                  <a:cubicBezTo>
                    <a:pt x="81" y="127"/>
                    <a:pt x="81" y="127"/>
                    <a:pt x="81" y="127"/>
                  </a:cubicBezTo>
                  <a:cubicBezTo>
                    <a:pt x="82" y="128"/>
                    <a:pt x="82" y="128"/>
                    <a:pt x="83" y="128"/>
                  </a:cubicBezTo>
                  <a:cubicBezTo>
                    <a:pt x="83" y="128"/>
                    <a:pt x="83" y="128"/>
                    <a:pt x="83" y="128"/>
                  </a:cubicBezTo>
                  <a:cubicBezTo>
                    <a:pt x="83" y="127"/>
                    <a:pt x="83" y="127"/>
                    <a:pt x="83" y="127"/>
                  </a:cubicBezTo>
                  <a:cubicBezTo>
                    <a:pt x="83" y="127"/>
                    <a:pt x="83" y="127"/>
                    <a:pt x="83" y="127"/>
                  </a:cubicBezTo>
                  <a:cubicBezTo>
                    <a:pt x="83" y="127"/>
                    <a:pt x="83" y="127"/>
                    <a:pt x="83" y="127"/>
                  </a:cubicBezTo>
                  <a:cubicBezTo>
                    <a:pt x="83" y="127"/>
                    <a:pt x="83" y="127"/>
                    <a:pt x="83" y="127"/>
                  </a:cubicBezTo>
                  <a:cubicBezTo>
                    <a:pt x="83" y="127"/>
                    <a:pt x="82" y="127"/>
                    <a:pt x="81" y="127"/>
                  </a:cubicBezTo>
                  <a:cubicBezTo>
                    <a:pt x="81" y="126"/>
                    <a:pt x="81" y="126"/>
                    <a:pt x="81" y="126"/>
                  </a:cubicBezTo>
                  <a:cubicBezTo>
                    <a:pt x="62" y="125"/>
                    <a:pt x="75" y="126"/>
                    <a:pt x="71" y="127"/>
                  </a:cubicBezTo>
                  <a:cubicBezTo>
                    <a:pt x="71" y="127"/>
                    <a:pt x="71" y="127"/>
                    <a:pt x="71" y="127"/>
                  </a:cubicBezTo>
                  <a:cubicBezTo>
                    <a:pt x="66" y="126"/>
                    <a:pt x="63" y="126"/>
                    <a:pt x="69" y="126"/>
                  </a:cubicBezTo>
                  <a:cubicBezTo>
                    <a:pt x="69" y="127"/>
                    <a:pt x="69" y="127"/>
                    <a:pt x="69" y="127"/>
                  </a:cubicBezTo>
                  <a:cubicBezTo>
                    <a:pt x="69" y="127"/>
                    <a:pt x="69" y="127"/>
                    <a:pt x="69" y="127"/>
                  </a:cubicBezTo>
                  <a:cubicBezTo>
                    <a:pt x="70" y="127"/>
                    <a:pt x="70" y="127"/>
                    <a:pt x="71" y="127"/>
                  </a:cubicBezTo>
                  <a:cubicBezTo>
                    <a:pt x="71" y="127"/>
                    <a:pt x="71" y="127"/>
                    <a:pt x="71" y="127"/>
                  </a:cubicBezTo>
                  <a:cubicBezTo>
                    <a:pt x="70" y="127"/>
                    <a:pt x="70" y="127"/>
                    <a:pt x="69" y="127"/>
                  </a:cubicBezTo>
                  <a:cubicBezTo>
                    <a:pt x="69" y="129"/>
                    <a:pt x="69" y="131"/>
                    <a:pt x="71" y="129"/>
                  </a:cubicBezTo>
                  <a:cubicBezTo>
                    <a:pt x="71" y="129"/>
                    <a:pt x="71" y="129"/>
                    <a:pt x="71" y="130"/>
                  </a:cubicBezTo>
                  <a:cubicBezTo>
                    <a:pt x="71" y="130"/>
                    <a:pt x="71" y="130"/>
                    <a:pt x="71" y="130"/>
                  </a:cubicBezTo>
                  <a:cubicBezTo>
                    <a:pt x="70" y="132"/>
                    <a:pt x="70" y="134"/>
                    <a:pt x="70" y="136"/>
                  </a:cubicBezTo>
                  <a:cubicBezTo>
                    <a:pt x="70" y="138"/>
                    <a:pt x="70" y="139"/>
                    <a:pt x="70" y="140"/>
                  </a:cubicBezTo>
                  <a:cubicBezTo>
                    <a:pt x="70" y="140"/>
                    <a:pt x="70" y="140"/>
                    <a:pt x="70" y="140"/>
                  </a:cubicBezTo>
                  <a:cubicBezTo>
                    <a:pt x="69" y="144"/>
                    <a:pt x="69" y="147"/>
                    <a:pt x="68" y="151"/>
                  </a:cubicBezTo>
                  <a:cubicBezTo>
                    <a:pt x="68" y="151"/>
                    <a:pt x="67" y="151"/>
                    <a:pt x="67" y="152"/>
                  </a:cubicBezTo>
                  <a:cubicBezTo>
                    <a:pt x="67" y="153"/>
                    <a:pt x="67" y="155"/>
                    <a:pt x="67" y="156"/>
                  </a:cubicBezTo>
                  <a:cubicBezTo>
                    <a:pt x="67" y="160"/>
                    <a:pt x="66" y="164"/>
                    <a:pt x="64" y="168"/>
                  </a:cubicBezTo>
                  <a:cubicBezTo>
                    <a:pt x="64" y="168"/>
                    <a:pt x="64" y="169"/>
                    <a:pt x="64" y="169"/>
                  </a:cubicBezTo>
                  <a:cubicBezTo>
                    <a:pt x="63" y="164"/>
                    <a:pt x="64" y="157"/>
                    <a:pt x="65" y="155"/>
                  </a:cubicBezTo>
                  <a:cubicBezTo>
                    <a:pt x="63" y="149"/>
                    <a:pt x="64" y="160"/>
                    <a:pt x="62" y="159"/>
                  </a:cubicBezTo>
                  <a:cubicBezTo>
                    <a:pt x="62" y="163"/>
                    <a:pt x="62" y="166"/>
                    <a:pt x="63" y="171"/>
                  </a:cubicBezTo>
                  <a:cubicBezTo>
                    <a:pt x="62" y="174"/>
                    <a:pt x="63" y="175"/>
                    <a:pt x="61" y="179"/>
                  </a:cubicBezTo>
                  <a:cubicBezTo>
                    <a:pt x="60" y="178"/>
                    <a:pt x="60" y="178"/>
                    <a:pt x="60" y="178"/>
                  </a:cubicBezTo>
                  <a:cubicBezTo>
                    <a:pt x="58" y="183"/>
                    <a:pt x="58" y="185"/>
                    <a:pt x="58" y="188"/>
                  </a:cubicBezTo>
                  <a:cubicBezTo>
                    <a:pt x="54" y="190"/>
                    <a:pt x="55" y="191"/>
                    <a:pt x="51" y="193"/>
                  </a:cubicBezTo>
                  <a:cubicBezTo>
                    <a:pt x="54" y="190"/>
                    <a:pt x="55" y="186"/>
                    <a:pt x="55" y="183"/>
                  </a:cubicBezTo>
                  <a:cubicBezTo>
                    <a:pt x="51" y="187"/>
                    <a:pt x="48" y="194"/>
                    <a:pt x="43" y="194"/>
                  </a:cubicBezTo>
                  <a:cubicBezTo>
                    <a:pt x="38" y="196"/>
                    <a:pt x="35" y="199"/>
                    <a:pt x="35" y="201"/>
                  </a:cubicBezTo>
                  <a:cubicBezTo>
                    <a:pt x="36" y="200"/>
                    <a:pt x="31" y="201"/>
                    <a:pt x="34" y="199"/>
                  </a:cubicBezTo>
                  <a:cubicBezTo>
                    <a:pt x="32" y="200"/>
                    <a:pt x="30" y="201"/>
                    <a:pt x="29" y="201"/>
                  </a:cubicBezTo>
                  <a:cubicBezTo>
                    <a:pt x="29" y="201"/>
                    <a:pt x="29" y="201"/>
                    <a:pt x="29" y="201"/>
                  </a:cubicBezTo>
                  <a:cubicBezTo>
                    <a:pt x="28" y="201"/>
                    <a:pt x="28" y="200"/>
                    <a:pt x="28" y="199"/>
                  </a:cubicBezTo>
                  <a:cubicBezTo>
                    <a:pt x="26" y="197"/>
                    <a:pt x="23" y="193"/>
                    <a:pt x="19" y="196"/>
                  </a:cubicBezTo>
                  <a:cubicBezTo>
                    <a:pt x="19" y="194"/>
                    <a:pt x="19" y="194"/>
                    <a:pt x="19" y="194"/>
                  </a:cubicBezTo>
                  <a:cubicBezTo>
                    <a:pt x="16" y="196"/>
                    <a:pt x="12" y="198"/>
                    <a:pt x="9" y="198"/>
                  </a:cubicBezTo>
                  <a:cubicBezTo>
                    <a:pt x="9" y="200"/>
                    <a:pt x="8" y="202"/>
                    <a:pt x="10" y="203"/>
                  </a:cubicBezTo>
                  <a:cubicBezTo>
                    <a:pt x="9" y="204"/>
                    <a:pt x="7" y="201"/>
                    <a:pt x="8" y="203"/>
                  </a:cubicBezTo>
                  <a:cubicBezTo>
                    <a:pt x="7" y="201"/>
                    <a:pt x="7" y="201"/>
                    <a:pt x="7" y="201"/>
                  </a:cubicBezTo>
                  <a:cubicBezTo>
                    <a:pt x="1" y="206"/>
                    <a:pt x="3" y="212"/>
                    <a:pt x="3" y="217"/>
                  </a:cubicBezTo>
                  <a:cubicBezTo>
                    <a:pt x="0" y="218"/>
                    <a:pt x="3" y="221"/>
                    <a:pt x="2" y="224"/>
                  </a:cubicBezTo>
                  <a:cubicBezTo>
                    <a:pt x="3" y="226"/>
                    <a:pt x="2" y="229"/>
                    <a:pt x="5" y="229"/>
                  </a:cubicBezTo>
                  <a:cubicBezTo>
                    <a:pt x="4" y="230"/>
                    <a:pt x="4" y="230"/>
                    <a:pt x="4" y="230"/>
                  </a:cubicBezTo>
                  <a:cubicBezTo>
                    <a:pt x="4" y="232"/>
                    <a:pt x="4" y="235"/>
                    <a:pt x="5" y="237"/>
                  </a:cubicBezTo>
                  <a:cubicBezTo>
                    <a:pt x="5" y="239"/>
                    <a:pt x="7" y="238"/>
                    <a:pt x="8" y="239"/>
                  </a:cubicBezTo>
                  <a:cubicBezTo>
                    <a:pt x="7" y="240"/>
                    <a:pt x="7" y="240"/>
                    <a:pt x="7" y="240"/>
                  </a:cubicBezTo>
                  <a:cubicBezTo>
                    <a:pt x="8" y="241"/>
                    <a:pt x="10" y="240"/>
                    <a:pt x="12" y="240"/>
                  </a:cubicBezTo>
                  <a:cubicBezTo>
                    <a:pt x="12" y="241"/>
                    <a:pt x="12" y="241"/>
                    <a:pt x="12" y="242"/>
                  </a:cubicBezTo>
                  <a:cubicBezTo>
                    <a:pt x="11" y="242"/>
                    <a:pt x="9" y="242"/>
                    <a:pt x="7" y="242"/>
                  </a:cubicBezTo>
                  <a:cubicBezTo>
                    <a:pt x="8" y="244"/>
                    <a:pt x="11" y="244"/>
                    <a:pt x="10" y="246"/>
                  </a:cubicBezTo>
                  <a:cubicBezTo>
                    <a:pt x="11" y="247"/>
                    <a:pt x="12" y="248"/>
                    <a:pt x="14" y="247"/>
                  </a:cubicBezTo>
                  <a:cubicBezTo>
                    <a:pt x="13" y="247"/>
                    <a:pt x="14" y="248"/>
                    <a:pt x="13" y="248"/>
                  </a:cubicBezTo>
                  <a:cubicBezTo>
                    <a:pt x="13" y="249"/>
                    <a:pt x="14" y="249"/>
                    <a:pt x="15" y="249"/>
                  </a:cubicBezTo>
                  <a:cubicBezTo>
                    <a:pt x="15" y="249"/>
                    <a:pt x="15" y="249"/>
                    <a:pt x="15" y="249"/>
                  </a:cubicBezTo>
                  <a:cubicBezTo>
                    <a:pt x="16" y="248"/>
                    <a:pt x="17" y="249"/>
                    <a:pt x="18" y="247"/>
                  </a:cubicBezTo>
                  <a:cubicBezTo>
                    <a:pt x="17" y="247"/>
                    <a:pt x="17" y="247"/>
                    <a:pt x="17" y="246"/>
                  </a:cubicBezTo>
                  <a:cubicBezTo>
                    <a:pt x="18" y="246"/>
                    <a:pt x="19" y="246"/>
                    <a:pt x="19" y="248"/>
                  </a:cubicBezTo>
                  <a:cubicBezTo>
                    <a:pt x="18" y="249"/>
                    <a:pt x="16" y="249"/>
                    <a:pt x="17" y="250"/>
                  </a:cubicBezTo>
                  <a:cubicBezTo>
                    <a:pt x="18" y="250"/>
                    <a:pt x="20" y="249"/>
                    <a:pt x="21" y="248"/>
                  </a:cubicBezTo>
                  <a:cubicBezTo>
                    <a:pt x="20" y="249"/>
                    <a:pt x="19" y="248"/>
                    <a:pt x="20" y="246"/>
                  </a:cubicBezTo>
                  <a:cubicBezTo>
                    <a:pt x="19" y="247"/>
                    <a:pt x="19" y="247"/>
                    <a:pt x="19" y="247"/>
                  </a:cubicBezTo>
                  <a:cubicBezTo>
                    <a:pt x="20" y="246"/>
                    <a:pt x="20" y="246"/>
                    <a:pt x="20" y="246"/>
                  </a:cubicBezTo>
                  <a:cubicBezTo>
                    <a:pt x="18" y="245"/>
                    <a:pt x="19" y="243"/>
                    <a:pt x="17" y="243"/>
                  </a:cubicBezTo>
                  <a:cubicBezTo>
                    <a:pt x="16" y="245"/>
                    <a:pt x="16" y="245"/>
                    <a:pt x="16" y="245"/>
                  </a:cubicBezTo>
                  <a:cubicBezTo>
                    <a:pt x="15" y="244"/>
                    <a:pt x="13" y="244"/>
                    <a:pt x="13" y="243"/>
                  </a:cubicBezTo>
                  <a:cubicBezTo>
                    <a:pt x="14" y="243"/>
                    <a:pt x="15" y="242"/>
                    <a:pt x="15" y="241"/>
                  </a:cubicBezTo>
                  <a:cubicBezTo>
                    <a:pt x="15" y="241"/>
                    <a:pt x="14" y="241"/>
                    <a:pt x="15" y="241"/>
                  </a:cubicBezTo>
                  <a:cubicBezTo>
                    <a:pt x="17" y="240"/>
                    <a:pt x="17" y="240"/>
                    <a:pt x="17" y="240"/>
                  </a:cubicBezTo>
                  <a:cubicBezTo>
                    <a:pt x="14" y="242"/>
                    <a:pt x="15" y="238"/>
                    <a:pt x="14" y="238"/>
                  </a:cubicBezTo>
                  <a:cubicBezTo>
                    <a:pt x="15" y="238"/>
                    <a:pt x="15" y="238"/>
                    <a:pt x="15" y="238"/>
                  </a:cubicBezTo>
                  <a:cubicBezTo>
                    <a:pt x="15" y="236"/>
                    <a:pt x="13" y="239"/>
                    <a:pt x="13" y="238"/>
                  </a:cubicBezTo>
                  <a:cubicBezTo>
                    <a:pt x="13" y="237"/>
                    <a:pt x="15" y="237"/>
                    <a:pt x="16" y="235"/>
                  </a:cubicBezTo>
                  <a:cubicBezTo>
                    <a:pt x="15" y="234"/>
                    <a:pt x="12" y="233"/>
                    <a:pt x="14" y="230"/>
                  </a:cubicBezTo>
                  <a:cubicBezTo>
                    <a:pt x="13" y="229"/>
                    <a:pt x="12" y="228"/>
                    <a:pt x="11" y="227"/>
                  </a:cubicBezTo>
                  <a:cubicBezTo>
                    <a:pt x="10" y="226"/>
                    <a:pt x="13" y="227"/>
                    <a:pt x="12" y="226"/>
                  </a:cubicBezTo>
                  <a:cubicBezTo>
                    <a:pt x="13" y="226"/>
                    <a:pt x="14" y="225"/>
                    <a:pt x="15" y="225"/>
                  </a:cubicBezTo>
                  <a:cubicBezTo>
                    <a:pt x="14" y="225"/>
                    <a:pt x="15" y="223"/>
                    <a:pt x="12" y="224"/>
                  </a:cubicBezTo>
                  <a:cubicBezTo>
                    <a:pt x="13" y="222"/>
                    <a:pt x="13" y="221"/>
                    <a:pt x="13" y="219"/>
                  </a:cubicBezTo>
                  <a:cubicBezTo>
                    <a:pt x="13" y="219"/>
                    <a:pt x="14" y="219"/>
                    <a:pt x="15" y="219"/>
                  </a:cubicBezTo>
                  <a:cubicBezTo>
                    <a:pt x="14" y="218"/>
                    <a:pt x="12" y="217"/>
                    <a:pt x="13" y="216"/>
                  </a:cubicBezTo>
                  <a:cubicBezTo>
                    <a:pt x="12" y="215"/>
                    <a:pt x="12" y="216"/>
                    <a:pt x="10" y="215"/>
                  </a:cubicBezTo>
                  <a:cubicBezTo>
                    <a:pt x="10" y="215"/>
                    <a:pt x="9" y="215"/>
                    <a:pt x="9" y="214"/>
                  </a:cubicBezTo>
                  <a:cubicBezTo>
                    <a:pt x="11" y="214"/>
                    <a:pt x="14" y="215"/>
                    <a:pt x="14" y="214"/>
                  </a:cubicBezTo>
                  <a:cubicBezTo>
                    <a:pt x="17" y="215"/>
                    <a:pt x="13" y="216"/>
                    <a:pt x="16" y="216"/>
                  </a:cubicBezTo>
                  <a:cubicBezTo>
                    <a:pt x="18" y="216"/>
                    <a:pt x="18" y="218"/>
                    <a:pt x="17" y="219"/>
                  </a:cubicBezTo>
                  <a:cubicBezTo>
                    <a:pt x="19" y="220"/>
                    <a:pt x="17" y="218"/>
                    <a:pt x="19" y="218"/>
                  </a:cubicBezTo>
                  <a:cubicBezTo>
                    <a:pt x="19" y="217"/>
                    <a:pt x="18" y="217"/>
                    <a:pt x="18" y="216"/>
                  </a:cubicBezTo>
                  <a:cubicBezTo>
                    <a:pt x="18" y="216"/>
                    <a:pt x="17" y="216"/>
                    <a:pt x="17" y="216"/>
                  </a:cubicBezTo>
                  <a:cubicBezTo>
                    <a:pt x="17" y="215"/>
                    <a:pt x="18" y="215"/>
                    <a:pt x="18" y="215"/>
                  </a:cubicBezTo>
                  <a:cubicBezTo>
                    <a:pt x="18" y="215"/>
                    <a:pt x="18" y="215"/>
                    <a:pt x="18" y="215"/>
                  </a:cubicBezTo>
                  <a:cubicBezTo>
                    <a:pt x="17" y="216"/>
                    <a:pt x="17" y="216"/>
                    <a:pt x="17" y="216"/>
                  </a:cubicBezTo>
                  <a:cubicBezTo>
                    <a:pt x="17" y="216"/>
                    <a:pt x="17" y="216"/>
                    <a:pt x="17" y="216"/>
                  </a:cubicBezTo>
                  <a:cubicBezTo>
                    <a:pt x="17" y="216"/>
                    <a:pt x="17" y="216"/>
                    <a:pt x="17" y="216"/>
                  </a:cubicBezTo>
                  <a:cubicBezTo>
                    <a:pt x="17" y="215"/>
                    <a:pt x="17" y="215"/>
                    <a:pt x="17" y="215"/>
                  </a:cubicBezTo>
                  <a:cubicBezTo>
                    <a:pt x="17" y="215"/>
                    <a:pt x="17" y="216"/>
                    <a:pt x="17" y="216"/>
                  </a:cubicBezTo>
                  <a:cubicBezTo>
                    <a:pt x="17" y="216"/>
                    <a:pt x="17" y="216"/>
                    <a:pt x="17" y="216"/>
                  </a:cubicBezTo>
                  <a:cubicBezTo>
                    <a:pt x="17" y="215"/>
                    <a:pt x="17" y="215"/>
                    <a:pt x="17" y="215"/>
                  </a:cubicBezTo>
                  <a:cubicBezTo>
                    <a:pt x="17" y="215"/>
                    <a:pt x="17" y="215"/>
                    <a:pt x="17" y="215"/>
                  </a:cubicBezTo>
                  <a:cubicBezTo>
                    <a:pt x="18" y="214"/>
                    <a:pt x="18" y="214"/>
                    <a:pt x="18" y="214"/>
                  </a:cubicBezTo>
                  <a:cubicBezTo>
                    <a:pt x="18" y="214"/>
                    <a:pt x="18" y="214"/>
                    <a:pt x="18" y="214"/>
                  </a:cubicBezTo>
                  <a:cubicBezTo>
                    <a:pt x="17" y="215"/>
                    <a:pt x="17" y="215"/>
                    <a:pt x="17" y="216"/>
                  </a:cubicBezTo>
                  <a:cubicBezTo>
                    <a:pt x="17" y="216"/>
                    <a:pt x="17" y="216"/>
                    <a:pt x="17" y="216"/>
                  </a:cubicBezTo>
                  <a:cubicBezTo>
                    <a:pt x="16" y="216"/>
                    <a:pt x="16" y="215"/>
                    <a:pt x="16" y="215"/>
                  </a:cubicBezTo>
                  <a:cubicBezTo>
                    <a:pt x="14" y="214"/>
                    <a:pt x="17" y="214"/>
                    <a:pt x="18" y="214"/>
                  </a:cubicBezTo>
                  <a:cubicBezTo>
                    <a:pt x="18" y="214"/>
                    <a:pt x="18" y="214"/>
                    <a:pt x="18" y="214"/>
                  </a:cubicBezTo>
                  <a:cubicBezTo>
                    <a:pt x="18" y="214"/>
                    <a:pt x="18" y="214"/>
                    <a:pt x="18" y="214"/>
                  </a:cubicBezTo>
                  <a:cubicBezTo>
                    <a:pt x="18" y="214"/>
                    <a:pt x="18" y="214"/>
                    <a:pt x="18" y="214"/>
                  </a:cubicBezTo>
                  <a:cubicBezTo>
                    <a:pt x="17" y="214"/>
                    <a:pt x="17" y="215"/>
                    <a:pt x="17" y="215"/>
                  </a:cubicBezTo>
                  <a:cubicBezTo>
                    <a:pt x="17" y="215"/>
                    <a:pt x="17" y="215"/>
                    <a:pt x="17" y="215"/>
                  </a:cubicBezTo>
                  <a:cubicBezTo>
                    <a:pt x="17" y="216"/>
                    <a:pt x="17" y="216"/>
                    <a:pt x="17" y="216"/>
                  </a:cubicBezTo>
                  <a:cubicBezTo>
                    <a:pt x="18" y="215"/>
                    <a:pt x="18" y="215"/>
                    <a:pt x="18" y="215"/>
                  </a:cubicBezTo>
                  <a:cubicBezTo>
                    <a:pt x="18" y="215"/>
                    <a:pt x="18" y="214"/>
                    <a:pt x="18" y="214"/>
                  </a:cubicBezTo>
                  <a:cubicBezTo>
                    <a:pt x="18" y="214"/>
                    <a:pt x="18" y="214"/>
                    <a:pt x="18" y="214"/>
                  </a:cubicBezTo>
                  <a:cubicBezTo>
                    <a:pt x="18" y="215"/>
                    <a:pt x="17" y="215"/>
                    <a:pt x="17" y="215"/>
                  </a:cubicBezTo>
                  <a:cubicBezTo>
                    <a:pt x="17" y="215"/>
                    <a:pt x="17" y="215"/>
                    <a:pt x="18" y="215"/>
                  </a:cubicBezTo>
                  <a:cubicBezTo>
                    <a:pt x="17" y="215"/>
                    <a:pt x="17" y="215"/>
                    <a:pt x="17" y="215"/>
                  </a:cubicBezTo>
                  <a:cubicBezTo>
                    <a:pt x="18" y="214"/>
                    <a:pt x="18" y="214"/>
                    <a:pt x="18" y="214"/>
                  </a:cubicBezTo>
                  <a:cubicBezTo>
                    <a:pt x="18" y="214"/>
                    <a:pt x="18" y="214"/>
                    <a:pt x="18" y="214"/>
                  </a:cubicBezTo>
                  <a:cubicBezTo>
                    <a:pt x="18" y="214"/>
                    <a:pt x="18" y="214"/>
                    <a:pt x="18" y="214"/>
                  </a:cubicBezTo>
                  <a:cubicBezTo>
                    <a:pt x="18" y="214"/>
                    <a:pt x="18" y="214"/>
                    <a:pt x="18" y="214"/>
                  </a:cubicBezTo>
                  <a:cubicBezTo>
                    <a:pt x="18" y="214"/>
                    <a:pt x="18" y="214"/>
                    <a:pt x="18" y="214"/>
                  </a:cubicBezTo>
                  <a:cubicBezTo>
                    <a:pt x="18" y="213"/>
                    <a:pt x="18" y="213"/>
                    <a:pt x="18" y="213"/>
                  </a:cubicBezTo>
                  <a:cubicBezTo>
                    <a:pt x="18" y="213"/>
                    <a:pt x="18" y="213"/>
                    <a:pt x="18" y="213"/>
                  </a:cubicBezTo>
                  <a:cubicBezTo>
                    <a:pt x="18" y="213"/>
                    <a:pt x="18" y="213"/>
                    <a:pt x="18" y="213"/>
                  </a:cubicBezTo>
                  <a:cubicBezTo>
                    <a:pt x="18" y="213"/>
                    <a:pt x="18" y="213"/>
                    <a:pt x="18" y="213"/>
                  </a:cubicBezTo>
                  <a:cubicBezTo>
                    <a:pt x="18" y="213"/>
                    <a:pt x="18" y="213"/>
                    <a:pt x="18" y="213"/>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9" y="212"/>
                  </a:cubicBezTo>
                  <a:cubicBezTo>
                    <a:pt x="19" y="212"/>
                    <a:pt x="19" y="212"/>
                    <a:pt x="19" y="212"/>
                  </a:cubicBezTo>
                  <a:cubicBezTo>
                    <a:pt x="19" y="212"/>
                    <a:pt x="19" y="212"/>
                    <a:pt x="19" y="212"/>
                  </a:cubicBezTo>
                  <a:cubicBezTo>
                    <a:pt x="19" y="212"/>
                    <a:pt x="19" y="212"/>
                    <a:pt x="19" y="212"/>
                  </a:cubicBezTo>
                  <a:cubicBezTo>
                    <a:pt x="20" y="212"/>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9" y="213"/>
                  </a:cubicBezTo>
                  <a:cubicBezTo>
                    <a:pt x="19" y="213"/>
                    <a:pt x="19" y="213"/>
                    <a:pt x="18" y="213"/>
                  </a:cubicBezTo>
                  <a:cubicBezTo>
                    <a:pt x="19" y="213"/>
                    <a:pt x="19" y="213"/>
                    <a:pt x="19" y="212"/>
                  </a:cubicBezTo>
                  <a:cubicBezTo>
                    <a:pt x="19" y="212"/>
                    <a:pt x="19" y="212"/>
                    <a:pt x="19" y="212"/>
                  </a:cubicBezTo>
                  <a:cubicBezTo>
                    <a:pt x="19" y="212"/>
                    <a:pt x="19" y="212"/>
                    <a:pt x="19" y="212"/>
                  </a:cubicBezTo>
                  <a:cubicBezTo>
                    <a:pt x="19" y="212"/>
                    <a:pt x="19" y="212"/>
                    <a:pt x="19" y="212"/>
                  </a:cubicBezTo>
                  <a:cubicBezTo>
                    <a:pt x="19" y="212"/>
                    <a:pt x="19" y="212"/>
                    <a:pt x="19" y="212"/>
                  </a:cubicBezTo>
                  <a:cubicBezTo>
                    <a:pt x="19" y="212"/>
                    <a:pt x="19" y="212"/>
                    <a:pt x="19" y="212"/>
                  </a:cubicBezTo>
                  <a:cubicBezTo>
                    <a:pt x="19"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2"/>
                    <a:pt x="18" y="212"/>
                  </a:cubicBezTo>
                  <a:cubicBezTo>
                    <a:pt x="18" y="212"/>
                    <a:pt x="18" y="213"/>
                    <a:pt x="18" y="213"/>
                  </a:cubicBezTo>
                  <a:cubicBezTo>
                    <a:pt x="18" y="213"/>
                    <a:pt x="18" y="213"/>
                    <a:pt x="18" y="213"/>
                  </a:cubicBezTo>
                  <a:cubicBezTo>
                    <a:pt x="18" y="213"/>
                    <a:pt x="18" y="213"/>
                    <a:pt x="18" y="213"/>
                  </a:cubicBezTo>
                  <a:cubicBezTo>
                    <a:pt x="18" y="213"/>
                    <a:pt x="18" y="213"/>
                    <a:pt x="18" y="213"/>
                  </a:cubicBezTo>
                  <a:cubicBezTo>
                    <a:pt x="18" y="213"/>
                    <a:pt x="18" y="213"/>
                    <a:pt x="18" y="213"/>
                  </a:cubicBezTo>
                  <a:cubicBezTo>
                    <a:pt x="18" y="213"/>
                    <a:pt x="18" y="213"/>
                    <a:pt x="18" y="213"/>
                  </a:cubicBezTo>
                  <a:cubicBezTo>
                    <a:pt x="18" y="213"/>
                    <a:pt x="19" y="213"/>
                    <a:pt x="19" y="213"/>
                  </a:cubicBezTo>
                  <a:cubicBezTo>
                    <a:pt x="18" y="213"/>
                    <a:pt x="18" y="213"/>
                    <a:pt x="18" y="213"/>
                  </a:cubicBezTo>
                  <a:cubicBezTo>
                    <a:pt x="18" y="213"/>
                    <a:pt x="18" y="214"/>
                    <a:pt x="18" y="214"/>
                  </a:cubicBezTo>
                  <a:cubicBezTo>
                    <a:pt x="18" y="214"/>
                    <a:pt x="18" y="214"/>
                    <a:pt x="18" y="213"/>
                  </a:cubicBezTo>
                  <a:cubicBezTo>
                    <a:pt x="18" y="214"/>
                    <a:pt x="18" y="214"/>
                    <a:pt x="18" y="214"/>
                  </a:cubicBezTo>
                  <a:cubicBezTo>
                    <a:pt x="18" y="214"/>
                    <a:pt x="18" y="214"/>
                    <a:pt x="18" y="214"/>
                  </a:cubicBezTo>
                  <a:cubicBezTo>
                    <a:pt x="18" y="214"/>
                    <a:pt x="18" y="214"/>
                    <a:pt x="18" y="214"/>
                  </a:cubicBezTo>
                  <a:cubicBezTo>
                    <a:pt x="18" y="214"/>
                    <a:pt x="18" y="214"/>
                    <a:pt x="18" y="214"/>
                  </a:cubicBezTo>
                  <a:cubicBezTo>
                    <a:pt x="18" y="215"/>
                    <a:pt x="18" y="215"/>
                    <a:pt x="18" y="215"/>
                  </a:cubicBezTo>
                  <a:cubicBezTo>
                    <a:pt x="18" y="215"/>
                    <a:pt x="18" y="215"/>
                    <a:pt x="18" y="215"/>
                  </a:cubicBezTo>
                  <a:cubicBezTo>
                    <a:pt x="18" y="215"/>
                    <a:pt x="18" y="215"/>
                    <a:pt x="18" y="215"/>
                  </a:cubicBezTo>
                  <a:cubicBezTo>
                    <a:pt x="18" y="215"/>
                    <a:pt x="18" y="215"/>
                    <a:pt x="18" y="215"/>
                  </a:cubicBezTo>
                  <a:cubicBezTo>
                    <a:pt x="18" y="215"/>
                    <a:pt x="18" y="215"/>
                    <a:pt x="18" y="215"/>
                  </a:cubicBezTo>
                  <a:cubicBezTo>
                    <a:pt x="18" y="216"/>
                    <a:pt x="18" y="216"/>
                    <a:pt x="18" y="216"/>
                  </a:cubicBezTo>
                  <a:cubicBezTo>
                    <a:pt x="18" y="216"/>
                    <a:pt x="18" y="216"/>
                    <a:pt x="18" y="216"/>
                  </a:cubicBezTo>
                  <a:cubicBezTo>
                    <a:pt x="19" y="216"/>
                    <a:pt x="18" y="215"/>
                    <a:pt x="19" y="215"/>
                  </a:cubicBezTo>
                  <a:cubicBezTo>
                    <a:pt x="19" y="215"/>
                    <a:pt x="19" y="215"/>
                    <a:pt x="19" y="215"/>
                  </a:cubicBezTo>
                  <a:cubicBezTo>
                    <a:pt x="19" y="215"/>
                    <a:pt x="19" y="215"/>
                    <a:pt x="19" y="215"/>
                  </a:cubicBezTo>
                  <a:cubicBezTo>
                    <a:pt x="19" y="215"/>
                    <a:pt x="19" y="216"/>
                    <a:pt x="19" y="216"/>
                  </a:cubicBezTo>
                  <a:cubicBezTo>
                    <a:pt x="19" y="216"/>
                    <a:pt x="19" y="216"/>
                    <a:pt x="19" y="215"/>
                  </a:cubicBezTo>
                  <a:cubicBezTo>
                    <a:pt x="19" y="216"/>
                    <a:pt x="19" y="216"/>
                    <a:pt x="19" y="216"/>
                  </a:cubicBezTo>
                  <a:cubicBezTo>
                    <a:pt x="19" y="215"/>
                    <a:pt x="20" y="217"/>
                    <a:pt x="20" y="215"/>
                  </a:cubicBezTo>
                  <a:cubicBezTo>
                    <a:pt x="19" y="215"/>
                    <a:pt x="19" y="215"/>
                    <a:pt x="19" y="215"/>
                  </a:cubicBezTo>
                  <a:cubicBezTo>
                    <a:pt x="20" y="215"/>
                    <a:pt x="18" y="215"/>
                    <a:pt x="19" y="214"/>
                  </a:cubicBezTo>
                  <a:cubicBezTo>
                    <a:pt x="19" y="214"/>
                    <a:pt x="19" y="214"/>
                    <a:pt x="19" y="214"/>
                  </a:cubicBezTo>
                  <a:cubicBezTo>
                    <a:pt x="19" y="214"/>
                    <a:pt x="19" y="214"/>
                    <a:pt x="19" y="213"/>
                  </a:cubicBezTo>
                  <a:cubicBezTo>
                    <a:pt x="19" y="213"/>
                    <a:pt x="19" y="214"/>
                    <a:pt x="19" y="214"/>
                  </a:cubicBezTo>
                  <a:cubicBezTo>
                    <a:pt x="19" y="214"/>
                    <a:pt x="19" y="214"/>
                    <a:pt x="19" y="214"/>
                  </a:cubicBezTo>
                  <a:cubicBezTo>
                    <a:pt x="19" y="214"/>
                    <a:pt x="20" y="214"/>
                    <a:pt x="20" y="214"/>
                  </a:cubicBezTo>
                  <a:cubicBezTo>
                    <a:pt x="20" y="214"/>
                    <a:pt x="19" y="214"/>
                    <a:pt x="20" y="215"/>
                  </a:cubicBezTo>
                  <a:cubicBezTo>
                    <a:pt x="22" y="215"/>
                    <a:pt x="22" y="215"/>
                    <a:pt x="22" y="215"/>
                  </a:cubicBezTo>
                  <a:cubicBezTo>
                    <a:pt x="21" y="216"/>
                    <a:pt x="21" y="216"/>
                    <a:pt x="21" y="216"/>
                  </a:cubicBezTo>
                  <a:cubicBezTo>
                    <a:pt x="20" y="216"/>
                    <a:pt x="20" y="216"/>
                    <a:pt x="20" y="216"/>
                  </a:cubicBezTo>
                  <a:cubicBezTo>
                    <a:pt x="21" y="216"/>
                    <a:pt x="21" y="216"/>
                    <a:pt x="21" y="216"/>
                  </a:cubicBezTo>
                  <a:cubicBezTo>
                    <a:pt x="20" y="217"/>
                    <a:pt x="20" y="217"/>
                    <a:pt x="20" y="217"/>
                  </a:cubicBezTo>
                  <a:cubicBezTo>
                    <a:pt x="21" y="216"/>
                    <a:pt x="21" y="216"/>
                    <a:pt x="21" y="216"/>
                  </a:cubicBezTo>
                  <a:cubicBezTo>
                    <a:pt x="21" y="217"/>
                    <a:pt x="21" y="217"/>
                    <a:pt x="21" y="217"/>
                  </a:cubicBezTo>
                  <a:cubicBezTo>
                    <a:pt x="20" y="218"/>
                    <a:pt x="23" y="217"/>
                    <a:pt x="22" y="218"/>
                  </a:cubicBezTo>
                  <a:cubicBezTo>
                    <a:pt x="21" y="218"/>
                    <a:pt x="20" y="219"/>
                    <a:pt x="20" y="219"/>
                  </a:cubicBezTo>
                  <a:cubicBezTo>
                    <a:pt x="22" y="218"/>
                    <a:pt x="23" y="219"/>
                    <a:pt x="25" y="218"/>
                  </a:cubicBezTo>
                  <a:cubicBezTo>
                    <a:pt x="24" y="219"/>
                    <a:pt x="21" y="219"/>
                    <a:pt x="20" y="220"/>
                  </a:cubicBezTo>
                  <a:cubicBezTo>
                    <a:pt x="22" y="220"/>
                    <a:pt x="19" y="222"/>
                    <a:pt x="22" y="221"/>
                  </a:cubicBezTo>
                  <a:cubicBezTo>
                    <a:pt x="22" y="220"/>
                    <a:pt x="23" y="221"/>
                    <a:pt x="25" y="220"/>
                  </a:cubicBezTo>
                  <a:cubicBezTo>
                    <a:pt x="25" y="222"/>
                    <a:pt x="23" y="221"/>
                    <a:pt x="23" y="222"/>
                  </a:cubicBezTo>
                  <a:cubicBezTo>
                    <a:pt x="23" y="222"/>
                    <a:pt x="25" y="222"/>
                    <a:pt x="26" y="221"/>
                  </a:cubicBezTo>
                  <a:cubicBezTo>
                    <a:pt x="26" y="222"/>
                    <a:pt x="28" y="222"/>
                    <a:pt x="27" y="223"/>
                  </a:cubicBezTo>
                  <a:cubicBezTo>
                    <a:pt x="25" y="224"/>
                    <a:pt x="26" y="222"/>
                    <a:pt x="25" y="223"/>
                  </a:cubicBezTo>
                  <a:cubicBezTo>
                    <a:pt x="25" y="224"/>
                    <a:pt x="29" y="222"/>
                    <a:pt x="30" y="224"/>
                  </a:cubicBezTo>
                  <a:cubicBezTo>
                    <a:pt x="31" y="223"/>
                    <a:pt x="34" y="223"/>
                    <a:pt x="35" y="224"/>
                  </a:cubicBezTo>
                  <a:cubicBezTo>
                    <a:pt x="35" y="226"/>
                    <a:pt x="34" y="223"/>
                    <a:pt x="32" y="224"/>
                  </a:cubicBezTo>
                  <a:cubicBezTo>
                    <a:pt x="32" y="225"/>
                    <a:pt x="32" y="225"/>
                    <a:pt x="32" y="225"/>
                  </a:cubicBezTo>
                  <a:cubicBezTo>
                    <a:pt x="30" y="227"/>
                    <a:pt x="27" y="224"/>
                    <a:pt x="25" y="225"/>
                  </a:cubicBezTo>
                  <a:cubicBezTo>
                    <a:pt x="26" y="226"/>
                    <a:pt x="26" y="226"/>
                    <a:pt x="26" y="226"/>
                  </a:cubicBezTo>
                  <a:cubicBezTo>
                    <a:pt x="25" y="226"/>
                    <a:pt x="24" y="226"/>
                    <a:pt x="23" y="227"/>
                  </a:cubicBezTo>
                  <a:cubicBezTo>
                    <a:pt x="25" y="226"/>
                    <a:pt x="24" y="228"/>
                    <a:pt x="25" y="228"/>
                  </a:cubicBezTo>
                  <a:cubicBezTo>
                    <a:pt x="26" y="228"/>
                    <a:pt x="24" y="228"/>
                    <a:pt x="25" y="228"/>
                  </a:cubicBezTo>
                  <a:cubicBezTo>
                    <a:pt x="26" y="228"/>
                    <a:pt x="29" y="228"/>
                    <a:pt x="28" y="230"/>
                  </a:cubicBezTo>
                  <a:cubicBezTo>
                    <a:pt x="27" y="229"/>
                    <a:pt x="26" y="230"/>
                    <a:pt x="25" y="230"/>
                  </a:cubicBezTo>
                  <a:cubicBezTo>
                    <a:pt x="24" y="231"/>
                    <a:pt x="27" y="230"/>
                    <a:pt x="26" y="231"/>
                  </a:cubicBezTo>
                  <a:cubicBezTo>
                    <a:pt x="25" y="231"/>
                    <a:pt x="25" y="231"/>
                    <a:pt x="25" y="231"/>
                  </a:cubicBezTo>
                  <a:cubicBezTo>
                    <a:pt x="25" y="233"/>
                    <a:pt x="26" y="241"/>
                    <a:pt x="32" y="242"/>
                  </a:cubicBezTo>
                  <a:cubicBezTo>
                    <a:pt x="31" y="243"/>
                    <a:pt x="31" y="245"/>
                    <a:pt x="30" y="247"/>
                  </a:cubicBezTo>
                  <a:cubicBezTo>
                    <a:pt x="31" y="246"/>
                    <a:pt x="32" y="246"/>
                    <a:pt x="33" y="247"/>
                  </a:cubicBezTo>
                  <a:cubicBezTo>
                    <a:pt x="31" y="248"/>
                    <a:pt x="31" y="248"/>
                    <a:pt x="31" y="248"/>
                  </a:cubicBezTo>
                  <a:cubicBezTo>
                    <a:pt x="30" y="250"/>
                    <a:pt x="33" y="251"/>
                    <a:pt x="34" y="251"/>
                  </a:cubicBezTo>
                  <a:cubicBezTo>
                    <a:pt x="33" y="252"/>
                    <a:pt x="33" y="252"/>
                    <a:pt x="33" y="252"/>
                  </a:cubicBezTo>
                  <a:cubicBezTo>
                    <a:pt x="32" y="254"/>
                    <a:pt x="34" y="253"/>
                    <a:pt x="35" y="253"/>
                  </a:cubicBezTo>
                  <a:cubicBezTo>
                    <a:pt x="34" y="254"/>
                    <a:pt x="34" y="254"/>
                    <a:pt x="34" y="254"/>
                  </a:cubicBezTo>
                  <a:cubicBezTo>
                    <a:pt x="35" y="254"/>
                    <a:pt x="35" y="254"/>
                    <a:pt x="35" y="254"/>
                  </a:cubicBezTo>
                  <a:cubicBezTo>
                    <a:pt x="36" y="255"/>
                    <a:pt x="36" y="256"/>
                    <a:pt x="34" y="257"/>
                  </a:cubicBezTo>
                  <a:cubicBezTo>
                    <a:pt x="35" y="257"/>
                    <a:pt x="35" y="257"/>
                    <a:pt x="36" y="256"/>
                  </a:cubicBezTo>
                  <a:cubicBezTo>
                    <a:pt x="35" y="258"/>
                    <a:pt x="36" y="261"/>
                    <a:pt x="38" y="262"/>
                  </a:cubicBezTo>
                  <a:cubicBezTo>
                    <a:pt x="38" y="261"/>
                    <a:pt x="39" y="261"/>
                    <a:pt x="40" y="260"/>
                  </a:cubicBezTo>
                  <a:cubicBezTo>
                    <a:pt x="42" y="259"/>
                    <a:pt x="40" y="260"/>
                    <a:pt x="41" y="260"/>
                  </a:cubicBezTo>
                  <a:cubicBezTo>
                    <a:pt x="41" y="261"/>
                    <a:pt x="40" y="262"/>
                    <a:pt x="39" y="262"/>
                  </a:cubicBezTo>
                  <a:cubicBezTo>
                    <a:pt x="38" y="265"/>
                    <a:pt x="42" y="267"/>
                    <a:pt x="44" y="270"/>
                  </a:cubicBezTo>
                  <a:cubicBezTo>
                    <a:pt x="44" y="270"/>
                    <a:pt x="44" y="270"/>
                    <a:pt x="45" y="270"/>
                  </a:cubicBezTo>
                  <a:cubicBezTo>
                    <a:pt x="44" y="273"/>
                    <a:pt x="48" y="273"/>
                    <a:pt x="48" y="276"/>
                  </a:cubicBezTo>
                  <a:cubicBezTo>
                    <a:pt x="49" y="275"/>
                    <a:pt x="51" y="273"/>
                    <a:pt x="52" y="274"/>
                  </a:cubicBezTo>
                  <a:cubicBezTo>
                    <a:pt x="54" y="274"/>
                    <a:pt x="50" y="276"/>
                    <a:pt x="50" y="279"/>
                  </a:cubicBezTo>
                  <a:cubicBezTo>
                    <a:pt x="51" y="278"/>
                    <a:pt x="52" y="279"/>
                    <a:pt x="53" y="279"/>
                  </a:cubicBezTo>
                  <a:cubicBezTo>
                    <a:pt x="52" y="280"/>
                    <a:pt x="52" y="280"/>
                    <a:pt x="52" y="280"/>
                  </a:cubicBezTo>
                  <a:cubicBezTo>
                    <a:pt x="54" y="279"/>
                    <a:pt x="55" y="280"/>
                    <a:pt x="55" y="281"/>
                  </a:cubicBezTo>
                  <a:cubicBezTo>
                    <a:pt x="55" y="281"/>
                    <a:pt x="55" y="281"/>
                    <a:pt x="55" y="281"/>
                  </a:cubicBezTo>
                  <a:cubicBezTo>
                    <a:pt x="55" y="282"/>
                    <a:pt x="55" y="283"/>
                    <a:pt x="56" y="284"/>
                  </a:cubicBezTo>
                  <a:cubicBezTo>
                    <a:pt x="57" y="282"/>
                    <a:pt x="58" y="284"/>
                    <a:pt x="59" y="283"/>
                  </a:cubicBezTo>
                  <a:cubicBezTo>
                    <a:pt x="59" y="284"/>
                    <a:pt x="59" y="284"/>
                    <a:pt x="59" y="284"/>
                  </a:cubicBezTo>
                  <a:cubicBezTo>
                    <a:pt x="60" y="283"/>
                    <a:pt x="60" y="283"/>
                    <a:pt x="60" y="283"/>
                  </a:cubicBezTo>
                  <a:cubicBezTo>
                    <a:pt x="61" y="285"/>
                    <a:pt x="61" y="285"/>
                    <a:pt x="61" y="285"/>
                  </a:cubicBezTo>
                  <a:cubicBezTo>
                    <a:pt x="59" y="285"/>
                    <a:pt x="59" y="285"/>
                    <a:pt x="59" y="285"/>
                  </a:cubicBezTo>
                  <a:cubicBezTo>
                    <a:pt x="60" y="287"/>
                    <a:pt x="60" y="285"/>
                    <a:pt x="62" y="284"/>
                  </a:cubicBezTo>
                  <a:cubicBezTo>
                    <a:pt x="63" y="284"/>
                    <a:pt x="62" y="285"/>
                    <a:pt x="62" y="286"/>
                  </a:cubicBezTo>
                  <a:cubicBezTo>
                    <a:pt x="62" y="287"/>
                    <a:pt x="62" y="285"/>
                    <a:pt x="61" y="285"/>
                  </a:cubicBezTo>
                  <a:cubicBezTo>
                    <a:pt x="60" y="286"/>
                    <a:pt x="62" y="286"/>
                    <a:pt x="61" y="287"/>
                  </a:cubicBezTo>
                  <a:cubicBezTo>
                    <a:pt x="62" y="287"/>
                    <a:pt x="63" y="286"/>
                    <a:pt x="63" y="286"/>
                  </a:cubicBezTo>
                  <a:cubicBezTo>
                    <a:pt x="64" y="287"/>
                    <a:pt x="65" y="287"/>
                    <a:pt x="65" y="289"/>
                  </a:cubicBezTo>
                  <a:cubicBezTo>
                    <a:pt x="65" y="288"/>
                    <a:pt x="66" y="289"/>
                    <a:pt x="67" y="288"/>
                  </a:cubicBezTo>
                  <a:cubicBezTo>
                    <a:pt x="66" y="288"/>
                    <a:pt x="66" y="287"/>
                    <a:pt x="66" y="286"/>
                  </a:cubicBezTo>
                  <a:cubicBezTo>
                    <a:pt x="67" y="286"/>
                    <a:pt x="68" y="286"/>
                    <a:pt x="68" y="287"/>
                  </a:cubicBezTo>
                  <a:cubicBezTo>
                    <a:pt x="67" y="287"/>
                    <a:pt x="67" y="287"/>
                    <a:pt x="67" y="287"/>
                  </a:cubicBezTo>
                  <a:cubicBezTo>
                    <a:pt x="68" y="287"/>
                    <a:pt x="69" y="288"/>
                    <a:pt x="69" y="286"/>
                  </a:cubicBezTo>
                  <a:cubicBezTo>
                    <a:pt x="69" y="289"/>
                    <a:pt x="69" y="289"/>
                    <a:pt x="69" y="289"/>
                  </a:cubicBezTo>
                  <a:cubicBezTo>
                    <a:pt x="70" y="288"/>
                    <a:pt x="71" y="288"/>
                    <a:pt x="72" y="288"/>
                  </a:cubicBezTo>
                  <a:cubicBezTo>
                    <a:pt x="71" y="290"/>
                    <a:pt x="69" y="291"/>
                    <a:pt x="71" y="292"/>
                  </a:cubicBezTo>
                  <a:cubicBezTo>
                    <a:pt x="73" y="291"/>
                    <a:pt x="73" y="291"/>
                    <a:pt x="73" y="291"/>
                  </a:cubicBezTo>
                  <a:cubicBezTo>
                    <a:pt x="74" y="291"/>
                    <a:pt x="74" y="292"/>
                    <a:pt x="74" y="293"/>
                  </a:cubicBezTo>
                  <a:cubicBezTo>
                    <a:pt x="76" y="294"/>
                    <a:pt x="77" y="289"/>
                    <a:pt x="79" y="291"/>
                  </a:cubicBezTo>
                  <a:cubicBezTo>
                    <a:pt x="78" y="293"/>
                    <a:pt x="78" y="293"/>
                    <a:pt x="79" y="294"/>
                  </a:cubicBezTo>
                  <a:cubicBezTo>
                    <a:pt x="79" y="293"/>
                    <a:pt x="79" y="293"/>
                    <a:pt x="80" y="293"/>
                  </a:cubicBezTo>
                  <a:cubicBezTo>
                    <a:pt x="80" y="292"/>
                    <a:pt x="79" y="294"/>
                    <a:pt x="79" y="293"/>
                  </a:cubicBezTo>
                  <a:cubicBezTo>
                    <a:pt x="79" y="291"/>
                    <a:pt x="80" y="292"/>
                    <a:pt x="80" y="292"/>
                  </a:cubicBezTo>
                  <a:cubicBezTo>
                    <a:pt x="81" y="296"/>
                    <a:pt x="86" y="294"/>
                    <a:pt x="88" y="296"/>
                  </a:cubicBezTo>
                  <a:cubicBezTo>
                    <a:pt x="88" y="294"/>
                    <a:pt x="90" y="295"/>
                    <a:pt x="90" y="295"/>
                  </a:cubicBezTo>
                  <a:cubicBezTo>
                    <a:pt x="90" y="297"/>
                    <a:pt x="92" y="294"/>
                    <a:pt x="93" y="296"/>
                  </a:cubicBezTo>
                  <a:cubicBezTo>
                    <a:pt x="92" y="293"/>
                    <a:pt x="92" y="293"/>
                    <a:pt x="92" y="293"/>
                  </a:cubicBezTo>
                  <a:cubicBezTo>
                    <a:pt x="94" y="295"/>
                    <a:pt x="95" y="290"/>
                    <a:pt x="96" y="293"/>
                  </a:cubicBezTo>
                  <a:cubicBezTo>
                    <a:pt x="97" y="293"/>
                    <a:pt x="96" y="294"/>
                    <a:pt x="95" y="295"/>
                  </a:cubicBezTo>
                  <a:cubicBezTo>
                    <a:pt x="96" y="298"/>
                    <a:pt x="99" y="293"/>
                    <a:pt x="100" y="296"/>
                  </a:cubicBezTo>
                  <a:cubicBezTo>
                    <a:pt x="100" y="295"/>
                    <a:pt x="99" y="293"/>
                    <a:pt x="101" y="292"/>
                  </a:cubicBezTo>
                  <a:cubicBezTo>
                    <a:pt x="101" y="294"/>
                    <a:pt x="103" y="295"/>
                    <a:pt x="103" y="295"/>
                  </a:cubicBezTo>
                  <a:cubicBezTo>
                    <a:pt x="104" y="295"/>
                    <a:pt x="104" y="294"/>
                    <a:pt x="105" y="295"/>
                  </a:cubicBezTo>
                  <a:cubicBezTo>
                    <a:pt x="104" y="296"/>
                    <a:pt x="104" y="296"/>
                    <a:pt x="104" y="296"/>
                  </a:cubicBezTo>
                  <a:cubicBezTo>
                    <a:pt x="105" y="297"/>
                    <a:pt x="106" y="296"/>
                    <a:pt x="107" y="295"/>
                  </a:cubicBezTo>
                  <a:cubicBezTo>
                    <a:pt x="108" y="297"/>
                    <a:pt x="110" y="296"/>
                    <a:pt x="111" y="297"/>
                  </a:cubicBezTo>
                  <a:cubicBezTo>
                    <a:pt x="112" y="295"/>
                    <a:pt x="113" y="299"/>
                    <a:pt x="113" y="295"/>
                  </a:cubicBezTo>
                  <a:cubicBezTo>
                    <a:pt x="114" y="296"/>
                    <a:pt x="114" y="296"/>
                    <a:pt x="114" y="296"/>
                  </a:cubicBezTo>
                  <a:cubicBezTo>
                    <a:pt x="114" y="296"/>
                    <a:pt x="115" y="294"/>
                    <a:pt x="115" y="294"/>
                  </a:cubicBezTo>
                  <a:cubicBezTo>
                    <a:pt x="115" y="296"/>
                    <a:pt x="115" y="296"/>
                    <a:pt x="115" y="296"/>
                  </a:cubicBezTo>
                  <a:cubicBezTo>
                    <a:pt x="114" y="298"/>
                    <a:pt x="117" y="296"/>
                    <a:pt x="117" y="298"/>
                  </a:cubicBezTo>
                  <a:cubicBezTo>
                    <a:pt x="116" y="296"/>
                    <a:pt x="117" y="298"/>
                    <a:pt x="118" y="296"/>
                  </a:cubicBezTo>
                  <a:cubicBezTo>
                    <a:pt x="118" y="296"/>
                    <a:pt x="118" y="296"/>
                    <a:pt x="118" y="296"/>
                  </a:cubicBezTo>
                  <a:cubicBezTo>
                    <a:pt x="120" y="296"/>
                    <a:pt x="119" y="295"/>
                    <a:pt x="120" y="295"/>
                  </a:cubicBezTo>
                  <a:cubicBezTo>
                    <a:pt x="121" y="295"/>
                    <a:pt x="120" y="297"/>
                    <a:pt x="120" y="297"/>
                  </a:cubicBezTo>
                  <a:cubicBezTo>
                    <a:pt x="120" y="298"/>
                    <a:pt x="121" y="298"/>
                    <a:pt x="122" y="297"/>
                  </a:cubicBezTo>
                  <a:cubicBezTo>
                    <a:pt x="122" y="298"/>
                    <a:pt x="122" y="298"/>
                    <a:pt x="123" y="298"/>
                  </a:cubicBezTo>
                  <a:cubicBezTo>
                    <a:pt x="123" y="298"/>
                    <a:pt x="123" y="298"/>
                    <a:pt x="123" y="298"/>
                  </a:cubicBezTo>
                  <a:cubicBezTo>
                    <a:pt x="123" y="298"/>
                    <a:pt x="124" y="298"/>
                    <a:pt x="124" y="299"/>
                  </a:cubicBezTo>
                  <a:cubicBezTo>
                    <a:pt x="123" y="300"/>
                    <a:pt x="123" y="300"/>
                    <a:pt x="123" y="300"/>
                  </a:cubicBezTo>
                  <a:cubicBezTo>
                    <a:pt x="124" y="300"/>
                    <a:pt x="125" y="299"/>
                    <a:pt x="125" y="298"/>
                  </a:cubicBezTo>
                  <a:cubicBezTo>
                    <a:pt x="127" y="300"/>
                    <a:pt x="131" y="300"/>
                    <a:pt x="132" y="300"/>
                  </a:cubicBezTo>
                  <a:cubicBezTo>
                    <a:pt x="131" y="299"/>
                    <a:pt x="131" y="301"/>
                    <a:pt x="131" y="300"/>
                  </a:cubicBezTo>
                  <a:cubicBezTo>
                    <a:pt x="132" y="300"/>
                    <a:pt x="133" y="299"/>
                    <a:pt x="133" y="300"/>
                  </a:cubicBezTo>
                  <a:cubicBezTo>
                    <a:pt x="134" y="300"/>
                    <a:pt x="133" y="301"/>
                    <a:pt x="134" y="302"/>
                  </a:cubicBezTo>
                  <a:cubicBezTo>
                    <a:pt x="133" y="302"/>
                    <a:pt x="135" y="300"/>
                    <a:pt x="134" y="300"/>
                  </a:cubicBezTo>
                  <a:cubicBezTo>
                    <a:pt x="134" y="303"/>
                    <a:pt x="138" y="301"/>
                    <a:pt x="139" y="304"/>
                  </a:cubicBezTo>
                  <a:cubicBezTo>
                    <a:pt x="139" y="303"/>
                    <a:pt x="138" y="304"/>
                    <a:pt x="137" y="305"/>
                  </a:cubicBezTo>
                  <a:cubicBezTo>
                    <a:pt x="139" y="305"/>
                    <a:pt x="141" y="305"/>
                    <a:pt x="143" y="304"/>
                  </a:cubicBezTo>
                  <a:cubicBezTo>
                    <a:pt x="142" y="305"/>
                    <a:pt x="142" y="305"/>
                    <a:pt x="141" y="305"/>
                  </a:cubicBezTo>
                  <a:cubicBezTo>
                    <a:pt x="142" y="306"/>
                    <a:pt x="143" y="307"/>
                    <a:pt x="144" y="306"/>
                  </a:cubicBezTo>
                  <a:cubicBezTo>
                    <a:pt x="145" y="305"/>
                    <a:pt x="144" y="307"/>
                    <a:pt x="144" y="306"/>
                  </a:cubicBezTo>
                  <a:cubicBezTo>
                    <a:pt x="144" y="305"/>
                    <a:pt x="146" y="305"/>
                    <a:pt x="146" y="306"/>
                  </a:cubicBezTo>
                  <a:cubicBezTo>
                    <a:pt x="146" y="306"/>
                    <a:pt x="146" y="306"/>
                    <a:pt x="146" y="306"/>
                  </a:cubicBezTo>
                  <a:cubicBezTo>
                    <a:pt x="147" y="307"/>
                    <a:pt x="147" y="306"/>
                    <a:pt x="148" y="307"/>
                  </a:cubicBezTo>
                  <a:cubicBezTo>
                    <a:pt x="148" y="308"/>
                    <a:pt x="147" y="307"/>
                    <a:pt x="147" y="308"/>
                  </a:cubicBezTo>
                  <a:cubicBezTo>
                    <a:pt x="145" y="310"/>
                    <a:pt x="147" y="311"/>
                    <a:pt x="147" y="311"/>
                  </a:cubicBezTo>
                  <a:cubicBezTo>
                    <a:pt x="149" y="311"/>
                    <a:pt x="149" y="311"/>
                    <a:pt x="149" y="311"/>
                  </a:cubicBezTo>
                  <a:cubicBezTo>
                    <a:pt x="150" y="311"/>
                    <a:pt x="148" y="312"/>
                    <a:pt x="148" y="312"/>
                  </a:cubicBezTo>
                  <a:cubicBezTo>
                    <a:pt x="154" y="312"/>
                    <a:pt x="154" y="312"/>
                    <a:pt x="154" y="312"/>
                  </a:cubicBezTo>
                  <a:cubicBezTo>
                    <a:pt x="153" y="312"/>
                    <a:pt x="152" y="314"/>
                    <a:pt x="151" y="314"/>
                  </a:cubicBezTo>
                  <a:cubicBezTo>
                    <a:pt x="152" y="315"/>
                    <a:pt x="155" y="315"/>
                    <a:pt x="157" y="315"/>
                  </a:cubicBezTo>
                  <a:cubicBezTo>
                    <a:pt x="157" y="316"/>
                    <a:pt x="158" y="317"/>
                    <a:pt x="159" y="318"/>
                  </a:cubicBezTo>
                  <a:cubicBezTo>
                    <a:pt x="158" y="319"/>
                    <a:pt x="159" y="317"/>
                    <a:pt x="158" y="318"/>
                  </a:cubicBezTo>
                  <a:cubicBezTo>
                    <a:pt x="157" y="319"/>
                    <a:pt x="157" y="319"/>
                    <a:pt x="157" y="319"/>
                  </a:cubicBezTo>
                  <a:cubicBezTo>
                    <a:pt x="156" y="318"/>
                    <a:pt x="154" y="320"/>
                    <a:pt x="153" y="320"/>
                  </a:cubicBezTo>
                  <a:cubicBezTo>
                    <a:pt x="155" y="320"/>
                    <a:pt x="154" y="323"/>
                    <a:pt x="154" y="325"/>
                  </a:cubicBezTo>
                  <a:cubicBezTo>
                    <a:pt x="157" y="323"/>
                    <a:pt x="156" y="326"/>
                    <a:pt x="159" y="325"/>
                  </a:cubicBezTo>
                  <a:cubicBezTo>
                    <a:pt x="160" y="327"/>
                    <a:pt x="157" y="327"/>
                    <a:pt x="156" y="328"/>
                  </a:cubicBezTo>
                  <a:cubicBezTo>
                    <a:pt x="158" y="329"/>
                    <a:pt x="158" y="331"/>
                    <a:pt x="158" y="333"/>
                  </a:cubicBezTo>
                  <a:cubicBezTo>
                    <a:pt x="158" y="333"/>
                    <a:pt x="158" y="333"/>
                    <a:pt x="158" y="333"/>
                  </a:cubicBezTo>
                  <a:cubicBezTo>
                    <a:pt x="159" y="334"/>
                    <a:pt x="158" y="337"/>
                    <a:pt x="161" y="338"/>
                  </a:cubicBezTo>
                  <a:cubicBezTo>
                    <a:pt x="160" y="338"/>
                    <a:pt x="160" y="338"/>
                    <a:pt x="159" y="338"/>
                  </a:cubicBezTo>
                  <a:cubicBezTo>
                    <a:pt x="159" y="340"/>
                    <a:pt x="163" y="338"/>
                    <a:pt x="162" y="340"/>
                  </a:cubicBezTo>
                  <a:cubicBezTo>
                    <a:pt x="160" y="339"/>
                    <a:pt x="160" y="339"/>
                    <a:pt x="160" y="339"/>
                  </a:cubicBezTo>
                  <a:cubicBezTo>
                    <a:pt x="162" y="340"/>
                    <a:pt x="160" y="342"/>
                    <a:pt x="162" y="343"/>
                  </a:cubicBezTo>
                  <a:cubicBezTo>
                    <a:pt x="161" y="343"/>
                    <a:pt x="161" y="343"/>
                    <a:pt x="160" y="343"/>
                  </a:cubicBezTo>
                  <a:cubicBezTo>
                    <a:pt x="161" y="344"/>
                    <a:pt x="161" y="345"/>
                    <a:pt x="163" y="346"/>
                  </a:cubicBezTo>
                  <a:cubicBezTo>
                    <a:pt x="162" y="347"/>
                    <a:pt x="161" y="346"/>
                    <a:pt x="160" y="346"/>
                  </a:cubicBezTo>
                  <a:cubicBezTo>
                    <a:pt x="160" y="347"/>
                    <a:pt x="163" y="347"/>
                    <a:pt x="162" y="348"/>
                  </a:cubicBezTo>
                  <a:cubicBezTo>
                    <a:pt x="162" y="349"/>
                    <a:pt x="161" y="349"/>
                    <a:pt x="161" y="349"/>
                  </a:cubicBezTo>
                  <a:cubicBezTo>
                    <a:pt x="162" y="350"/>
                    <a:pt x="162" y="351"/>
                    <a:pt x="163" y="352"/>
                  </a:cubicBezTo>
                  <a:cubicBezTo>
                    <a:pt x="162" y="352"/>
                    <a:pt x="162" y="353"/>
                    <a:pt x="161" y="353"/>
                  </a:cubicBezTo>
                  <a:cubicBezTo>
                    <a:pt x="161" y="360"/>
                    <a:pt x="162" y="366"/>
                    <a:pt x="164" y="372"/>
                  </a:cubicBezTo>
                  <a:cubicBezTo>
                    <a:pt x="161" y="374"/>
                    <a:pt x="162" y="371"/>
                    <a:pt x="161" y="372"/>
                  </a:cubicBezTo>
                  <a:cubicBezTo>
                    <a:pt x="163" y="372"/>
                    <a:pt x="161" y="373"/>
                    <a:pt x="162" y="375"/>
                  </a:cubicBezTo>
                  <a:cubicBezTo>
                    <a:pt x="162" y="375"/>
                    <a:pt x="162" y="375"/>
                    <a:pt x="162" y="375"/>
                  </a:cubicBezTo>
                  <a:cubicBezTo>
                    <a:pt x="162" y="376"/>
                    <a:pt x="161" y="376"/>
                    <a:pt x="162" y="377"/>
                  </a:cubicBezTo>
                  <a:cubicBezTo>
                    <a:pt x="162" y="377"/>
                    <a:pt x="162" y="377"/>
                    <a:pt x="162" y="377"/>
                  </a:cubicBezTo>
                  <a:cubicBezTo>
                    <a:pt x="164" y="378"/>
                    <a:pt x="159" y="379"/>
                    <a:pt x="162" y="379"/>
                  </a:cubicBezTo>
                  <a:cubicBezTo>
                    <a:pt x="161" y="380"/>
                    <a:pt x="161" y="380"/>
                    <a:pt x="161" y="380"/>
                  </a:cubicBezTo>
                  <a:cubicBezTo>
                    <a:pt x="163" y="381"/>
                    <a:pt x="160" y="382"/>
                    <a:pt x="162" y="383"/>
                  </a:cubicBezTo>
                  <a:cubicBezTo>
                    <a:pt x="162" y="383"/>
                    <a:pt x="162" y="383"/>
                    <a:pt x="162" y="383"/>
                  </a:cubicBezTo>
                  <a:cubicBezTo>
                    <a:pt x="161" y="384"/>
                    <a:pt x="165" y="386"/>
                    <a:pt x="163" y="386"/>
                  </a:cubicBezTo>
                  <a:cubicBezTo>
                    <a:pt x="163" y="388"/>
                    <a:pt x="164" y="389"/>
                    <a:pt x="166" y="389"/>
                  </a:cubicBezTo>
                  <a:cubicBezTo>
                    <a:pt x="165" y="390"/>
                    <a:pt x="164" y="389"/>
                    <a:pt x="163" y="389"/>
                  </a:cubicBezTo>
                  <a:cubicBezTo>
                    <a:pt x="164" y="394"/>
                    <a:pt x="164" y="400"/>
                    <a:pt x="167" y="404"/>
                  </a:cubicBezTo>
                  <a:cubicBezTo>
                    <a:pt x="166" y="404"/>
                    <a:pt x="166" y="404"/>
                    <a:pt x="165" y="404"/>
                  </a:cubicBezTo>
                  <a:cubicBezTo>
                    <a:pt x="168" y="406"/>
                    <a:pt x="163" y="409"/>
                    <a:pt x="168" y="411"/>
                  </a:cubicBezTo>
                  <a:cubicBezTo>
                    <a:pt x="170" y="412"/>
                    <a:pt x="170" y="412"/>
                    <a:pt x="170" y="412"/>
                  </a:cubicBezTo>
                  <a:cubicBezTo>
                    <a:pt x="169" y="412"/>
                    <a:pt x="168" y="412"/>
                    <a:pt x="167" y="413"/>
                  </a:cubicBezTo>
                  <a:cubicBezTo>
                    <a:pt x="168" y="413"/>
                    <a:pt x="167" y="415"/>
                    <a:pt x="169" y="416"/>
                  </a:cubicBezTo>
                  <a:cubicBezTo>
                    <a:pt x="168" y="416"/>
                    <a:pt x="168" y="416"/>
                    <a:pt x="168" y="416"/>
                  </a:cubicBezTo>
                  <a:cubicBezTo>
                    <a:pt x="167" y="417"/>
                    <a:pt x="170" y="418"/>
                    <a:pt x="169" y="419"/>
                  </a:cubicBezTo>
                  <a:cubicBezTo>
                    <a:pt x="169" y="419"/>
                    <a:pt x="169" y="419"/>
                    <a:pt x="169" y="419"/>
                  </a:cubicBezTo>
                  <a:cubicBezTo>
                    <a:pt x="166" y="425"/>
                    <a:pt x="163" y="434"/>
                    <a:pt x="168" y="438"/>
                  </a:cubicBezTo>
                  <a:cubicBezTo>
                    <a:pt x="169" y="440"/>
                    <a:pt x="166" y="439"/>
                    <a:pt x="166" y="440"/>
                  </a:cubicBezTo>
                  <a:cubicBezTo>
                    <a:pt x="170" y="444"/>
                    <a:pt x="167" y="452"/>
                    <a:pt x="173" y="453"/>
                  </a:cubicBezTo>
                  <a:cubicBezTo>
                    <a:pt x="173" y="454"/>
                    <a:pt x="173" y="454"/>
                    <a:pt x="173" y="455"/>
                  </a:cubicBezTo>
                  <a:cubicBezTo>
                    <a:pt x="173" y="455"/>
                    <a:pt x="173" y="456"/>
                    <a:pt x="174" y="456"/>
                  </a:cubicBezTo>
                  <a:cubicBezTo>
                    <a:pt x="171" y="457"/>
                    <a:pt x="174" y="460"/>
                    <a:pt x="172" y="462"/>
                  </a:cubicBezTo>
                  <a:cubicBezTo>
                    <a:pt x="175" y="462"/>
                    <a:pt x="174" y="463"/>
                    <a:pt x="174" y="464"/>
                  </a:cubicBezTo>
                  <a:cubicBezTo>
                    <a:pt x="174" y="464"/>
                    <a:pt x="173" y="464"/>
                    <a:pt x="173" y="464"/>
                  </a:cubicBezTo>
                  <a:cubicBezTo>
                    <a:pt x="173" y="466"/>
                    <a:pt x="173" y="466"/>
                    <a:pt x="172" y="468"/>
                  </a:cubicBezTo>
                  <a:cubicBezTo>
                    <a:pt x="172" y="469"/>
                    <a:pt x="174" y="469"/>
                    <a:pt x="173" y="470"/>
                  </a:cubicBezTo>
                  <a:cubicBezTo>
                    <a:pt x="171" y="471"/>
                    <a:pt x="173" y="472"/>
                    <a:pt x="172" y="473"/>
                  </a:cubicBezTo>
                  <a:cubicBezTo>
                    <a:pt x="174" y="473"/>
                    <a:pt x="175" y="474"/>
                    <a:pt x="175" y="475"/>
                  </a:cubicBezTo>
                  <a:cubicBezTo>
                    <a:pt x="172" y="475"/>
                    <a:pt x="172" y="475"/>
                    <a:pt x="172" y="475"/>
                  </a:cubicBezTo>
                  <a:cubicBezTo>
                    <a:pt x="174" y="477"/>
                    <a:pt x="170" y="481"/>
                    <a:pt x="174" y="485"/>
                  </a:cubicBezTo>
                  <a:cubicBezTo>
                    <a:pt x="172" y="485"/>
                    <a:pt x="172" y="485"/>
                    <a:pt x="172" y="485"/>
                  </a:cubicBezTo>
                  <a:cubicBezTo>
                    <a:pt x="174" y="488"/>
                    <a:pt x="173" y="491"/>
                    <a:pt x="176" y="494"/>
                  </a:cubicBezTo>
                  <a:cubicBezTo>
                    <a:pt x="175" y="495"/>
                    <a:pt x="175" y="496"/>
                    <a:pt x="175" y="497"/>
                  </a:cubicBezTo>
                  <a:cubicBezTo>
                    <a:pt x="176" y="498"/>
                    <a:pt x="176" y="499"/>
                    <a:pt x="178" y="499"/>
                  </a:cubicBezTo>
                  <a:cubicBezTo>
                    <a:pt x="178" y="500"/>
                    <a:pt x="177" y="500"/>
                    <a:pt x="177" y="500"/>
                  </a:cubicBezTo>
                  <a:cubicBezTo>
                    <a:pt x="176" y="501"/>
                    <a:pt x="174" y="504"/>
                    <a:pt x="177" y="504"/>
                  </a:cubicBezTo>
                  <a:cubicBezTo>
                    <a:pt x="175" y="505"/>
                    <a:pt x="175" y="505"/>
                    <a:pt x="175" y="505"/>
                  </a:cubicBezTo>
                  <a:cubicBezTo>
                    <a:pt x="177" y="506"/>
                    <a:pt x="179" y="507"/>
                    <a:pt x="177" y="508"/>
                  </a:cubicBezTo>
                  <a:cubicBezTo>
                    <a:pt x="178" y="509"/>
                    <a:pt x="179" y="510"/>
                    <a:pt x="181" y="509"/>
                  </a:cubicBezTo>
                  <a:cubicBezTo>
                    <a:pt x="181" y="510"/>
                    <a:pt x="178" y="510"/>
                    <a:pt x="180" y="510"/>
                  </a:cubicBezTo>
                  <a:cubicBezTo>
                    <a:pt x="178" y="510"/>
                    <a:pt x="178" y="510"/>
                    <a:pt x="178" y="510"/>
                  </a:cubicBezTo>
                  <a:cubicBezTo>
                    <a:pt x="177" y="513"/>
                    <a:pt x="179" y="515"/>
                    <a:pt x="180" y="518"/>
                  </a:cubicBezTo>
                  <a:cubicBezTo>
                    <a:pt x="178" y="519"/>
                    <a:pt x="181" y="520"/>
                    <a:pt x="179" y="522"/>
                  </a:cubicBezTo>
                  <a:cubicBezTo>
                    <a:pt x="181" y="523"/>
                    <a:pt x="179" y="525"/>
                    <a:pt x="182" y="525"/>
                  </a:cubicBezTo>
                  <a:cubicBezTo>
                    <a:pt x="181" y="525"/>
                    <a:pt x="181" y="525"/>
                    <a:pt x="181" y="525"/>
                  </a:cubicBezTo>
                  <a:cubicBezTo>
                    <a:pt x="181" y="526"/>
                    <a:pt x="181" y="528"/>
                    <a:pt x="180" y="530"/>
                  </a:cubicBezTo>
                  <a:cubicBezTo>
                    <a:pt x="180" y="531"/>
                    <a:pt x="182" y="530"/>
                    <a:pt x="183" y="531"/>
                  </a:cubicBezTo>
                  <a:cubicBezTo>
                    <a:pt x="182" y="531"/>
                    <a:pt x="182" y="531"/>
                    <a:pt x="182" y="531"/>
                  </a:cubicBezTo>
                  <a:cubicBezTo>
                    <a:pt x="183" y="532"/>
                    <a:pt x="185" y="532"/>
                    <a:pt x="186" y="532"/>
                  </a:cubicBezTo>
                  <a:cubicBezTo>
                    <a:pt x="185" y="533"/>
                    <a:pt x="186" y="533"/>
                    <a:pt x="185" y="533"/>
                  </a:cubicBezTo>
                  <a:cubicBezTo>
                    <a:pt x="185" y="533"/>
                    <a:pt x="183" y="533"/>
                    <a:pt x="181" y="532"/>
                  </a:cubicBezTo>
                  <a:cubicBezTo>
                    <a:pt x="181" y="534"/>
                    <a:pt x="184" y="534"/>
                    <a:pt x="182" y="535"/>
                  </a:cubicBezTo>
                  <a:cubicBezTo>
                    <a:pt x="182" y="536"/>
                    <a:pt x="182" y="536"/>
                    <a:pt x="184" y="536"/>
                  </a:cubicBezTo>
                  <a:cubicBezTo>
                    <a:pt x="184" y="536"/>
                    <a:pt x="183" y="537"/>
                    <a:pt x="182" y="537"/>
                  </a:cubicBezTo>
                  <a:cubicBezTo>
                    <a:pt x="183" y="537"/>
                    <a:pt x="183" y="538"/>
                    <a:pt x="184" y="538"/>
                  </a:cubicBezTo>
                  <a:cubicBezTo>
                    <a:pt x="184" y="538"/>
                    <a:pt x="184" y="537"/>
                    <a:pt x="184" y="537"/>
                  </a:cubicBezTo>
                  <a:cubicBezTo>
                    <a:pt x="185" y="537"/>
                    <a:pt x="185" y="538"/>
                    <a:pt x="187" y="538"/>
                  </a:cubicBezTo>
                  <a:cubicBezTo>
                    <a:pt x="187" y="537"/>
                    <a:pt x="186" y="537"/>
                    <a:pt x="186" y="537"/>
                  </a:cubicBezTo>
                  <a:cubicBezTo>
                    <a:pt x="188" y="537"/>
                    <a:pt x="188" y="538"/>
                    <a:pt x="187" y="538"/>
                  </a:cubicBezTo>
                  <a:cubicBezTo>
                    <a:pt x="186" y="539"/>
                    <a:pt x="185" y="538"/>
                    <a:pt x="184" y="539"/>
                  </a:cubicBezTo>
                  <a:cubicBezTo>
                    <a:pt x="188" y="540"/>
                    <a:pt x="188" y="540"/>
                    <a:pt x="188" y="540"/>
                  </a:cubicBezTo>
                  <a:cubicBezTo>
                    <a:pt x="186" y="540"/>
                    <a:pt x="187" y="539"/>
                    <a:pt x="189" y="539"/>
                  </a:cubicBezTo>
                  <a:cubicBezTo>
                    <a:pt x="188" y="538"/>
                    <a:pt x="188" y="538"/>
                    <a:pt x="188" y="538"/>
                  </a:cubicBezTo>
                  <a:cubicBezTo>
                    <a:pt x="189" y="538"/>
                    <a:pt x="189" y="538"/>
                    <a:pt x="189" y="538"/>
                  </a:cubicBezTo>
                  <a:cubicBezTo>
                    <a:pt x="189" y="537"/>
                    <a:pt x="190" y="536"/>
                    <a:pt x="189" y="535"/>
                  </a:cubicBezTo>
                  <a:cubicBezTo>
                    <a:pt x="187" y="536"/>
                    <a:pt x="187" y="536"/>
                    <a:pt x="187" y="536"/>
                  </a:cubicBezTo>
                  <a:cubicBezTo>
                    <a:pt x="187" y="535"/>
                    <a:pt x="185" y="535"/>
                    <a:pt x="187" y="534"/>
                  </a:cubicBezTo>
                  <a:cubicBezTo>
                    <a:pt x="187" y="534"/>
                    <a:pt x="188" y="534"/>
                    <a:pt x="189" y="534"/>
                  </a:cubicBezTo>
                  <a:cubicBezTo>
                    <a:pt x="189" y="534"/>
                    <a:pt x="188" y="533"/>
                    <a:pt x="188" y="533"/>
                  </a:cubicBezTo>
                  <a:cubicBezTo>
                    <a:pt x="191" y="533"/>
                    <a:pt x="191" y="533"/>
                    <a:pt x="191" y="533"/>
                  </a:cubicBezTo>
                  <a:cubicBezTo>
                    <a:pt x="187" y="533"/>
                    <a:pt x="189" y="532"/>
                    <a:pt x="189" y="531"/>
                  </a:cubicBezTo>
                  <a:cubicBezTo>
                    <a:pt x="189" y="531"/>
                    <a:pt x="189" y="531"/>
                    <a:pt x="189" y="531"/>
                  </a:cubicBezTo>
                  <a:cubicBezTo>
                    <a:pt x="190" y="530"/>
                    <a:pt x="188" y="532"/>
                    <a:pt x="188" y="531"/>
                  </a:cubicBezTo>
                  <a:cubicBezTo>
                    <a:pt x="188" y="530"/>
                    <a:pt x="191" y="530"/>
                    <a:pt x="192" y="530"/>
                  </a:cubicBezTo>
                  <a:cubicBezTo>
                    <a:pt x="191" y="529"/>
                    <a:pt x="189" y="527"/>
                    <a:pt x="191" y="526"/>
                  </a:cubicBezTo>
                  <a:cubicBezTo>
                    <a:pt x="190" y="525"/>
                    <a:pt x="189" y="524"/>
                    <a:pt x="188" y="524"/>
                  </a:cubicBezTo>
                  <a:cubicBezTo>
                    <a:pt x="188" y="523"/>
                    <a:pt x="191" y="523"/>
                    <a:pt x="190" y="523"/>
                  </a:cubicBezTo>
                  <a:cubicBezTo>
                    <a:pt x="190" y="523"/>
                    <a:pt x="191" y="522"/>
                    <a:pt x="192" y="522"/>
                  </a:cubicBezTo>
                  <a:cubicBezTo>
                    <a:pt x="191" y="522"/>
                    <a:pt x="192" y="521"/>
                    <a:pt x="190" y="522"/>
                  </a:cubicBezTo>
                  <a:cubicBezTo>
                    <a:pt x="190" y="520"/>
                    <a:pt x="191" y="519"/>
                    <a:pt x="190" y="518"/>
                  </a:cubicBezTo>
                  <a:cubicBezTo>
                    <a:pt x="190" y="518"/>
                    <a:pt x="192" y="518"/>
                    <a:pt x="193" y="518"/>
                  </a:cubicBezTo>
                  <a:cubicBezTo>
                    <a:pt x="191" y="517"/>
                    <a:pt x="190" y="516"/>
                    <a:pt x="190" y="515"/>
                  </a:cubicBezTo>
                  <a:cubicBezTo>
                    <a:pt x="189" y="515"/>
                    <a:pt x="189" y="516"/>
                    <a:pt x="187" y="516"/>
                  </a:cubicBezTo>
                  <a:cubicBezTo>
                    <a:pt x="187" y="516"/>
                    <a:pt x="186" y="516"/>
                    <a:pt x="186" y="515"/>
                  </a:cubicBezTo>
                  <a:cubicBezTo>
                    <a:pt x="188" y="515"/>
                    <a:pt x="191" y="515"/>
                    <a:pt x="191" y="514"/>
                  </a:cubicBezTo>
                  <a:cubicBezTo>
                    <a:pt x="193" y="514"/>
                    <a:pt x="190" y="515"/>
                    <a:pt x="193" y="515"/>
                  </a:cubicBezTo>
                  <a:cubicBezTo>
                    <a:pt x="195" y="515"/>
                    <a:pt x="196" y="517"/>
                    <a:pt x="194" y="517"/>
                  </a:cubicBezTo>
                  <a:cubicBezTo>
                    <a:pt x="197" y="518"/>
                    <a:pt x="195" y="516"/>
                    <a:pt x="197" y="516"/>
                  </a:cubicBezTo>
                  <a:cubicBezTo>
                    <a:pt x="197" y="516"/>
                    <a:pt x="195" y="515"/>
                    <a:pt x="195" y="514"/>
                  </a:cubicBezTo>
                  <a:cubicBezTo>
                    <a:pt x="194" y="514"/>
                    <a:pt x="194" y="515"/>
                    <a:pt x="193" y="514"/>
                  </a:cubicBezTo>
                  <a:cubicBezTo>
                    <a:pt x="190" y="514"/>
                    <a:pt x="194" y="513"/>
                    <a:pt x="194" y="513"/>
                  </a:cubicBezTo>
                  <a:cubicBezTo>
                    <a:pt x="195" y="513"/>
                    <a:pt x="195" y="513"/>
                    <a:pt x="195" y="513"/>
                  </a:cubicBezTo>
                  <a:cubicBezTo>
                    <a:pt x="196" y="512"/>
                    <a:pt x="194" y="512"/>
                    <a:pt x="194" y="511"/>
                  </a:cubicBezTo>
                  <a:cubicBezTo>
                    <a:pt x="197" y="511"/>
                    <a:pt x="195" y="513"/>
                    <a:pt x="197" y="513"/>
                  </a:cubicBezTo>
                  <a:cubicBezTo>
                    <a:pt x="199" y="512"/>
                    <a:pt x="199" y="512"/>
                    <a:pt x="199" y="512"/>
                  </a:cubicBezTo>
                  <a:cubicBezTo>
                    <a:pt x="199" y="511"/>
                    <a:pt x="196" y="512"/>
                    <a:pt x="197" y="511"/>
                  </a:cubicBezTo>
                  <a:cubicBezTo>
                    <a:pt x="198" y="511"/>
                    <a:pt x="198" y="511"/>
                    <a:pt x="198" y="511"/>
                  </a:cubicBezTo>
                  <a:cubicBezTo>
                    <a:pt x="197" y="510"/>
                    <a:pt x="197" y="510"/>
                    <a:pt x="197" y="510"/>
                  </a:cubicBezTo>
                  <a:cubicBezTo>
                    <a:pt x="196" y="510"/>
                    <a:pt x="194" y="510"/>
                    <a:pt x="195" y="511"/>
                  </a:cubicBezTo>
                  <a:cubicBezTo>
                    <a:pt x="191" y="511"/>
                    <a:pt x="194" y="511"/>
                    <a:pt x="193" y="510"/>
                  </a:cubicBezTo>
                  <a:cubicBezTo>
                    <a:pt x="192" y="509"/>
                    <a:pt x="194" y="510"/>
                    <a:pt x="192" y="510"/>
                  </a:cubicBezTo>
                  <a:cubicBezTo>
                    <a:pt x="190" y="510"/>
                    <a:pt x="190" y="510"/>
                    <a:pt x="190" y="509"/>
                  </a:cubicBezTo>
                  <a:cubicBezTo>
                    <a:pt x="190" y="508"/>
                    <a:pt x="192" y="509"/>
                    <a:pt x="193" y="508"/>
                  </a:cubicBezTo>
                  <a:cubicBezTo>
                    <a:pt x="193" y="508"/>
                    <a:pt x="193" y="509"/>
                    <a:pt x="192" y="509"/>
                  </a:cubicBezTo>
                  <a:cubicBezTo>
                    <a:pt x="194" y="510"/>
                    <a:pt x="196" y="508"/>
                    <a:pt x="197" y="509"/>
                  </a:cubicBezTo>
                  <a:cubicBezTo>
                    <a:pt x="198" y="508"/>
                    <a:pt x="196" y="508"/>
                    <a:pt x="196" y="508"/>
                  </a:cubicBezTo>
                  <a:cubicBezTo>
                    <a:pt x="195" y="508"/>
                    <a:pt x="194" y="508"/>
                    <a:pt x="193" y="508"/>
                  </a:cubicBezTo>
                  <a:cubicBezTo>
                    <a:pt x="188" y="507"/>
                    <a:pt x="197" y="507"/>
                    <a:pt x="196" y="506"/>
                  </a:cubicBezTo>
                  <a:cubicBezTo>
                    <a:pt x="193" y="506"/>
                    <a:pt x="191" y="504"/>
                    <a:pt x="188" y="506"/>
                  </a:cubicBezTo>
                  <a:cubicBezTo>
                    <a:pt x="187" y="505"/>
                    <a:pt x="187" y="505"/>
                    <a:pt x="187" y="505"/>
                  </a:cubicBezTo>
                  <a:cubicBezTo>
                    <a:pt x="189" y="505"/>
                    <a:pt x="189" y="504"/>
                    <a:pt x="191" y="504"/>
                  </a:cubicBezTo>
                  <a:cubicBezTo>
                    <a:pt x="191" y="504"/>
                    <a:pt x="191" y="504"/>
                    <a:pt x="191" y="504"/>
                  </a:cubicBezTo>
                  <a:cubicBezTo>
                    <a:pt x="193" y="504"/>
                    <a:pt x="193" y="504"/>
                    <a:pt x="193" y="504"/>
                  </a:cubicBezTo>
                  <a:cubicBezTo>
                    <a:pt x="195" y="504"/>
                    <a:pt x="196" y="503"/>
                    <a:pt x="197" y="503"/>
                  </a:cubicBezTo>
                  <a:cubicBezTo>
                    <a:pt x="196" y="502"/>
                    <a:pt x="195" y="503"/>
                    <a:pt x="194" y="502"/>
                  </a:cubicBezTo>
                  <a:cubicBezTo>
                    <a:pt x="195" y="502"/>
                    <a:pt x="195" y="502"/>
                    <a:pt x="196" y="502"/>
                  </a:cubicBezTo>
                  <a:cubicBezTo>
                    <a:pt x="195" y="502"/>
                    <a:pt x="193" y="503"/>
                    <a:pt x="193" y="502"/>
                  </a:cubicBezTo>
                  <a:cubicBezTo>
                    <a:pt x="193" y="501"/>
                    <a:pt x="195" y="500"/>
                    <a:pt x="195" y="501"/>
                  </a:cubicBezTo>
                  <a:cubicBezTo>
                    <a:pt x="197" y="501"/>
                    <a:pt x="197" y="501"/>
                    <a:pt x="197" y="501"/>
                  </a:cubicBezTo>
                  <a:cubicBezTo>
                    <a:pt x="195" y="501"/>
                    <a:pt x="198" y="501"/>
                    <a:pt x="197" y="500"/>
                  </a:cubicBezTo>
                  <a:cubicBezTo>
                    <a:pt x="196" y="500"/>
                    <a:pt x="194" y="500"/>
                    <a:pt x="193" y="500"/>
                  </a:cubicBezTo>
                  <a:cubicBezTo>
                    <a:pt x="192" y="499"/>
                    <a:pt x="194" y="499"/>
                    <a:pt x="193" y="499"/>
                  </a:cubicBezTo>
                  <a:cubicBezTo>
                    <a:pt x="195" y="500"/>
                    <a:pt x="195" y="500"/>
                    <a:pt x="195" y="500"/>
                  </a:cubicBezTo>
                  <a:cubicBezTo>
                    <a:pt x="194" y="499"/>
                    <a:pt x="198" y="499"/>
                    <a:pt x="197" y="498"/>
                  </a:cubicBezTo>
                  <a:cubicBezTo>
                    <a:pt x="195" y="498"/>
                    <a:pt x="195" y="498"/>
                    <a:pt x="195" y="498"/>
                  </a:cubicBezTo>
                  <a:cubicBezTo>
                    <a:pt x="196" y="498"/>
                    <a:pt x="196" y="498"/>
                    <a:pt x="197" y="498"/>
                  </a:cubicBezTo>
                  <a:cubicBezTo>
                    <a:pt x="196" y="498"/>
                    <a:pt x="196" y="497"/>
                    <a:pt x="196" y="497"/>
                  </a:cubicBezTo>
                  <a:cubicBezTo>
                    <a:pt x="197" y="497"/>
                    <a:pt x="197" y="497"/>
                    <a:pt x="197" y="497"/>
                  </a:cubicBezTo>
                  <a:cubicBezTo>
                    <a:pt x="196" y="497"/>
                    <a:pt x="193" y="496"/>
                    <a:pt x="196" y="496"/>
                  </a:cubicBezTo>
                  <a:cubicBezTo>
                    <a:pt x="193" y="496"/>
                    <a:pt x="196" y="496"/>
                    <a:pt x="194" y="497"/>
                  </a:cubicBezTo>
                  <a:cubicBezTo>
                    <a:pt x="192" y="497"/>
                    <a:pt x="193" y="496"/>
                    <a:pt x="192" y="496"/>
                  </a:cubicBezTo>
                  <a:cubicBezTo>
                    <a:pt x="195" y="496"/>
                    <a:pt x="192" y="495"/>
                    <a:pt x="192" y="495"/>
                  </a:cubicBezTo>
                  <a:cubicBezTo>
                    <a:pt x="193" y="494"/>
                    <a:pt x="194" y="494"/>
                    <a:pt x="194" y="494"/>
                  </a:cubicBezTo>
                  <a:cubicBezTo>
                    <a:pt x="193" y="494"/>
                    <a:pt x="193" y="494"/>
                    <a:pt x="193" y="494"/>
                  </a:cubicBezTo>
                  <a:cubicBezTo>
                    <a:pt x="196" y="493"/>
                    <a:pt x="192" y="493"/>
                    <a:pt x="193" y="492"/>
                  </a:cubicBezTo>
                  <a:cubicBezTo>
                    <a:pt x="194" y="492"/>
                    <a:pt x="195" y="492"/>
                    <a:pt x="196" y="492"/>
                  </a:cubicBezTo>
                  <a:cubicBezTo>
                    <a:pt x="193" y="493"/>
                    <a:pt x="193" y="491"/>
                    <a:pt x="191" y="491"/>
                  </a:cubicBezTo>
                  <a:cubicBezTo>
                    <a:pt x="192" y="490"/>
                    <a:pt x="194" y="492"/>
                    <a:pt x="196" y="491"/>
                  </a:cubicBezTo>
                  <a:cubicBezTo>
                    <a:pt x="194" y="491"/>
                    <a:pt x="197" y="490"/>
                    <a:pt x="195" y="490"/>
                  </a:cubicBezTo>
                  <a:cubicBezTo>
                    <a:pt x="194" y="491"/>
                    <a:pt x="193" y="490"/>
                    <a:pt x="192" y="490"/>
                  </a:cubicBezTo>
                  <a:cubicBezTo>
                    <a:pt x="192" y="489"/>
                    <a:pt x="193" y="490"/>
                    <a:pt x="194" y="489"/>
                  </a:cubicBezTo>
                  <a:cubicBezTo>
                    <a:pt x="193" y="489"/>
                    <a:pt x="191" y="488"/>
                    <a:pt x="191" y="489"/>
                  </a:cubicBezTo>
                  <a:cubicBezTo>
                    <a:pt x="191" y="488"/>
                    <a:pt x="189" y="488"/>
                    <a:pt x="190" y="487"/>
                  </a:cubicBezTo>
                  <a:cubicBezTo>
                    <a:pt x="192" y="487"/>
                    <a:pt x="191" y="488"/>
                    <a:pt x="192" y="488"/>
                  </a:cubicBezTo>
                  <a:cubicBezTo>
                    <a:pt x="192" y="487"/>
                    <a:pt x="188" y="488"/>
                    <a:pt x="187" y="487"/>
                  </a:cubicBezTo>
                  <a:cubicBezTo>
                    <a:pt x="187" y="487"/>
                    <a:pt x="184" y="487"/>
                    <a:pt x="183" y="486"/>
                  </a:cubicBezTo>
                  <a:cubicBezTo>
                    <a:pt x="183" y="485"/>
                    <a:pt x="184" y="487"/>
                    <a:pt x="186" y="486"/>
                  </a:cubicBezTo>
                  <a:cubicBezTo>
                    <a:pt x="185" y="486"/>
                    <a:pt x="185" y="486"/>
                    <a:pt x="185" y="486"/>
                  </a:cubicBezTo>
                  <a:cubicBezTo>
                    <a:pt x="188" y="485"/>
                    <a:pt x="190" y="487"/>
                    <a:pt x="193" y="486"/>
                  </a:cubicBezTo>
                  <a:cubicBezTo>
                    <a:pt x="192" y="486"/>
                    <a:pt x="192" y="486"/>
                    <a:pt x="192" y="486"/>
                  </a:cubicBezTo>
                  <a:cubicBezTo>
                    <a:pt x="195" y="486"/>
                    <a:pt x="195" y="486"/>
                    <a:pt x="195" y="486"/>
                  </a:cubicBezTo>
                  <a:cubicBezTo>
                    <a:pt x="193" y="486"/>
                    <a:pt x="194" y="485"/>
                    <a:pt x="194" y="484"/>
                  </a:cubicBezTo>
                  <a:cubicBezTo>
                    <a:pt x="192" y="484"/>
                    <a:pt x="194" y="485"/>
                    <a:pt x="193" y="485"/>
                  </a:cubicBezTo>
                  <a:cubicBezTo>
                    <a:pt x="192" y="484"/>
                    <a:pt x="190" y="484"/>
                    <a:pt x="191" y="483"/>
                  </a:cubicBezTo>
                  <a:cubicBezTo>
                    <a:pt x="192" y="484"/>
                    <a:pt x="193" y="483"/>
                    <a:pt x="194" y="483"/>
                  </a:cubicBezTo>
                  <a:cubicBezTo>
                    <a:pt x="195" y="483"/>
                    <a:pt x="192" y="483"/>
                    <a:pt x="193" y="482"/>
                  </a:cubicBezTo>
                  <a:cubicBezTo>
                    <a:pt x="194" y="483"/>
                    <a:pt x="194" y="483"/>
                    <a:pt x="194" y="483"/>
                  </a:cubicBezTo>
                  <a:cubicBezTo>
                    <a:pt x="194" y="480"/>
                    <a:pt x="194" y="478"/>
                    <a:pt x="190" y="476"/>
                  </a:cubicBezTo>
                  <a:cubicBezTo>
                    <a:pt x="191" y="475"/>
                    <a:pt x="191" y="475"/>
                    <a:pt x="193" y="474"/>
                  </a:cubicBezTo>
                  <a:cubicBezTo>
                    <a:pt x="192" y="474"/>
                    <a:pt x="191" y="474"/>
                    <a:pt x="191" y="473"/>
                  </a:cubicBezTo>
                  <a:cubicBezTo>
                    <a:pt x="193" y="473"/>
                    <a:pt x="193" y="473"/>
                    <a:pt x="193" y="473"/>
                  </a:cubicBezTo>
                  <a:cubicBezTo>
                    <a:pt x="194" y="472"/>
                    <a:pt x="192" y="472"/>
                    <a:pt x="191" y="471"/>
                  </a:cubicBezTo>
                  <a:cubicBezTo>
                    <a:pt x="193" y="471"/>
                    <a:pt x="193" y="471"/>
                    <a:pt x="193" y="471"/>
                  </a:cubicBezTo>
                  <a:cubicBezTo>
                    <a:pt x="194" y="471"/>
                    <a:pt x="192" y="470"/>
                    <a:pt x="191" y="470"/>
                  </a:cubicBezTo>
                  <a:cubicBezTo>
                    <a:pt x="193" y="470"/>
                    <a:pt x="193" y="470"/>
                    <a:pt x="193" y="470"/>
                  </a:cubicBezTo>
                  <a:cubicBezTo>
                    <a:pt x="191" y="470"/>
                    <a:pt x="191" y="470"/>
                    <a:pt x="191" y="470"/>
                  </a:cubicBezTo>
                  <a:cubicBezTo>
                    <a:pt x="191" y="469"/>
                    <a:pt x="191" y="468"/>
                    <a:pt x="193" y="469"/>
                  </a:cubicBezTo>
                  <a:cubicBezTo>
                    <a:pt x="193" y="469"/>
                    <a:pt x="192" y="468"/>
                    <a:pt x="192" y="468"/>
                  </a:cubicBezTo>
                  <a:cubicBezTo>
                    <a:pt x="193" y="468"/>
                    <a:pt x="193" y="467"/>
                    <a:pt x="193" y="466"/>
                  </a:cubicBezTo>
                  <a:cubicBezTo>
                    <a:pt x="192" y="466"/>
                    <a:pt x="191" y="466"/>
                    <a:pt x="190" y="466"/>
                  </a:cubicBezTo>
                  <a:cubicBezTo>
                    <a:pt x="188" y="465"/>
                    <a:pt x="190" y="466"/>
                    <a:pt x="189" y="465"/>
                  </a:cubicBezTo>
                  <a:cubicBezTo>
                    <a:pt x="190" y="465"/>
                    <a:pt x="191" y="465"/>
                    <a:pt x="192" y="465"/>
                  </a:cubicBezTo>
                  <a:cubicBezTo>
                    <a:pt x="195" y="465"/>
                    <a:pt x="192" y="462"/>
                    <a:pt x="193" y="461"/>
                  </a:cubicBezTo>
                  <a:cubicBezTo>
                    <a:pt x="192" y="460"/>
                    <a:pt x="192" y="460"/>
                    <a:pt x="192" y="460"/>
                  </a:cubicBezTo>
                  <a:cubicBezTo>
                    <a:pt x="195" y="460"/>
                    <a:pt x="193" y="459"/>
                    <a:pt x="194" y="458"/>
                  </a:cubicBezTo>
                  <a:cubicBezTo>
                    <a:pt x="193" y="458"/>
                    <a:pt x="191" y="457"/>
                    <a:pt x="191" y="456"/>
                  </a:cubicBezTo>
                  <a:cubicBezTo>
                    <a:pt x="189" y="455"/>
                    <a:pt x="193" y="457"/>
                    <a:pt x="195" y="457"/>
                  </a:cubicBezTo>
                  <a:cubicBezTo>
                    <a:pt x="194" y="456"/>
                    <a:pt x="194" y="456"/>
                    <a:pt x="194" y="456"/>
                  </a:cubicBezTo>
                  <a:cubicBezTo>
                    <a:pt x="194" y="456"/>
                    <a:pt x="194" y="456"/>
                    <a:pt x="194" y="456"/>
                  </a:cubicBezTo>
                  <a:cubicBezTo>
                    <a:pt x="194" y="455"/>
                    <a:pt x="193" y="454"/>
                    <a:pt x="194" y="454"/>
                  </a:cubicBezTo>
                  <a:cubicBezTo>
                    <a:pt x="194" y="454"/>
                    <a:pt x="194" y="454"/>
                    <a:pt x="194" y="454"/>
                  </a:cubicBezTo>
                  <a:cubicBezTo>
                    <a:pt x="195" y="454"/>
                    <a:pt x="196" y="455"/>
                    <a:pt x="196" y="454"/>
                  </a:cubicBezTo>
                  <a:cubicBezTo>
                    <a:pt x="194" y="453"/>
                    <a:pt x="196" y="453"/>
                    <a:pt x="194" y="452"/>
                  </a:cubicBezTo>
                  <a:cubicBezTo>
                    <a:pt x="195" y="452"/>
                    <a:pt x="195" y="452"/>
                    <a:pt x="195" y="452"/>
                  </a:cubicBezTo>
                  <a:cubicBezTo>
                    <a:pt x="194" y="451"/>
                    <a:pt x="194" y="451"/>
                    <a:pt x="194" y="451"/>
                  </a:cubicBezTo>
                  <a:cubicBezTo>
                    <a:pt x="195" y="451"/>
                    <a:pt x="195" y="451"/>
                    <a:pt x="195" y="451"/>
                  </a:cubicBezTo>
                  <a:cubicBezTo>
                    <a:pt x="196" y="453"/>
                    <a:pt x="196" y="453"/>
                    <a:pt x="196" y="453"/>
                  </a:cubicBezTo>
                  <a:cubicBezTo>
                    <a:pt x="197" y="452"/>
                    <a:pt x="195" y="452"/>
                    <a:pt x="194" y="451"/>
                  </a:cubicBezTo>
                  <a:cubicBezTo>
                    <a:pt x="193" y="450"/>
                    <a:pt x="195" y="450"/>
                    <a:pt x="195" y="451"/>
                  </a:cubicBezTo>
                  <a:cubicBezTo>
                    <a:pt x="196" y="451"/>
                    <a:pt x="195" y="451"/>
                    <a:pt x="195" y="451"/>
                  </a:cubicBezTo>
                  <a:cubicBezTo>
                    <a:pt x="196" y="452"/>
                    <a:pt x="196" y="451"/>
                    <a:pt x="196" y="452"/>
                  </a:cubicBezTo>
                  <a:cubicBezTo>
                    <a:pt x="196" y="451"/>
                    <a:pt x="195" y="450"/>
                    <a:pt x="195" y="450"/>
                  </a:cubicBezTo>
                  <a:cubicBezTo>
                    <a:pt x="195" y="451"/>
                    <a:pt x="196" y="450"/>
                    <a:pt x="197" y="451"/>
                  </a:cubicBezTo>
                  <a:cubicBezTo>
                    <a:pt x="196" y="450"/>
                    <a:pt x="197" y="450"/>
                    <a:pt x="196" y="450"/>
                  </a:cubicBezTo>
                  <a:cubicBezTo>
                    <a:pt x="196" y="450"/>
                    <a:pt x="195" y="449"/>
                    <a:pt x="194" y="449"/>
                  </a:cubicBezTo>
                  <a:cubicBezTo>
                    <a:pt x="194" y="448"/>
                    <a:pt x="194" y="448"/>
                    <a:pt x="195" y="448"/>
                  </a:cubicBezTo>
                  <a:cubicBezTo>
                    <a:pt x="195" y="449"/>
                    <a:pt x="195" y="449"/>
                    <a:pt x="195" y="449"/>
                  </a:cubicBezTo>
                  <a:cubicBezTo>
                    <a:pt x="195" y="448"/>
                    <a:pt x="196" y="448"/>
                    <a:pt x="194" y="447"/>
                  </a:cubicBezTo>
                  <a:cubicBezTo>
                    <a:pt x="196" y="449"/>
                    <a:pt x="196" y="449"/>
                    <a:pt x="196" y="449"/>
                  </a:cubicBezTo>
                  <a:cubicBezTo>
                    <a:pt x="196" y="448"/>
                    <a:pt x="196" y="448"/>
                    <a:pt x="196" y="447"/>
                  </a:cubicBezTo>
                  <a:cubicBezTo>
                    <a:pt x="197" y="448"/>
                    <a:pt x="198" y="450"/>
                    <a:pt x="199" y="450"/>
                  </a:cubicBezTo>
                  <a:cubicBezTo>
                    <a:pt x="198" y="448"/>
                    <a:pt x="198" y="448"/>
                    <a:pt x="198" y="448"/>
                  </a:cubicBezTo>
                  <a:cubicBezTo>
                    <a:pt x="199" y="448"/>
                    <a:pt x="199" y="448"/>
                    <a:pt x="199" y="449"/>
                  </a:cubicBezTo>
                  <a:cubicBezTo>
                    <a:pt x="200" y="449"/>
                    <a:pt x="198" y="444"/>
                    <a:pt x="199" y="445"/>
                  </a:cubicBezTo>
                  <a:cubicBezTo>
                    <a:pt x="200" y="447"/>
                    <a:pt x="200" y="447"/>
                    <a:pt x="201" y="447"/>
                  </a:cubicBezTo>
                  <a:cubicBezTo>
                    <a:pt x="200" y="446"/>
                    <a:pt x="200" y="446"/>
                    <a:pt x="200" y="446"/>
                  </a:cubicBezTo>
                  <a:cubicBezTo>
                    <a:pt x="200" y="446"/>
                    <a:pt x="201" y="448"/>
                    <a:pt x="200" y="447"/>
                  </a:cubicBezTo>
                  <a:cubicBezTo>
                    <a:pt x="199" y="446"/>
                    <a:pt x="200" y="446"/>
                    <a:pt x="200" y="445"/>
                  </a:cubicBezTo>
                  <a:cubicBezTo>
                    <a:pt x="200" y="446"/>
                    <a:pt x="201" y="447"/>
                    <a:pt x="202" y="447"/>
                  </a:cubicBezTo>
                  <a:cubicBezTo>
                    <a:pt x="202" y="447"/>
                    <a:pt x="202" y="447"/>
                    <a:pt x="202" y="447"/>
                  </a:cubicBezTo>
                  <a:cubicBezTo>
                    <a:pt x="205" y="449"/>
                    <a:pt x="200" y="450"/>
                    <a:pt x="204" y="454"/>
                  </a:cubicBezTo>
                  <a:cubicBezTo>
                    <a:pt x="205" y="456"/>
                    <a:pt x="206" y="463"/>
                    <a:pt x="206" y="463"/>
                  </a:cubicBezTo>
                  <a:cubicBezTo>
                    <a:pt x="214" y="451"/>
                    <a:pt x="212" y="449"/>
                    <a:pt x="214" y="446"/>
                  </a:cubicBezTo>
                  <a:cubicBezTo>
                    <a:pt x="214" y="447"/>
                    <a:pt x="214" y="447"/>
                    <a:pt x="214" y="447"/>
                  </a:cubicBezTo>
                  <a:cubicBezTo>
                    <a:pt x="214" y="446"/>
                    <a:pt x="214" y="446"/>
                    <a:pt x="214" y="446"/>
                  </a:cubicBezTo>
                  <a:cubicBezTo>
                    <a:pt x="214" y="446"/>
                    <a:pt x="215" y="446"/>
                    <a:pt x="215" y="446"/>
                  </a:cubicBezTo>
                  <a:cubicBezTo>
                    <a:pt x="215" y="446"/>
                    <a:pt x="215" y="447"/>
                    <a:pt x="216" y="445"/>
                  </a:cubicBezTo>
                  <a:cubicBezTo>
                    <a:pt x="216" y="445"/>
                    <a:pt x="216" y="445"/>
                    <a:pt x="216" y="445"/>
                  </a:cubicBezTo>
                  <a:cubicBezTo>
                    <a:pt x="216" y="445"/>
                    <a:pt x="217" y="443"/>
                    <a:pt x="217" y="443"/>
                  </a:cubicBezTo>
                  <a:cubicBezTo>
                    <a:pt x="216" y="445"/>
                    <a:pt x="216" y="445"/>
                    <a:pt x="216" y="445"/>
                  </a:cubicBezTo>
                  <a:cubicBezTo>
                    <a:pt x="216" y="447"/>
                    <a:pt x="217" y="446"/>
                    <a:pt x="217" y="447"/>
                  </a:cubicBezTo>
                  <a:cubicBezTo>
                    <a:pt x="217" y="445"/>
                    <a:pt x="217" y="447"/>
                    <a:pt x="218" y="445"/>
                  </a:cubicBezTo>
                  <a:cubicBezTo>
                    <a:pt x="218" y="445"/>
                    <a:pt x="218" y="445"/>
                    <a:pt x="218" y="445"/>
                  </a:cubicBezTo>
                  <a:cubicBezTo>
                    <a:pt x="219" y="445"/>
                    <a:pt x="219" y="444"/>
                    <a:pt x="220" y="444"/>
                  </a:cubicBezTo>
                  <a:cubicBezTo>
                    <a:pt x="220" y="444"/>
                    <a:pt x="219" y="446"/>
                    <a:pt x="219" y="446"/>
                  </a:cubicBezTo>
                  <a:cubicBezTo>
                    <a:pt x="219" y="447"/>
                    <a:pt x="219" y="447"/>
                    <a:pt x="220" y="447"/>
                  </a:cubicBezTo>
                  <a:cubicBezTo>
                    <a:pt x="220" y="447"/>
                    <a:pt x="220" y="446"/>
                    <a:pt x="220" y="446"/>
                  </a:cubicBezTo>
                  <a:cubicBezTo>
                    <a:pt x="220" y="446"/>
                    <a:pt x="220" y="446"/>
                    <a:pt x="220" y="447"/>
                  </a:cubicBezTo>
                  <a:cubicBezTo>
                    <a:pt x="220" y="446"/>
                    <a:pt x="220" y="446"/>
                    <a:pt x="220" y="446"/>
                  </a:cubicBezTo>
                  <a:cubicBezTo>
                    <a:pt x="220" y="446"/>
                    <a:pt x="220" y="446"/>
                    <a:pt x="220" y="447"/>
                  </a:cubicBezTo>
                  <a:cubicBezTo>
                    <a:pt x="220" y="447"/>
                    <a:pt x="220" y="447"/>
                    <a:pt x="220" y="447"/>
                  </a:cubicBezTo>
                  <a:cubicBezTo>
                    <a:pt x="220" y="447"/>
                    <a:pt x="220" y="447"/>
                    <a:pt x="220" y="447"/>
                  </a:cubicBezTo>
                  <a:cubicBezTo>
                    <a:pt x="220" y="447"/>
                    <a:pt x="220" y="447"/>
                    <a:pt x="220" y="447"/>
                  </a:cubicBezTo>
                  <a:cubicBezTo>
                    <a:pt x="220" y="447"/>
                    <a:pt x="220" y="447"/>
                    <a:pt x="220" y="448"/>
                  </a:cubicBezTo>
                  <a:cubicBezTo>
                    <a:pt x="220" y="449"/>
                    <a:pt x="220" y="449"/>
                    <a:pt x="220" y="449"/>
                  </a:cubicBezTo>
                  <a:cubicBezTo>
                    <a:pt x="220" y="449"/>
                    <a:pt x="221" y="448"/>
                    <a:pt x="221" y="447"/>
                  </a:cubicBezTo>
                  <a:cubicBezTo>
                    <a:pt x="222" y="449"/>
                    <a:pt x="224" y="448"/>
                    <a:pt x="225" y="448"/>
                  </a:cubicBezTo>
                  <a:cubicBezTo>
                    <a:pt x="225" y="448"/>
                    <a:pt x="224" y="449"/>
                    <a:pt x="225" y="449"/>
                  </a:cubicBezTo>
                  <a:cubicBezTo>
                    <a:pt x="225" y="449"/>
                    <a:pt x="226" y="448"/>
                    <a:pt x="226" y="449"/>
                  </a:cubicBezTo>
                  <a:cubicBezTo>
                    <a:pt x="226" y="448"/>
                    <a:pt x="225" y="450"/>
                    <a:pt x="225" y="450"/>
                  </a:cubicBezTo>
                  <a:cubicBezTo>
                    <a:pt x="225" y="451"/>
                    <a:pt x="226" y="449"/>
                    <a:pt x="226" y="449"/>
                  </a:cubicBezTo>
                  <a:cubicBezTo>
                    <a:pt x="225" y="452"/>
                    <a:pt x="229" y="450"/>
                    <a:pt x="229" y="452"/>
                  </a:cubicBezTo>
                  <a:cubicBezTo>
                    <a:pt x="229" y="451"/>
                    <a:pt x="228" y="452"/>
                    <a:pt x="227" y="452"/>
                  </a:cubicBezTo>
                  <a:cubicBezTo>
                    <a:pt x="228" y="452"/>
                    <a:pt x="229" y="452"/>
                    <a:pt x="232" y="452"/>
                  </a:cubicBezTo>
                  <a:cubicBezTo>
                    <a:pt x="230" y="453"/>
                    <a:pt x="230" y="453"/>
                    <a:pt x="230" y="453"/>
                  </a:cubicBezTo>
                  <a:cubicBezTo>
                    <a:pt x="230" y="453"/>
                    <a:pt x="231" y="453"/>
                    <a:pt x="232" y="453"/>
                  </a:cubicBezTo>
                  <a:cubicBezTo>
                    <a:pt x="233" y="452"/>
                    <a:pt x="234" y="452"/>
                    <a:pt x="234" y="452"/>
                  </a:cubicBezTo>
                  <a:cubicBezTo>
                    <a:pt x="234" y="452"/>
                    <a:pt x="234" y="452"/>
                    <a:pt x="234" y="452"/>
                  </a:cubicBezTo>
                  <a:cubicBezTo>
                    <a:pt x="235" y="453"/>
                    <a:pt x="235" y="452"/>
                    <a:pt x="236" y="453"/>
                  </a:cubicBezTo>
                  <a:cubicBezTo>
                    <a:pt x="235" y="454"/>
                    <a:pt x="235" y="453"/>
                    <a:pt x="234" y="454"/>
                  </a:cubicBezTo>
                  <a:cubicBezTo>
                    <a:pt x="232" y="455"/>
                    <a:pt x="233" y="456"/>
                    <a:pt x="233" y="456"/>
                  </a:cubicBezTo>
                  <a:cubicBezTo>
                    <a:pt x="235" y="456"/>
                    <a:pt x="235" y="456"/>
                    <a:pt x="235" y="456"/>
                  </a:cubicBezTo>
                  <a:cubicBezTo>
                    <a:pt x="236" y="456"/>
                    <a:pt x="234" y="457"/>
                    <a:pt x="234" y="457"/>
                  </a:cubicBezTo>
                  <a:cubicBezTo>
                    <a:pt x="239" y="456"/>
                    <a:pt x="239" y="456"/>
                    <a:pt x="239" y="456"/>
                  </a:cubicBezTo>
                  <a:cubicBezTo>
                    <a:pt x="238" y="456"/>
                    <a:pt x="237" y="458"/>
                    <a:pt x="236" y="457"/>
                  </a:cubicBezTo>
                  <a:cubicBezTo>
                    <a:pt x="237" y="458"/>
                    <a:pt x="240" y="458"/>
                    <a:pt x="241" y="458"/>
                  </a:cubicBezTo>
                  <a:cubicBezTo>
                    <a:pt x="241" y="459"/>
                    <a:pt x="243" y="459"/>
                    <a:pt x="243" y="460"/>
                  </a:cubicBezTo>
                  <a:cubicBezTo>
                    <a:pt x="242" y="460"/>
                    <a:pt x="243" y="459"/>
                    <a:pt x="242" y="460"/>
                  </a:cubicBezTo>
                  <a:cubicBezTo>
                    <a:pt x="240" y="461"/>
                    <a:pt x="240" y="461"/>
                    <a:pt x="240" y="461"/>
                  </a:cubicBezTo>
                  <a:cubicBezTo>
                    <a:pt x="240" y="460"/>
                    <a:pt x="238" y="461"/>
                    <a:pt x="237" y="461"/>
                  </a:cubicBezTo>
                  <a:cubicBezTo>
                    <a:pt x="238" y="462"/>
                    <a:pt x="238" y="463"/>
                    <a:pt x="237" y="464"/>
                  </a:cubicBezTo>
                  <a:cubicBezTo>
                    <a:pt x="240" y="463"/>
                    <a:pt x="239" y="465"/>
                    <a:pt x="242" y="465"/>
                  </a:cubicBezTo>
                  <a:cubicBezTo>
                    <a:pt x="242" y="466"/>
                    <a:pt x="240" y="466"/>
                    <a:pt x="239" y="466"/>
                  </a:cubicBezTo>
                  <a:cubicBezTo>
                    <a:pt x="240" y="467"/>
                    <a:pt x="240" y="468"/>
                    <a:pt x="240" y="469"/>
                  </a:cubicBezTo>
                  <a:cubicBezTo>
                    <a:pt x="240" y="469"/>
                    <a:pt x="240" y="469"/>
                    <a:pt x="240" y="469"/>
                  </a:cubicBezTo>
                  <a:cubicBezTo>
                    <a:pt x="240" y="470"/>
                    <a:pt x="240" y="472"/>
                    <a:pt x="242" y="472"/>
                  </a:cubicBezTo>
                  <a:cubicBezTo>
                    <a:pt x="241" y="472"/>
                    <a:pt x="241" y="472"/>
                    <a:pt x="241" y="472"/>
                  </a:cubicBezTo>
                  <a:cubicBezTo>
                    <a:pt x="240" y="473"/>
                    <a:pt x="244" y="472"/>
                    <a:pt x="243" y="474"/>
                  </a:cubicBezTo>
                  <a:cubicBezTo>
                    <a:pt x="242" y="473"/>
                    <a:pt x="242" y="473"/>
                    <a:pt x="242" y="473"/>
                  </a:cubicBezTo>
                  <a:cubicBezTo>
                    <a:pt x="243" y="474"/>
                    <a:pt x="241" y="475"/>
                    <a:pt x="243" y="476"/>
                  </a:cubicBezTo>
                  <a:cubicBezTo>
                    <a:pt x="242" y="476"/>
                    <a:pt x="242" y="476"/>
                    <a:pt x="241" y="475"/>
                  </a:cubicBezTo>
                  <a:cubicBezTo>
                    <a:pt x="242" y="476"/>
                    <a:pt x="242" y="477"/>
                    <a:pt x="243" y="478"/>
                  </a:cubicBezTo>
                  <a:cubicBezTo>
                    <a:pt x="241" y="478"/>
                    <a:pt x="241" y="478"/>
                    <a:pt x="241" y="478"/>
                  </a:cubicBezTo>
                  <a:cubicBezTo>
                    <a:pt x="240" y="478"/>
                    <a:pt x="244" y="478"/>
                    <a:pt x="243" y="479"/>
                  </a:cubicBezTo>
                  <a:cubicBezTo>
                    <a:pt x="243" y="479"/>
                    <a:pt x="242" y="480"/>
                    <a:pt x="242" y="480"/>
                  </a:cubicBezTo>
                  <a:cubicBezTo>
                    <a:pt x="243" y="480"/>
                    <a:pt x="243" y="481"/>
                    <a:pt x="243" y="481"/>
                  </a:cubicBezTo>
                  <a:cubicBezTo>
                    <a:pt x="241" y="482"/>
                    <a:pt x="241" y="482"/>
                    <a:pt x="241" y="482"/>
                  </a:cubicBezTo>
                  <a:cubicBezTo>
                    <a:pt x="241" y="486"/>
                    <a:pt x="241" y="490"/>
                    <a:pt x="243" y="494"/>
                  </a:cubicBezTo>
                  <a:cubicBezTo>
                    <a:pt x="240" y="494"/>
                    <a:pt x="241" y="493"/>
                    <a:pt x="240" y="493"/>
                  </a:cubicBezTo>
                  <a:cubicBezTo>
                    <a:pt x="242" y="493"/>
                    <a:pt x="240" y="494"/>
                    <a:pt x="241" y="495"/>
                  </a:cubicBezTo>
                  <a:cubicBezTo>
                    <a:pt x="241" y="495"/>
                    <a:pt x="241" y="495"/>
                    <a:pt x="241" y="495"/>
                  </a:cubicBezTo>
                  <a:cubicBezTo>
                    <a:pt x="241" y="496"/>
                    <a:pt x="240" y="496"/>
                    <a:pt x="240" y="497"/>
                  </a:cubicBezTo>
                  <a:cubicBezTo>
                    <a:pt x="241" y="497"/>
                    <a:pt x="241" y="497"/>
                    <a:pt x="241" y="497"/>
                  </a:cubicBezTo>
                  <a:cubicBezTo>
                    <a:pt x="242" y="497"/>
                    <a:pt x="238" y="498"/>
                    <a:pt x="241" y="498"/>
                  </a:cubicBezTo>
                  <a:cubicBezTo>
                    <a:pt x="239" y="499"/>
                    <a:pt x="239" y="499"/>
                    <a:pt x="239" y="499"/>
                  </a:cubicBezTo>
                  <a:cubicBezTo>
                    <a:pt x="242" y="499"/>
                    <a:pt x="238" y="499"/>
                    <a:pt x="240" y="500"/>
                  </a:cubicBezTo>
                  <a:cubicBezTo>
                    <a:pt x="240" y="500"/>
                    <a:pt x="240" y="500"/>
                    <a:pt x="240" y="500"/>
                  </a:cubicBezTo>
                  <a:cubicBezTo>
                    <a:pt x="239" y="501"/>
                    <a:pt x="243" y="502"/>
                    <a:pt x="241" y="502"/>
                  </a:cubicBezTo>
                  <a:cubicBezTo>
                    <a:pt x="241" y="503"/>
                    <a:pt x="242" y="504"/>
                    <a:pt x="244" y="504"/>
                  </a:cubicBezTo>
                  <a:cubicBezTo>
                    <a:pt x="241" y="504"/>
                    <a:pt x="241" y="504"/>
                    <a:pt x="241" y="504"/>
                  </a:cubicBezTo>
                  <a:cubicBezTo>
                    <a:pt x="242" y="507"/>
                    <a:pt x="241" y="511"/>
                    <a:pt x="244" y="513"/>
                  </a:cubicBezTo>
                  <a:cubicBezTo>
                    <a:pt x="243" y="513"/>
                    <a:pt x="243" y="513"/>
                    <a:pt x="243" y="513"/>
                  </a:cubicBezTo>
                  <a:cubicBezTo>
                    <a:pt x="245" y="515"/>
                    <a:pt x="241" y="517"/>
                    <a:pt x="245" y="518"/>
                  </a:cubicBezTo>
                  <a:cubicBezTo>
                    <a:pt x="247" y="518"/>
                    <a:pt x="247" y="518"/>
                    <a:pt x="247" y="518"/>
                  </a:cubicBezTo>
                  <a:cubicBezTo>
                    <a:pt x="244" y="519"/>
                    <a:pt x="244" y="519"/>
                    <a:pt x="244" y="519"/>
                  </a:cubicBezTo>
                  <a:cubicBezTo>
                    <a:pt x="246" y="519"/>
                    <a:pt x="245" y="520"/>
                    <a:pt x="247" y="521"/>
                  </a:cubicBezTo>
                  <a:cubicBezTo>
                    <a:pt x="245" y="521"/>
                    <a:pt x="245" y="521"/>
                    <a:pt x="245" y="521"/>
                  </a:cubicBezTo>
                  <a:cubicBezTo>
                    <a:pt x="245" y="521"/>
                    <a:pt x="247" y="522"/>
                    <a:pt x="247" y="523"/>
                  </a:cubicBezTo>
                  <a:cubicBezTo>
                    <a:pt x="246" y="523"/>
                    <a:pt x="246" y="523"/>
                    <a:pt x="246" y="523"/>
                  </a:cubicBezTo>
                  <a:cubicBezTo>
                    <a:pt x="243" y="527"/>
                    <a:pt x="241" y="532"/>
                    <a:pt x="246" y="534"/>
                  </a:cubicBezTo>
                  <a:cubicBezTo>
                    <a:pt x="247" y="535"/>
                    <a:pt x="243" y="535"/>
                    <a:pt x="244" y="536"/>
                  </a:cubicBezTo>
                  <a:cubicBezTo>
                    <a:pt x="247" y="538"/>
                    <a:pt x="245" y="541"/>
                    <a:pt x="247" y="543"/>
                  </a:cubicBezTo>
                  <a:cubicBezTo>
                    <a:pt x="246" y="546"/>
                    <a:pt x="244" y="545"/>
                    <a:pt x="243" y="548"/>
                  </a:cubicBezTo>
                  <a:cubicBezTo>
                    <a:pt x="243" y="547"/>
                    <a:pt x="243" y="547"/>
                    <a:pt x="243" y="547"/>
                  </a:cubicBezTo>
                  <a:cubicBezTo>
                    <a:pt x="242" y="549"/>
                    <a:pt x="241" y="547"/>
                    <a:pt x="240" y="546"/>
                  </a:cubicBezTo>
                  <a:cubicBezTo>
                    <a:pt x="240" y="547"/>
                    <a:pt x="239" y="547"/>
                    <a:pt x="240" y="549"/>
                  </a:cubicBezTo>
                  <a:cubicBezTo>
                    <a:pt x="239" y="550"/>
                    <a:pt x="238" y="546"/>
                    <a:pt x="238" y="547"/>
                  </a:cubicBezTo>
                  <a:cubicBezTo>
                    <a:pt x="238" y="546"/>
                    <a:pt x="238" y="548"/>
                    <a:pt x="238" y="548"/>
                  </a:cubicBezTo>
                  <a:cubicBezTo>
                    <a:pt x="236" y="550"/>
                    <a:pt x="238" y="546"/>
                    <a:pt x="235" y="545"/>
                  </a:cubicBezTo>
                  <a:cubicBezTo>
                    <a:pt x="232" y="546"/>
                    <a:pt x="228" y="548"/>
                    <a:pt x="225" y="547"/>
                  </a:cubicBezTo>
                  <a:cubicBezTo>
                    <a:pt x="225" y="547"/>
                    <a:pt x="225" y="549"/>
                    <a:pt x="225" y="549"/>
                  </a:cubicBezTo>
                  <a:cubicBezTo>
                    <a:pt x="224" y="546"/>
                    <a:pt x="224" y="550"/>
                    <a:pt x="223" y="549"/>
                  </a:cubicBezTo>
                  <a:cubicBezTo>
                    <a:pt x="223" y="548"/>
                    <a:pt x="223" y="548"/>
                    <a:pt x="223" y="547"/>
                  </a:cubicBezTo>
                  <a:cubicBezTo>
                    <a:pt x="222" y="546"/>
                    <a:pt x="220" y="548"/>
                    <a:pt x="219" y="547"/>
                  </a:cubicBezTo>
                  <a:cubicBezTo>
                    <a:pt x="218" y="549"/>
                    <a:pt x="216" y="546"/>
                    <a:pt x="215" y="548"/>
                  </a:cubicBezTo>
                  <a:cubicBezTo>
                    <a:pt x="215" y="546"/>
                    <a:pt x="214" y="547"/>
                    <a:pt x="214" y="546"/>
                  </a:cubicBezTo>
                  <a:cubicBezTo>
                    <a:pt x="213" y="550"/>
                    <a:pt x="211" y="545"/>
                    <a:pt x="210" y="547"/>
                  </a:cubicBezTo>
                  <a:cubicBezTo>
                    <a:pt x="210" y="547"/>
                    <a:pt x="210" y="547"/>
                    <a:pt x="210" y="547"/>
                  </a:cubicBezTo>
                  <a:cubicBezTo>
                    <a:pt x="206" y="547"/>
                    <a:pt x="202" y="547"/>
                    <a:pt x="198" y="549"/>
                  </a:cubicBezTo>
                  <a:cubicBezTo>
                    <a:pt x="195" y="549"/>
                    <a:pt x="193" y="546"/>
                    <a:pt x="190" y="547"/>
                  </a:cubicBezTo>
                  <a:cubicBezTo>
                    <a:pt x="190" y="548"/>
                    <a:pt x="190" y="549"/>
                    <a:pt x="190" y="549"/>
                  </a:cubicBezTo>
                  <a:cubicBezTo>
                    <a:pt x="189" y="549"/>
                    <a:pt x="190" y="548"/>
                    <a:pt x="190" y="547"/>
                  </a:cubicBezTo>
                  <a:cubicBezTo>
                    <a:pt x="188" y="549"/>
                    <a:pt x="187" y="547"/>
                    <a:pt x="185" y="547"/>
                  </a:cubicBezTo>
                  <a:cubicBezTo>
                    <a:pt x="185" y="548"/>
                    <a:pt x="184" y="548"/>
                    <a:pt x="185" y="549"/>
                  </a:cubicBezTo>
                  <a:cubicBezTo>
                    <a:pt x="183" y="546"/>
                    <a:pt x="181" y="550"/>
                    <a:pt x="179" y="548"/>
                  </a:cubicBezTo>
                  <a:cubicBezTo>
                    <a:pt x="179" y="552"/>
                    <a:pt x="178" y="550"/>
                    <a:pt x="177" y="551"/>
                  </a:cubicBezTo>
                  <a:cubicBezTo>
                    <a:pt x="177" y="551"/>
                    <a:pt x="177" y="550"/>
                    <a:pt x="177" y="549"/>
                  </a:cubicBezTo>
                  <a:cubicBezTo>
                    <a:pt x="175" y="550"/>
                    <a:pt x="175" y="550"/>
                    <a:pt x="173" y="549"/>
                  </a:cubicBezTo>
                  <a:cubicBezTo>
                    <a:pt x="172" y="549"/>
                    <a:pt x="172" y="551"/>
                    <a:pt x="171" y="551"/>
                  </a:cubicBezTo>
                  <a:cubicBezTo>
                    <a:pt x="171" y="548"/>
                    <a:pt x="170" y="550"/>
                    <a:pt x="169" y="550"/>
                  </a:cubicBezTo>
                  <a:cubicBezTo>
                    <a:pt x="169" y="552"/>
                    <a:pt x="168" y="553"/>
                    <a:pt x="167" y="552"/>
                  </a:cubicBezTo>
                  <a:cubicBezTo>
                    <a:pt x="168" y="549"/>
                    <a:pt x="168" y="549"/>
                    <a:pt x="168" y="549"/>
                  </a:cubicBezTo>
                  <a:cubicBezTo>
                    <a:pt x="165" y="551"/>
                    <a:pt x="162" y="548"/>
                    <a:pt x="159" y="551"/>
                  </a:cubicBezTo>
                  <a:cubicBezTo>
                    <a:pt x="159" y="549"/>
                    <a:pt x="159" y="549"/>
                    <a:pt x="159" y="549"/>
                  </a:cubicBezTo>
                  <a:cubicBezTo>
                    <a:pt x="156" y="550"/>
                    <a:pt x="154" y="548"/>
                    <a:pt x="151" y="549"/>
                  </a:cubicBezTo>
                  <a:cubicBezTo>
                    <a:pt x="150" y="548"/>
                    <a:pt x="150" y="547"/>
                    <a:pt x="149" y="547"/>
                  </a:cubicBezTo>
                  <a:cubicBezTo>
                    <a:pt x="148" y="548"/>
                    <a:pt x="148" y="548"/>
                    <a:pt x="146" y="549"/>
                  </a:cubicBezTo>
                  <a:cubicBezTo>
                    <a:pt x="146" y="549"/>
                    <a:pt x="146" y="548"/>
                    <a:pt x="147" y="547"/>
                  </a:cubicBezTo>
                  <a:cubicBezTo>
                    <a:pt x="146" y="546"/>
                    <a:pt x="147" y="544"/>
                    <a:pt x="145" y="545"/>
                  </a:cubicBezTo>
                  <a:cubicBezTo>
                    <a:pt x="146" y="545"/>
                    <a:pt x="146" y="545"/>
                    <a:pt x="146" y="545"/>
                  </a:cubicBezTo>
                  <a:cubicBezTo>
                    <a:pt x="145" y="545"/>
                    <a:pt x="143" y="545"/>
                    <a:pt x="144" y="544"/>
                  </a:cubicBezTo>
                  <a:cubicBezTo>
                    <a:pt x="143" y="544"/>
                    <a:pt x="142" y="543"/>
                    <a:pt x="140" y="544"/>
                  </a:cubicBezTo>
                  <a:cubicBezTo>
                    <a:pt x="140" y="543"/>
                    <a:pt x="143" y="543"/>
                    <a:pt x="141" y="543"/>
                  </a:cubicBezTo>
                  <a:cubicBezTo>
                    <a:pt x="143" y="543"/>
                    <a:pt x="143" y="543"/>
                    <a:pt x="143" y="543"/>
                  </a:cubicBezTo>
                  <a:cubicBezTo>
                    <a:pt x="143" y="541"/>
                    <a:pt x="142" y="539"/>
                    <a:pt x="142" y="537"/>
                  </a:cubicBezTo>
                  <a:cubicBezTo>
                    <a:pt x="145" y="537"/>
                    <a:pt x="142" y="534"/>
                    <a:pt x="144" y="534"/>
                  </a:cubicBezTo>
                  <a:cubicBezTo>
                    <a:pt x="143" y="533"/>
                    <a:pt x="146" y="532"/>
                    <a:pt x="143" y="530"/>
                  </a:cubicBezTo>
                  <a:cubicBezTo>
                    <a:pt x="144" y="531"/>
                    <a:pt x="144" y="531"/>
                    <a:pt x="144" y="531"/>
                  </a:cubicBezTo>
                  <a:cubicBezTo>
                    <a:pt x="145" y="530"/>
                    <a:pt x="146" y="528"/>
                    <a:pt x="147" y="527"/>
                  </a:cubicBezTo>
                  <a:cubicBezTo>
                    <a:pt x="148" y="527"/>
                    <a:pt x="146" y="526"/>
                    <a:pt x="146" y="525"/>
                  </a:cubicBezTo>
                  <a:cubicBezTo>
                    <a:pt x="147" y="525"/>
                    <a:pt x="147" y="525"/>
                    <a:pt x="147" y="525"/>
                  </a:cubicBezTo>
                  <a:cubicBezTo>
                    <a:pt x="147" y="524"/>
                    <a:pt x="145" y="523"/>
                    <a:pt x="145" y="522"/>
                  </a:cubicBezTo>
                  <a:cubicBezTo>
                    <a:pt x="146" y="522"/>
                    <a:pt x="145" y="521"/>
                    <a:pt x="146" y="521"/>
                  </a:cubicBezTo>
                  <a:cubicBezTo>
                    <a:pt x="146" y="522"/>
                    <a:pt x="147" y="523"/>
                    <a:pt x="149" y="525"/>
                  </a:cubicBezTo>
                  <a:cubicBezTo>
                    <a:pt x="150" y="525"/>
                    <a:pt x="147" y="522"/>
                    <a:pt x="149" y="523"/>
                  </a:cubicBezTo>
                  <a:cubicBezTo>
                    <a:pt x="150" y="522"/>
                    <a:pt x="150" y="521"/>
                    <a:pt x="149" y="520"/>
                  </a:cubicBezTo>
                  <a:cubicBezTo>
                    <a:pt x="149" y="521"/>
                    <a:pt x="150" y="520"/>
                    <a:pt x="150" y="521"/>
                  </a:cubicBezTo>
                  <a:cubicBezTo>
                    <a:pt x="151" y="521"/>
                    <a:pt x="151" y="520"/>
                    <a:pt x="151" y="520"/>
                  </a:cubicBezTo>
                  <a:cubicBezTo>
                    <a:pt x="150" y="520"/>
                    <a:pt x="150" y="520"/>
                    <a:pt x="150" y="520"/>
                  </a:cubicBezTo>
                  <a:cubicBezTo>
                    <a:pt x="149" y="519"/>
                    <a:pt x="150" y="518"/>
                    <a:pt x="148" y="517"/>
                  </a:cubicBezTo>
                  <a:cubicBezTo>
                    <a:pt x="148" y="517"/>
                    <a:pt x="149" y="518"/>
                    <a:pt x="148" y="518"/>
                  </a:cubicBezTo>
                  <a:cubicBezTo>
                    <a:pt x="147" y="517"/>
                    <a:pt x="148" y="516"/>
                    <a:pt x="149" y="516"/>
                  </a:cubicBezTo>
                  <a:cubicBezTo>
                    <a:pt x="150" y="517"/>
                    <a:pt x="150" y="519"/>
                    <a:pt x="151" y="519"/>
                  </a:cubicBezTo>
                  <a:cubicBezTo>
                    <a:pt x="150" y="515"/>
                    <a:pt x="150" y="515"/>
                    <a:pt x="150" y="515"/>
                  </a:cubicBezTo>
                  <a:cubicBezTo>
                    <a:pt x="150" y="516"/>
                    <a:pt x="149" y="516"/>
                    <a:pt x="148" y="515"/>
                  </a:cubicBezTo>
                  <a:cubicBezTo>
                    <a:pt x="148" y="516"/>
                    <a:pt x="148" y="516"/>
                    <a:pt x="148" y="516"/>
                  </a:cubicBezTo>
                  <a:cubicBezTo>
                    <a:pt x="147" y="515"/>
                    <a:pt x="147" y="515"/>
                    <a:pt x="147" y="515"/>
                  </a:cubicBezTo>
                  <a:cubicBezTo>
                    <a:pt x="147" y="516"/>
                    <a:pt x="145" y="516"/>
                    <a:pt x="145" y="517"/>
                  </a:cubicBezTo>
                  <a:cubicBezTo>
                    <a:pt x="147" y="518"/>
                    <a:pt x="147" y="518"/>
                    <a:pt x="147" y="518"/>
                  </a:cubicBezTo>
                  <a:cubicBezTo>
                    <a:pt x="146" y="519"/>
                    <a:pt x="147" y="521"/>
                    <a:pt x="146" y="520"/>
                  </a:cubicBezTo>
                  <a:cubicBezTo>
                    <a:pt x="145" y="519"/>
                    <a:pt x="145" y="519"/>
                    <a:pt x="144" y="519"/>
                  </a:cubicBezTo>
                  <a:cubicBezTo>
                    <a:pt x="144" y="519"/>
                    <a:pt x="144" y="519"/>
                    <a:pt x="144" y="519"/>
                  </a:cubicBezTo>
                  <a:cubicBezTo>
                    <a:pt x="142" y="518"/>
                    <a:pt x="142" y="518"/>
                    <a:pt x="142" y="518"/>
                  </a:cubicBezTo>
                  <a:cubicBezTo>
                    <a:pt x="145" y="520"/>
                    <a:pt x="142" y="520"/>
                    <a:pt x="142" y="521"/>
                  </a:cubicBezTo>
                  <a:cubicBezTo>
                    <a:pt x="142" y="520"/>
                    <a:pt x="142" y="520"/>
                    <a:pt x="142" y="520"/>
                  </a:cubicBezTo>
                  <a:cubicBezTo>
                    <a:pt x="140" y="521"/>
                    <a:pt x="143" y="521"/>
                    <a:pt x="143" y="522"/>
                  </a:cubicBezTo>
                  <a:cubicBezTo>
                    <a:pt x="142" y="522"/>
                    <a:pt x="140" y="520"/>
                    <a:pt x="139" y="520"/>
                  </a:cubicBezTo>
                  <a:cubicBezTo>
                    <a:pt x="138" y="521"/>
                    <a:pt x="139" y="524"/>
                    <a:pt x="137" y="524"/>
                  </a:cubicBezTo>
                  <a:cubicBezTo>
                    <a:pt x="136" y="525"/>
                    <a:pt x="137" y="526"/>
                    <a:pt x="137" y="528"/>
                  </a:cubicBezTo>
                  <a:cubicBezTo>
                    <a:pt x="137" y="529"/>
                    <a:pt x="135" y="527"/>
                    <a:pt x="136" y="528"/>
                  </a:cubicBezTo>
                  <a:cubicBezTo>
                    <a:pt x="135" y="527"/>
                    <a:pt x="134" y="527"/>
                    <a:pt x="133" y="527"/>
                  </a:cubicBezTo>
                  <a:cubicBezTo>
                    <a:pt x="134" y="527"/>
                    <a:pt x="132" y="528"/>
                    <a:pt x="135" y="529"/>
                  </a:cubicBezTo>
                  <a:cubicBezTo>
                    <a:pt x="133" y="529"/>
                    <a:pt x="132" y="532"/>
                    <a:pt x="133" y="533"/>
                  </a:cubicBezTo>
                  <a:cubicBezTo>
                    <a:pt x="133" y="533"/>
                    <a:pt x="131" y="532"/>
                    <a:pt x="130" y="532"/>
                  </a:cubicBezTo>
                  <a:cubicBezTo>
                    <a:pt x="131" y="534"/>
                    <a:pt x="132" y="535"/>
                    <a:pt x="131" y="536"/>
                  </a:cubicBezTo>
                  <a:cubicBezTo>
                    <a:pt x="133" y="537"/>
                    <a:pt x="133" y="536"/>
                    <a:pt x="135" y="537"/>
                  </a:cubicBezTo>
                  <a:cubicBezTo>
                    <a:pt x="135" y="537"/>
                    <a:pt x="136" y="537"/>
                    <a:pt x="136" y="537"/>
                  </a:cubicBezTo>
                  <a:cubicBezTo>
                    <a:pt x="134" y="537"/>
                    <a:pt x="131" y="537"/>
                    <a:pt x="131" y="538"/>
                  </a:cubicBezTo>
                  <a:cubicBezTo>
                    <a:pt x="128" y="538"/>
                    <a:pt x="132" y="536"/>
                    <a:pt x="129" y="536"/>
                  </a:cubicBezTo>
                  <a:cubicBezTo>
                    <a:pt x="126" y="535"/>
                    <a:pt x="127" y="533"/>
                    <a:pt x="128" y="533"/>
                  </a:cubicBezTo>
                  <a:cubicBezTo>
                    <a:pt x="126" y="531"/>
                    <a:pt x="128" y="533"/>
                    <a:pt x="126" y="533"/>
                  </a:cubicBezTo>
                  <a:cubicBezTo>
                    <a:pt x="126" y="534"/>
                    <a:pt x="127" y="535"/>
                    <a:pt x="127" y="536"/>
                  </a:cubicBezTo>
                  <a:cubicBezTo>
                    <a:pt x="128" y="537"/>
                    <a:pt x="128" y="536"/>
                    <a:pt x="129" y="537"/>
                  </a:cubicBezTo>
                  <a:cubicBezTo>
                    <a:pt x="131" y="539"/>
                    <a:pt x="127" y="539"/>
                    <a:pt x="127" y="539"/>
                  </a:cubicBezTo>
                  <a:cubicBezTo>
                    <a:pt x="126" y="538"/>
                    <a:pt x="126" y="538"/>
                    <a:pt x="126" y="538"/>
                  </a:cubicBezTo>
                  <a:cubicBezTo>
                    <a:pt x="125" y="539"/>
                    <a:pt x="127" y="540"/>
                    <a:pt x="127" y="541"/>
                  </a:cubicBezTo>
                  <a:cubicBezTo>
                    <a:pt x="124" y="541"/>
                    <a:pt x="126" y="539"/>
                    <a:pt x="124" y="538"/>
                  </a:cubicBezTo>
                  <a:cubicBezTo>
                    <a:pt x="122" y="539"/>
                    <a:pt x="122" y="539"/>
                    <a:pt x="122" y="539"/>
                  </a:cubicBezTo>
                  <a:cubicBezTo>
                    <a:pt x="122" y="542"/>
                    <a:pt x="125" y="540"/>
                    <a:pt x="124" y="542"/>
                  </a:cubicBezTo>
                  <a:cubicBezTo>
                    <a:pt x="123" y="542"/>
                    <a:pt x="123" y="542"/>
                    <a:pt x="123" y="542"/>
                  </a:cubicBezTo>
                  <a:cubicBezTo>
                    <a:pt x="124" y="543"/>
                    <a:pt x="124" y="543"/>
                    <a:pt x="124" y="543"/>
                  </a:cubicBezTo>
                  <a:cubicBezTo>
                    <a:pt x="125" y="543"/>
                    <a:pt x="127" y="543"/>
                    <a:pt x="126" y="542"/>
                  </a:cubicBezTo>
                  <a:cubicBezTo>
                    <a:pt x="130" y="542"/>
                    <a:pt x="127" y="543"/>
                    <a:pt x="128" y="544"/>
                  </a:cubicBezTo>
                  <a:cubicBezTo>
                    <a:pt x="130" y="545"/>
                    <a:pt x="127" y="544"/>
                    <a:pt x="129" y="543"/>
                  </a:cubicBezTo>
                  <a:cubicBezTo>
                    <a:pt x="131" y="543"/>
                    <a:pt x="131" y="544"/>
                    <a:pt x="131" y="545"/>
                  </a:cubicBezTo>
                  <a:cubicBezTo>
                    <a:pt x="132" y="546"/>
                    <a:pt x="130" y="546"/>
                    <a:pt x="129" y="547"/>
                  </a:cubicBezTo>
                  <a:cubicBezTo>
                    <a:pt x="128" y="546"/>
                    <a:pt x="128" y="545"/>
                    <a:pt x="129" y="545"/>
                  </a:cubicBezTo>
                  <a:cubicBezTo>
                    <a:pt x="127" y="544"/>
                    <a:pt x="125" y="547"/>
                    <a:pt x="124" y="546"/>
                  </a:cubicBezTo>
                  <a:cubicBezTo>
                    <a:pt x="123" y="548"/>
                    <a:pt x="125" y="547"/>
                    <a:pt x="126" y="548"/>
                  </a:cubicBezTo>
                  <a:cubicBezTo>
                    <a:pt x="126" y="547"/>
                    <a:pt x="128" y="547"/>
                    <a:pt x="128" y="547"/>
                  </a:cubicBezTo>
                  <a:cubicBezTo>
                    <a:pt x="133" y="548"/>
                    <a:pt x="125" y="549"/>
                    <a:pt x="127" y="551"/>
                  </a:cubicBezTo>
                  <a:cubicBezTo>
                    <a:pt x="130" y="550"/>
                    <a:pt x="132" y="552"/>
                    <a:pt x="134" y="549"/>
                  </a:cubicBezTo>
                  <a:cubicBezTo>
                    <a:pt x="135" y="549"/>
                    <a:pt x="136" y="550"/>
                    <a:pt x="136" y="550"/>
                  </a:cubicBezTo>
                  <a:cubicBezTo>
                    <a:pt x="134" y="551"/>
                    <a:pt x="135" y="552"/>
                    <a:pt x="133" y="552"/>
                  </a:cubicBezTo>
                  <a:cubicBezTo>
                    <a:pt x="133" y="553"/>
                    <a:pt x="133" y="553"/>
                    <a:pt x="133" y="553"/>
                  </a:cubicBezTo>
                  <a:cubicBezTo>
                    <a:pt x="130" y="553"/>
                    <a:pt x="130" y="553"/>
                    <a:pt x="130" y="553"/>
                  </a:cubicBezTo>
                  <a:cubicBezTo>
                    <a:pt x="130" y="554"/>
                    <a:pt x="129" y="557"/>
                    <a:pt x="129" y="558"/>
                  </a:cubicBezTo>
                  <a:cubicBezTo>
                    <a:pt x="130" y="558"/>
                    <a:pt x="130" y="556"/>
                    <a:pt x="131" y="557"/>
                  </a:cubicBezTo>
                  <a:cubicBezTo>
                    <a:pt x="130" y="557"/>
                    <a:pt x="130" y="559"/>
                    <a:pt x="131" y="559"/>
                  </a:cubicBezTo>
                  <a:cubicBezTo>
                    <a:pt x="130" y="558"/>
                    <a:pt x="133" y="557"/>
                    <a:pt x="134" y="557"/>
                  </a:cubicBezTo>
                  <a:cubicBezTo>
                    <a:pt x="134" y="558"/>
                    <a:pt x="134" y="560"/>
                    <a:pt x="133" y="560"/>
                  </a:cubicBezTo>
                  <a:cubicBezTo>
                    <a:pt x="131" y="561"/>
                    <a:pt x="131" y="561"/>
                    <a:pt x="131" y="561"/>
                  </a:cubicBezTo>
                  <a:cubicBezTo>
                    <a:pt x="133" y="560"/>
                    <a:pt x="131" y="562"/>
                    <a:pt x="132" y="562"/>
                  </a:cubicBezTo>
                  <a:cubicBezTo>
                    <a:pt x="133" y="561"/>
                    <a:pt x="135" y="560"/>
                    <a:pt x="136" y="559"/>
                  </a:cubicBezTo>
                  <a:cubicBezTo>
                    <a:pt x="137" y="559"/>
                    <a:pt x="136" y="561"/>
                    <a:pt x="137" y="561"/>
                  </a:cubicBezTo>
                  <a:cubicBezTo>
                    <a:pt x="135" y="561"/>
                    <a:pt x="135" y="561"/>
                    <a:pt x="135" y="561"/>
                  </a:cubicBezTo>
                  <a:cubicBezTo>
                    <a:pt x="136" y="562"/>
                    <a:pt x="133" y="564"/>
                    <a:pt x="135" y="564"/>
                  </a:cubicBezTo>
                  <a:cubicBezTo>
                    <a:pt x="136" y="563"/>
                    <a:pt x="136" y="563"/>
                    <a:pt x="136" y="563"/>
                  </a:cubicBezTo>
                  <a:cubicBezTo>
                    <a:pt x="136" y="564"/>
                    <a:pt x="136" y="564"/>
                    <a:pt x="135" y="564"/>
                  </a:cubicBezTo>
                  <a:close/>
                  <a:moveTo>
                    <a:pt x="181" y="303"/>
                  </a:moveTo>
                  <a:cubicBezTo>
                    <a:pt x="181" y="303"/>
                    <a:pt x="181" y="303"/>
                    <a:pt x="181" y="303"/>
                  </a:cubicBezTo>
                  <a:cubicBezTo>
                    <a:pt x="181" y="303"/>
                    <a:pt x="181" y="303"/>
                    <a:pt x="181" y="303"/>
                  </a:cubicBezTo>
                  <a:cubicBezTo>
                    <a:pt x="181" y="303"/>
                    <a:pt x="181" y="303"/>
                    <a:pt x="181" y="303"/>
                  </a:cubicBezTo>
                  <a:close/>
                  <a:moveTo>
                    <a:pt x="191" y="308"/>
                  </a:moveTo>
                  <a:cubicBezTo>
                    <a:pt x="190" y="307"/>
                    <a:pt x="190" y="306"/>
                    <a:pt x="190" y="306"/>
                  </a:cubicBezTo>
                  <a:cubicBezTo>
                    <a:pt x="191" y="308"/>
                    <a:pt x="191" y="308"/>
                    <a:pt x="191" y="308"/>
                  </a:cubicBezTo>
                  <a:cubicBezTo>
                    <a:pt x="191" y="308"/>
                    <a:pt x="191" y="308"/>
                    <a:pt x="191" y="308"/>
                  </a:cubicBezTo>
                  <a:close/>
                  <a:moveTo>
                    <a:pt x="199" y="323"/>
                  </a:moveTo>
                  <a:cubicBezTo>
                    <a:pt x="199" y="323"/>
                    <a:pt x="199" y="323"/>
                    <a:pt x="199" y="324"/>
                  </a:cubicBezTo>
                  <a:cubicBezTo>
                    <a:pt x="199" y="324"/>
                    <a:pt x="199" y="324"/>
                    <a:pt x="199" y="324"/>
                  </a:cubicBezTo>
                  <a:cubicBezTo>
                    <a:pt x="199" y="324"/>
                    <a:pt x="199" y="324"/>
                    <a:pt x="199" y="324"/>
                  </a:cubicBezTo>
                  <a:cubicBezTo>
                    <a:pt x="199" y="324"/>
                    <a:pt x="200" y="324"/>
                    <a:pt x="200" y="324"/>
                  </a:cubicBezTo>
                  <a:cubicBezTo>
                    <a:pt x="200" y="324"/>
                    <a:pt x="200" y="324"/>
                    <a:pt x="200" y="324"/>
                  </a:cubicBezTo>
                  <a:cubicBezTo>
                    <a:pt x="198" y="324"/>
                    <a:pt x="198" y="324"/>
                    <a:pt x="199" y="323"/>
                  </a:cubicBezTo>
                  <a:close/>
                  <a:moveTo>
                    <a:pt x="198" y="307"/>
                  </a:moveTo>
                  <a:cubicBezTo>
                    <a:pt x="198" y="307"/>
                    <a:pt x="198" y="307"/>
                    <a:pt x="198" y="307"/>
                  </a:cubicBezTo>
                  <a:cubicBezTo>
                    <a:pt x="198" y="307"/>
                    <a:pt x="198" y="306"/>
                    <a:pt x="198" y="306"/>
                  </a:cubicBezTo>
                  <a:cubicBezTo>
                    <a:pt x="198" y="307"/>
                    <a:pt x="198" y="307"/>
                    <a:pt x="198" y="307"/>
                  </a:cubicBezTo>
                  <a:cubicBezTo>
                    <a:pt x="197" y="308"/>
                    <a:pt x="197" y="304"/>
                    <a:pt x="197" y="307"/>
                  </a:cubicBezTo>
                  <a:cubicBezTo>
                    <a:pt x="197" y="305"/>
                    <a:pt x="197" y="305"/>
                    <a:pt x="197" y="305"/>
                  </a:cubicBezTo>
                  <a:cubicBezTo>
                    <a:pt x="196" y="308"/>
                    <a:pt x="196" y="304"/>
                    <a:pt x="196" y="306"/>
                  </a:cubicBezTo>
                  <a:cubicBezTo>
                    <a:pt x="196" y="306"/>
                    <a:pt x="196" y="306"/>
                    <a:pt x="196" y="306"/>
                  </a:cubicBezTo>
                  <a:cubicBezTo>
                    <a:pt x="195" y="305"/>
                    <a:pt x="194" y="309"/>
                    <a:pt x="194" y="307"/>
                  </a:cubicBezTo>
                  <a:cubicBezTo>
                    <a:pt x="194" y="307"/>
                    <a:pt x="193" y="307"/>
                    <a:pt x="193" y="309"/>
                  </a:cubicBezTo>
                  <a:cubicBezTo>
                    <a:pt x="193" y="307"/>
                    <a:pt x="193" y="307"/>
                    <a:pt x="193" y="307"/>
                  </a:cubicBezTo>
                  <a:cubicBezTo>
                    <a:pt x="192" y="307"/>
                    <a:pt x="192" y="307"/>
                    <a:pt x="191" y="308"/>
                  </a:cubicBezTo>
                  <a:cubicBezTo>
                    <a:pt x="191" y="307"/>
                    <a:pt x="191" y="307"/>
                    <a:pt x="191" y="307"/>
                  </a:cubicBezTo>
                  <a:cubicBezTo>
                    <a:pt x="190" y="306"/>
                    <a:pt x="189" y="304"/>
                    <a:pt x="189" y="304"/>
                  </a:cubicBezTo>
                  <a:cubicBezTo>
                    <a:pt x="188" y="302"/>
                    <a:pt x="189" y="304"/>
                    <a:pt x="189" y="303"/>
                  </a:cubicBezTo>
                  <a:cubicBezTo>
                    <a:pt x="189" y="302"/>
                    <a:pt x="189" y="303"/>
                    <a:pt x="188" y="302"/>
                  </a:cubicBezTo>
                  <a:cubicBezTo>
                    <a:pt x="188" y="300"/>
                    <a:pt x="188" y="300"/>
                    <a:pt x="188" y="300"/>
                  </a:cubicBezTo>
                  <a:cubicBezTo>
                    <a:pt x="188" y="300"/>
                    <a:pt x="189" y="302"/>
                    <a:pt x="190" y="303"/>
                  </a:cubicBezTo>
                  <a:cubicBezTo>
                    <a:pt x="190" y="303"/>
                    <a:pt x="190" y="303"/>
                    <a:pt x="189" y="302"/>
                  </a:cubicBezTo>
                  <a:cubicBezTo>
                    <a:pt x="190" y="304"/>
                    <a:pt x="191" y="305"/>
                    <a:pt x="191" y="307"/>
                  </a:cubicBezTo>
                  <a:cubicBezTo>
                    <a:pt x="192" y="308"/>
                    <a:pt x="190" y="305"/>
                    <a:pt x="191" y="305"/>
                  </a:cubicBezTo>
                  <a:cubicBezTo>
                    <a:pt x="191" y="306"/>
                    <a:pt x="190" y="304"/>
                    <a:pt x="190" y="303"/>
                  </a:cubicBezTo>
                  <a:cubicBezTo>
                    <a:pt x="188" y="298"/>
                    <a:pt x="192" y="306"/>
                    <a:pt x="192" y="305"/>
                  </a:cubicBezTo>
                  <a:cubicBezTo>
                    <a:pt x="190" y="302"/>
                    <a:pt x="191" y="301"/>
                    <a:pt x="189" y="298"/>
                  </a:cubicBezTo>
                  <a:cubicBezTo>
                    <a:pt x="189" y="297"/>
                    <a:pt x="189" y="296"/>
                    <a:pt x="189" y="297"/>
                  </a:cubicBezTo>
                  <a:cubicBezTo>
                    <a:pt x="190" y="299"/>
                    <a:pt x="190" y="298"/>
                    <a:pt x="190" y="300"/>
                  </a:cubicBezTo>
                  <a:cubicBezTo>
                    <a:pt x="191" y="300"/>
                    <a:pt x="191" y="300"/>
                    <a:pt x="191" y="300"/>
                  </a:cubicBezTo>
                  <a:cubicBezTo>
                    <a:pt x="191" y="302"/>
                    <a:pt x="191" y="302"/>
                    <a:pt x="191" y="302"/>
                  </a:cubicBezTo>
                  <a:cubicBezTo>
                    <a:pt x="193" y="306"/>
                    <a:pt x="193" y="306"/>
                    <a:pt x="193" y="306"/>
                  </a:cubicBezTo>
                  <a:cubicBezTo>
                    <a:pt x="193" y="305"/>
                    <a:pt x="192" y="304"/>
                    <a:pt x="193" y="303"/>
                  </a:cubicBezTo>
                  <a:cubicBezTo>
                    <a:pt x="193" y="304"/>
                    <a:pt x="193" y="305"/>
                    <a:pt x="193" y="305"/>
                  </a:cubicBezTo>
                  <a:cubicBezTo>
                    <a:pt x="193" y="304"/>
                    <a:pt x="192" y="302"/>
                    <a:pt x="192" y="302"/>
                  </a:cubicBezTo>
                  <a:cubicBezTo>
                    <a:pt x="193" y="301"/>
                    <a:pt x="194" y="303"/>
                    <a:pt x="194" y="304"/>
                  </a:cubicBezTo>
                  <a:cubicBezTo>
                    <a:pt x="194" y="306"/>
                    <a:pt x="194" y="306"/>
                    <a:pt x="194" y="306"/>
                  </a:cubicBezTo>
                  <a:cubicBezTo>
                    <a:pt x="194" y="304"/>
                    <a:pt x="194" y="306"/>
                    <a:pt x="194" y="306"/>
                  </a:cubicBezTo>
                  <a:cubicBezTo>
                    <a:pt x="194" y="304"/>
                    <a:pt x="194" y="303"/>
                    <a:pt x="193" y="301"/>
                  </a:cubicBezTo>
                  <a:cubicBezTo>
                    <a:pt x="193" y="301"/>
                    <a:pt x="194" y="302"/>
                    <a:pt x="194" y="302"/>
                  </a:cubicBezTo>
                  <a:cubicBezTo>
                    <a:pt x="194" y="303"/>
                    <a:pt x="194" y="303"/>
                    <a:pt x="194" y="303"/>
                  </a:cubicBezTo>
                  <a:cubicBezTo>
                    <a:pt x="194" y="303"/>
                    <a:pt x="195" y="306"/>
                    <a:pt x="195" y="305"/>
                  </a:cubicBezTo>
                  <a:cubicBezTo>
                    <a:pt x="195" y="304"/>
                    <a:pt x="195" y="304"/>
                    <a:pt x="195" y="304"/>
                  </a:cubicBezTo>
                  <a:cubicBezTo>
                    <a:pt x="195" y="304"/>
                    <a:pt x="195" y="305"/>
                    <a:pt x="195" y="305"/>
                  </a:cubicBezTo>
                  <a:cubicBezTo>
                    <a:pt x="195" y="304"/>
                    <a:pt x="195" y="304"/>
                    <a:pt x="195" y="304"/>
                  </a:cubicBezTo>
                  <a:cubicBezTo>
                    <a:pt x="196" y="305"/>
                    <a:pt x="196" y="305"/>
                    <a:pt x="196" y="305"/>
                  </a:cubicBezTo>
                  <a:cubicBezTo>
                    <a:pt x="196" y="304"/>
                    <a:pt x="195" y="302"/>
                    <a:pt x="196" y="304"/>
                  </a:cubicBezTo>
                  <a:cubicBezTo>
                    <a:pt x="195" y="301"/>
                    <a:pt x="196" y="304"/>
                    <a:pt x="195" y="303"/>
                  </a:cubicBezTo>
                  <a:cubicBezTo>
                    <a:pt x="194" y="301"/>
                    <a:pt x="195" y="301"/>
                    <a:pt x="195" y="301"/>
                  </a:cubicBezTo>
                  <a:cubicBezTo>
                    <a:pt x="196" y="303"/>
                    <a:pt x="195" y="301"/>
                    <a:pt x="196" y="301"/>
                  </a:cubicBezTo>
                  <a:cubicBezTo>
                    <a:pt x="196" y="302"/>
                    <a:pt x="196" y="302"/>
                    <a:pt x="196" y="303"/>
                  </a:cubicBezTo>
                  <a:cubicBezTo>
                    <a:pt x="196" y="301"/>
                    <a:pt x="196" y="301"/>
                    <a:pt x="196" y="301"/>
                  </a:cubicBezTo>
                  <a:cubicBezTo>
                    <a:pt x="197" y="304"/>
                    <a:pt x="196" y="300"/>
                    <a:pt x="197" y="301"/>
                  </a:cubicBezTo>
                  <a:cubicBezTo>
                    <a:pt x="197" y="302"/>
                    <a:pt x="197" y="303"/>
                    <a:pt x="198" y="304"/>
                  </a:cubicBezTo>
                  <a:cubicBezTo>
                    <a:pt x="197" y="301"/>
                    <a:pt x="197" y="301"/>
                    <a:pt x="196" y="299"/>
                  </a:cubicBezTo>
                  <a:cubicBezTo>
                    <a:pt x="197" y="300"/>
                    <a:pt x="197" y="302"/>
                    <a:pt x="198" y="304"/>
                  </a:cubicBezTo>
                  <a:cubicBezTo>
                    <a:pt x="198" y="302"/>
                    <a:pt x="199" y="305"/>
                    <a:pt x="198" y="302"/>
                  </a:cubicBezTo>
                  <a:cubicBezTo>
                    <a:pt x="198" y="302"/>
                    <a:pt x="198" y="301"/>
                    <a:pt x="197" y="300"/>
                  </a:cubicBezTo>
                  <a:cubicBezTo>
                    <a:pt x="198" y="300"/>
                    <a:pt x="198" y="301"/>
                    <a:pt x="198" y="302"/>
                  </a:cubicBezTo>
                  <a:cubicBezTo>
                    <a:pt x="198" y="301"/>
                    <a:pt x="198" y="299"/>
                    <a:pt x="198" y="299"/>
                  </a:cubicBezTo>
                  <a:cubicBezTo>
                    <a:pt x="198" y="299"/>
                    <a:pt x="198" y="296"/>
                    <a:pt x="198" y="298"/>
                  </a:cubicBezTo>
                  <a:cubicBezTo>
                    <a:pt x="199" y="300"/>
                    <a:pt x="198" y="299"/>
                    <a:pt x="198" y="300"/>
                  </a:cubicBezTo>
                  <a:cubicBezTo>
                    <a:pt x="199" y="300"/>
                    <a:pt x="198" y="296"/>
                    <a:pt x="198" y="295"/>
                  </a:cubicBezTo>
                  <a:cubicBezTo>
                    <a:pt x="198" y="294"/>
                    <a:pt x="197" y="291"/>
                    <a:pt x="197" y="290"/>
                  </a:cubicBezTo>
                  <a:cubicBezTo>
                    <a:pt x="198" y="291"/>
                    <a:pt x="197" y="291"/>
                    <a:pt x="198" y="293"/>
                  </a:cubicBezTo>
                  <a:cubicBezTo>
                    <a:pt x="198" y="293"/>
                    <a:pt x="198" y="293"/>
                    <a:pt x="198" y="293"/>
                  </a:cubicBezTo>
                  <a:cubicBezTo>
                    <a:pt x="199" y="296"/>
                    <a:pt x="198" y="298"/>
                    <a:pt x="199" y="300"/>
                  </a:cubicBezTo>
                  <a:cubicBezTo>
                    <a:pt x="199" y="299"/>
                    <a:pt x="199" y="299"/>
                    <a:pt x="199" y="299"/>
                  </a:cubicBezTo>
                  <a:cubicBezTo>
                    <a:pt x="200" y="302"/>
                    <a:pt x="200" y="302"/>
                    <a:pt x="200" y="302"/>
                  </a:cubicBezTo>
                  <a:cubicBezTo>
                    <a:pt x="200" y="300"/>
                    <a:pt x="200" y="301"/>
                    <a:pt x="200" y="301"/>
                  </a:cubicBezTo>
                  <a:cubicBezTo>
                    <a:pt x="200" y="299"/>
                    <a:pt x="200" y="302"/>
                    <a:pt x="200" y="300"/>
                  </a:cubicBezTo>
                  <a:cubicBezTo>
                    <a:pt x="200" y="300"/>
                    <a:pt x="200" y="297"/>
                    <a:pt x="200" y="298"/>
                  </a:cubicBezTo>
                  <a:cubicBezTo>
                    <a:pt x="201" y="301"/>
                    <a:pt x="201" y="301"/>
                    <a:pt x="201" y="301"/>
                  </a:cubicBezTo>
                  <a:cubicBezTo>
                    <a:pt x="201" y="302"/>
                    <a:pt x="201" y="299"/>
                    <a:pt x="201" y="300"/>
                  </a:cubicBezTo>
                  <a:cubicBezTo>
                    <a:pt x="201" y="301"/>
                    <a:pt x="201" y="301"/>
                    <a:pt x="201" y="301"/>
                  </a:cubicBezTo>
                  <a:cubicBezTo>
                    <a:pt x="202" y="301"/>
                    <a:pt x="203" y="301"/>
                    <a:pt x="204" y="297"/>
                  </a:cubicBezTo>
                  <a:cubicBezTo>
                    <a:pt x="204" y="298"/>
                    <a:pt x="204" y="299"/>
                    <a:pt x="205" y="300"/>
                  </a:cubicBezTo>
                  <a:cubicBezTo>
                    <a:pt x="205" y="299"/>
                    <a:pt x="205" y="298"/>
                    <a:pt x="205" y="298"/>
                  </a:cubicBezTo>
                  <a:cubicBezTo>
                    <a:pt x="205" y="300"/>
                    <a:pt x="205" y="300"/>
                    <a:pt x="205" y="300"/>
                  </a:cubicBezTo>
                  <a:cubicBezTo>
                    <a:pt x="206" y="301"/>
                    <a:pt x="206" y="299"/>
                    <a:pt x="206" y="298"/>
                  </a:cubicBezTo>
                  <a:cubicBezTo>
                    <a:pt x="206" y="299"/>
                    <a:pt x="206" y="299"/>
                    <a:pt x="206" y="299"/>
                  </a:cubicBezTo>
                  <a:cubicBezTo>
                    <a:pt x="207" y="300"/>
                    <a:pt x="207" y="298"/>
                    <a:pt x="207" y="298"/>
                  </a:cubicBezTo>
                  <a:cubicBezTo>
                    <a:pt x="207" y="299"/>
                    <a:pt x="207" y="299"/>
                    <a:pt x="207" y="299"/>
                  </a:cubicBezTo>
                  <a:cubicBezTo>
                    <a:pt x="207" y="298"/>
                    <a:pt x="207" y="298"/>
                    <a:pt x="207" y="298"/>
                  </a:cubicBezTo>
                  <a:cubicBezTo>
                    <a:pt x="207" y="297"/>
                    <a:pt x="207" y="297"/>
                    <a:pt x="207" y="299"/>
                  </a:cubicBezTo>
                  <a:cubicBezTo>
                    <a:pt x="208" y="298"/>
                    <a:pt x="208" y="298"/>
                    <a:pt x="208" y="298"/>
                  </a:cubicBezTo>
                  <a:cubicBezTo>
                    <a:pt x="208" y="299"/>
                    <a:pt x="208" y="299"/>
                    <a:pt x="209" y="298"/>
                  </a:cubicBezTo>
                  <a:cubicBezTo>
                    <a:pt x="209" y="298"/>
                    <a:pt x="209" y="297"/>
                    <a:pt x="209" y="296"/>
                  </a:cubicBezTo>
                  <a:cubicBezTo>
                    <a:pt x="209" y="293"/>
                    <a:pt x="209" y="296"/>
                    <a:pt x="209" y="295"/>
                  </a:cubicBezTo>
                  <a:cubicBezTo>
                    <a:pt x="209" y="297"/>
                    <a:pt x="209" y="297"/>
                    <a:pt x="209" y="297"/>
                  </a:cubicBezTo>
                  <a:cubicBezTo>
                    <a:pt x="209" y="300"/>
                    <a:pt x="210" y="298"/>
                    <a:pt x="211" y="299"/>
                  </a:cubicBezTo>
                  <a:cubicBezTo>
                    <a:pt x="211" y="297"/>
                    <a:pt x="211" y="297"/>
                    <a:pt x="211" y="297"/>
                  </a:cubicBezTo>
                  <a:cubicBezTo>
                    <a:pt x="211" y="300"/>
                    <a:pt x="212" y="297"/>
                    <a:pt x="212" y="299"/>
                  </a:cubicBezTo>
                  <a:cubicBezTo>
                    <a:pt x="213" y="298"/>
                    <a:pt x="213" y="295"/>
                    <a:pt x="214" y="295"/>
                  </a:cubicBezTo>
                  <a:cubicBezTo>
                    <a:pt x="214" y="293"/>
                    <a:pt x="213" y="298"/>
                    <a:pt x="213" y="299"/>
                  </a:cubicBezTo>
                  <a:cubicBezTo>
                    <a:pt x="213" y="298"/>
                    <a:pt x="214" y="298"/>
                    <a:pt x="214" y="298"/>
                  </a:cubicBezTo>
                  <a:cubicBezTo>
                    <a:pt x="214" y="298"/>
                    <a:pt x="214" y="298"/>
                    <a:pt x="214" y="298"/>
                  </a:cubicBezTo>
                  <a:cubicBezTo>
                    <a:pt x="214" y="297"/>
                    <a:pt x="215" y="296"/>
                    <a:pt x="215" y="297"/>
                  </a:cubicBezTo>
                  <a:cubicBezTo>
                    <a:pt x="214" y="298"/>
                    <a:pt x="214" y="298"/>
                    <a:pt x="214" y="298"/>
                  </a:cubicBezTo>
                  <a:cubicBezTo>
                    <a:pt x="215" y="298"/>
                    <a:pt x="214" y="299"/>
                    <a:pt x="215" y="299"/>
                  </a:cubicBezTo>
                  <a:cubicBezTo>
                    <a:pt x="215" y="297"/>
                    <a:pt x="215" y="298"/>
                    <a:pt x="216" y="297"/>
                  </a:cubicBezTo>
                  <a:cubicBezTo>
                    <a:pt x="215" y="298"/>
                    <a:pt x="215" y="298"/>
                    <a:pt x="215" y="298"/>
                  </a:cubicBezTo>
                  <a:cubicBezTo>
                    <a:pt x="216" y="296"/>
                    <a:pt x="216" y="296"/>
                    <a:pt x="216" y="296"/>
                  </a:cubicBezTo>
                  <a:cubicBezTo>
                    <a:pt x="216" y="297"/>
                    <a:pt x="216" y="297"/>
                    <a:pt x="216" y="297"/>
                  </a:cubicBezTo>
                  <a:cubicBezTo>
                    <a:pt x="215" y="299"/>
                    <a:pt x="215" y="299"/>
                    <a:pt x="215" y="299"/>
                  </a:cubicBezTo>
                  <a:cubicBezTo>
                    <a:pt x="215" y="300"/>
                    <a:pt x="216" y="297"/>
                    <a:pt x="216" y="297"/>
                  </a:cubicBezTo>
                  <a:cubicBezTo>
                    <a:pt x="217" y="296"/>
                    <a:pt x="216" y="297"/>
                    <a:pt x="216" y="298"/>
                  </a:cubicBezTo>
                  <a:cubicBezTo>
                    <a:pt x="216" y="298"/>
                    <a:pt x="216" y="297"/>
                    <a:pt x="216" y="298"/>
                  </a:cubicBezTo>
                  <a:cubicBezTo>
                    <a:pt x="215" y="299"/>
                    <a:pt x="216" y="298"/>
                    <a:pt x="215" y="299"/>
                  </a:cubicBezTo>
                  <a:cubicBezTo>
                    <a:pt x="215" y="299"/>
                    <a:pt x="216" y="297"/>
                    <a:pt x="216" y="298"/>
                  </a:cubicBezTo>
                  <a:cubicBezTo>
                    <a:pt x="216" y="298"/>
                    <a:pt x="217" y="298"/>
                    <a:pt x="216" y="299"/>
                  </a:cubicBezTo>
                  <a:cubicBezTo>
                    <a:pt x="216" y="298"/>
                    <a:pt x="216" y="299"/>
                    <a:pt x="217" y="298"/>
                  </a:cubicBezTo>
                  <a:cubicBezTo>
                    <a:pt x="217" y="298"/>
                    <a:pt x="217" y="297"/>
                    <a:pt x="217" y="296"/>
                  </a:cubicBezTo>
                  <a:cubicBezTo>
                    <a:pt x="218" y="296"/>
                    <a:pt x="218" y="296"/>
                    <a:pt x="218" y="296"/>
                  </a:cubicBezTo>
                  <a:cubicBezTo>
                    <a:pt x="217" y="297"/>
                    <a:pt x="217" y="297"/>
                    <a:pt x="217" y="297"/>
                  </a:cubicBezTo>
                  <a:cubicBezTo>
                    <a:pt x="218" y="296"/>
                    <a:pt x="218" y="297"/>
                    <a:pt x="218" y="296"/>
                  </a:cubicBezTo>
                  <a:cubicBezTo>
                    <a:pt x="217" y="298"/>
                    <a:pt x="217" y="298"/>
                    <a:pt x="217" y="298"/>
                  </a:cubicBezTo>
                  <a:cubicBezTo>
                    <a:pt x="218" y="297"/>
                    <a:pt x="218" y="297"/>
                    <a:pt x="219" y="297"/>
                  </a:cubicBezTo>
                  <a:cubicBezTo>
                    <a:pt x="218" y="298"/>
                    <a:pt x="216" y="300"/>
                    <a:pt x="216" y="300"/>
                  </a:cubicBezTo>
                  <a:cubicBezTo>
                    <a:pt x="218" y="299"/>
                    <a:pt x="218" y="299"/>
                    <a:pt x="218" y="299"/>
                  </a:cubicBezTo>
                  <a:cubicBezTo>
                    <a:pt x="218" y="299"/>
                    <a:pt x="218" y="299"/>
                    <a:pt x="217" y="300"/>
                  </a:cubicBezTo>
                  <a:cubicBezTo>
                    <a:pt x="217" y="301"/>
                    <a:pt x="220" y="296"/>
                    <a:pt x="220" y="298"/>
                  </a:cubicBezTo>
                  <a:cubicBezTo>
                    <a:pt x="218" y="299"/>
                    <a:pt x="218" y="299"/>
                    <a:pt x="218" y="300"/>
                  </a:cubicBezTo>
                  <a:cubicBezTo>
                    <a:pt x="219" y="299"/>
                    <a:pt x="219" y="299"/>
                    <a:pt x="219" y="299"/>
                  </a:cubicBezTo>
                  <a:cubicBezTo>
                    <a:pt x="219" y="298"/>
                    <a:pt x="218" y="300"/>
                    <a:pt x="219" y="299"/>
                  </a:cubicBezTo>
                  <a:cubicBezTo>
                    <a:pt x="219" y="298"/>
                    <a:pt x="219" y="298"/>
                    <a:pt x="220" y="298"/>
                  </a:cubicBezTo>
                  <a:cubicBezTo>
                    <a:pt x="217" y="301"/>
                    <a:pt x="219" y="300"/>
                    <a:pt x="218" y="301"/>
                  </a:cubicBezTo>
                  <a:cubicBezTo>
                    <a:pt x="220" y="300"/>
                    <a:pt x="219" y="301"/>
                    <a:pt x="219" y="301"/>
                  </a:cubicBezTo>
                  <a:cubicBezTo>
                    <a:pt x="217" y="302"/>
                    <a:pt x="220" y="301"/>
                    <a:pt x="218" y="302"/>
                  </a:cubicBezTo>
                  <a:cubicBezTo>
                    <a:pt x="221" y="300"/>
                    <a:pt x="221" y="300"/>
                    <a:pt x="221" y="300"/>
                  </a:cubicBezTo>
                  <a:cubicBezTo>
                    <a:pt x="219" y="301"/>
                    <a:pt x="224" y="299"/>
                    <a:pt x="222" y="300"/>
                  </a:cubicBezTo>
                  <a:cubicBezTo>
                    <a:pt x="221" y="301"/>
                    <a:pt x="220" y="301"/>
                    <a:pt x="220" y="301"/>
                  </a:cubicBezTo>
                  <a:cubicBezTo>
                    <a:pt x="217" y="303"/>
                    <a:pt x="222" y="301"/>
                    <a:pt x="219" y="302"/>
                  </a:cubicBezTo>
                  <a:cubicBezTo>
                    <a:pt x="223" y="301"/>
                    <a:pt x="223" y="301"/>
                    <a:pt x="223" y="301"/>
                  </a:cubicBezTo>
                  <a:cubicBezTo>
                    <a:pt x="222" y="302"/>
                    <a:pt x="221" y="302"/>
                    <a:pt x="220" y="303"/>
                  </a:cubicBezTo>
                  <a:cubicBezTo>
                    <a:pt x="221" y="302"/>
                    <a:pt x="221" y="302"/>
                    <a:pt x="221" y="303"/>
                  </a:cubicBezTo>
                  <a:cubicBezTo>
                    <a:pt x="220" y="303"/>
                    <a:pt x="220" y="303"/>
                    <a:pt x="220" y="303"/>
                  </a:cubicBezTo>
                  <a:cubicBezTo>
                    <a:pt x="219" y="303"/>
                    <a:pt x="220" y="303"/>
                    <a:pt x="221" y="303"/>
                  </a:cubicBezTo>
                  <a:cubicBezTo>
                    <a:pt x="219" y="303"/>
                    <a:pt x="221" y="304"/>
                    <a:pt x="219" y="304"/>
                  </a:cubicBezTo>
                  <a:cubicBezTo>
                    <a:pt x="222" y="304"/>
                    <a:pt x="218" y="304"/>
                    <a:pt x="222" y="304"/>
                  </a:cubicBezTo>
                  <a:cubicBezTo>
                    <a:pt x="221" y="304"/>
                    <a:pt x="221" y="304"/>
                    <a:pt x="221" y="304"/>
                  </a:cubicBezTo>
                  <a:cubicBezTo>
                    <a:pt x="222" y="304"/>
                    <a:pt x="223" y="304"/>
                    <a:pt x="224" y="305"/>
                  </a:cubicBezTo>
                  <a:cubicBezTo>
                    <a:pt x="222" y="305"/>
                    <a:pt x="222" y="305"/>
                    <a:pt x="222" y="305"/>
                  </a:cubicBezTo>
                  <a:cubicBezTo>
                    <a:pt x="221" y="305"/>
                    <a:pt x="221" y="305"/>
                    <a:pt x="221" y="305"/>
                  </a:cubicBezTo>
                  <a:cubicBezTo>
                    <a:pt x="221" y="305"/>
                    <a:pt x="221" y="304"/>
                    <a:pt x="221" y="304"/>
                  </a:cubicBezTo>
                  <a:cubicBezTo>
                    <a:pt x="221" y="304"/>
                    <a:pt x="221" y="305"/>
                    <a:pt x="221" y="305"/>
                  </a:cubicBezTo>
                  <a:cubicBezTo>
                    <a:pt x="219" y="305"/>
                    <a:pt x="221" y="305"/>
                    <a:pt x="220" y="305"/>
                  </a:cubicBezTo>
                  <a:cubicBezTo>
                    <a:pt x="222" y="305"/>
                    <a:pt x="220" y="305"/>
                    <a:pt x="221" y="305"/>
                  </a:cubicBezTo>
                  <a:cubicBezTo>
                    <a:pt x="221" y="305"/>
                    <a:pt x="221" y="305"/>
                    <a:pt x="221" y="305"/>
                  </a:cubicBezTo>
                  <a:cubicBezTo>
                    <a:pt x="221" y="306"/>
                    <a:pt x="222" y="306"/>
                    <a:pt x="222" y="306"/>
                  </a:cubicBezTo>
                  <a:cubicBezTo>
                    <a:pt x="222" y="306"/>
                    <a:pt x="221" y="305"/>
                    <a:pt x="221" y="305"/>
                  </a:cubicBezTo>
                  <a:cubicBezTo>
                    <a:pt x="222" y="305"/>
                    <a:pt x="222" y="305"/>
                    <a:pt x="222" y="305"/>
                  </a:cubicBezTo>
                  <a:cubicBezTo>
                    <a:pt x="223" y="306"/>
                    <a:pt x="223" y="306"/>
                    <a:pt x="223" y="306"/>
                  </a:cubicBezTo>
                  <a:cubicBezTo>
                    <a:pt x="223" y="306"/>
                    <a:pt x="222" y="306"/>
                    <a:pt x="222" y="306"/>
                  </a:cubicBezTo>
                  <a:cubicBezTo>
                    <a:pt x="222" y="306"/>
                    <a:pt x="221" y="306"/>
                    <a:pt x="222" y="306"/>
                  </a:cubicBezTo>
                  <a:cubicBezTo>
                    <a:pt x="221" y="306"/>
                    <a:pt x="221" y="306"/>
                    <a:pt x="221" y="306"/>
                  </a:cubicBezTo>
                  <a:cubicBezTo>
                    <a:pt x="220" y="306"/>
                    <a:pt x="221" y="306"/>
                    <a:pt x="221" y="306"/>
                  </a:cubicBezTo>
                  <a:cubicBezTo>
                    <a:pt x="221" y="306"/>
                    <a:pt x="221" y="306"/>
                    <a:pt x="221" y="306"/>
                  </a:cubicBezTo>
                  <a:cubicBezTo>
                    <a:pt x="221" y="306"/>
                    <a:pt x="221" y="306"/>
                    <a:pt x="221" y="306"/>
                  </a:cubicBezTo>
                  <a:cubicBezTo>
                    <a:pt x="221" y="306"/>
                    <a:pt x="221" y="306"/>
                    <a:pt x="221" y="306"/>
                  </a:cubicBezTo>
                  <a:cubicBezTo>
                    <a:pt x="221" y="306"/>
                    <a:pt x="221" y="306"/>
                    <a:pt x="221" y="306"/>
                  </a:cubicBezTo>
                  <a:cubicBezTo>
                    <a:pt x="221" y="306"/>
                    <a:pt x="221" y="306"/>
                    <a:pt x="221" y="306"/>
                  </a:cubicBezTo>
                  <a:cubicBezTo>
                    <a:pt x="221" y="306"/>
                    <a:pt x="221" y="306"/>
                    <a:pt x="221" y="306"/>
                  </a:cubicBezTo>
                  <a:cubicBezTo>
                    <a:pt x="221" y="307"/>
                    <a:pt x="221" y="307"/>
                    <a:pt x="222" y="307"/>
                  </a:cubicBezTo>
                  <a:cubicBezTo>
                    <a:pt x="222" y="307"/>
                    <a:pt x="221" y="307"/>
                    <a:pt x="221" y="307"/>
                  </a:cubicBezTo>
                  <a:cubicBezTo>
                    <a:pt x="221" y="307"/>
                    <a:pt x="221" y="307"/>
                    <a:pt x="221"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7"/>
                    <a:pt x="222" y="307"/>
                    <a:pt x="222" y="307"/>
                  </a:cubicBezTo>
                  <a:cubicBezTo>
                    <a:pt x="222" y="308"/>
                    <a:pt x="222" y="308"/>
                    <a:pt x="222" y="309"/>
                  </a:cubicBezTo>
                  <a:cubicBezTo>
                    <a:pt x="222" y="307"/>
                    <a:pt x="222" y="307"/>
                    <a:pt x="222" y="307"/>
                  </a:cubicBezTo>
                  <a:cubicBezTo>
                    <a:pt x="222" y="308"/>
                    <a:pt x="222" y="308"/>
                    <a:pt x="222" y="309"/>
                  </a:cubicBezTo>
                  <a:cubicBezTo>
                    <a:pt x="222" y="310"/>
                    <a:pt x="222" y="309"/>
                    <a:pt x="222" y="309"/>
                  </a:cubicBezTo>
                  <a:cubicBezTo>
                    <a:pt x="222" y="310"/>
                    <a:pt x="222" y="312"/>
                    <a:pt x="222" y="311"/>
                  </a:cubicBezTo>
                  <a:cubicBezTo>
                    <a:pt x="222" y="311"/>
                    <a:pt x="222" y="311"/>
                    <a:pt x="222" y="311"/>
                  </a:cubicBezTo>
                  <a:cubicBezTo>
                    <a:pt x="222" y="311"/>
                    <a:pt x="222" y="312"/>
                    <a:pt x="221" y="312"/>
                  </a:cubicBezTo>
                  <a:cubicBezTo>
                    <a:pt x="221" y="311"/>
                    <a:pt x="221" y="311"/>
                    <a:pt x="221" y="310"/>
                  </a:cubicBezTo>
                  <a:cubicBezTo>
                    <a:pt x="221" y="308"/>
                    <a:pt x="221" y="309"/>
                    <a:pt x="220" y="309"/>
                  </a:cubicBezTo>
                  <a:cubicBezTo>
                    <a:pt x="220" y="310"/>
                    <a:pt x="220" y="310"/>
                    <a:pt x="220" y="310"/>
                  </a:cubicBezTo>
                  <a:cubicBezTo>
                    <a:pt x="220" y="311"/>
                    <a:pt x="220" y="309"/>
                    <a:pt x="220" y="309"/>
                  </a:cubicBezTo>
                  <a:cubicBezTo>
                    <a:pt x="219" y="314"/>
                    <a:pt x="219" y="314"/>
                    <a:pt x="219" y="314"/>
                  </a:cubicBezTo>
                  <a:cubicBezTo>
                    <a:pt x="219" y="313"/>
                    <a:pt x="219" y="311"/>
                    <a:pt x="219" y="310"/>
                  </a:cubicBezTo>
                  <a:cubicBezTo>
                    <a:pt x="219" y="311"/>
                    <a:pt x="218" y="314"/>
                    <a:pt x="217" y="315"/>
                  </a:cubicBezTo>
                  <a:cubicBezTo>
                    <a:pt x="217" y="315"/>
                    <a:pt x="216" y="316"/>
                    <a:pt x="216" y="316"/>
                  </a:cubicBezTo>
                  <a:cubicBezTo>
                    <a:pt x="216" y="314"/>
                    <a:pt x="216" y="316"/>
                    <a:pt x="216" y="315"/>
                  </a:cubicBezTo>
                  <a:cubicBezTo>
                    <a:pt x="216" y="313"/>
                    <a:pt x="216" y="313"/>
                    <a:pt x="216" y="313"/>
                  </a:cubicBezTo>
                  <a:cubicBezTo>
                    <a:pt x="217" y="313"/>
                    <a:pt x="217" y="311"/>
                    <a:pt x="217" y="310"/>
                  </a:cubicBezTo>
                  <a:cubicBezTo>
                    <a:pt x="217" y="311"/>
                    <a:pt x="216" y="309"/>
                    <a:pt x="216" y="309"/>
                  </a:cubicBezTo>
                  <a:cubicBezTo>
                    <a:pt x="215" y="312"/>
                    <a:pt x="215" y="310"/>
                    <a:pt x="214" y="313"/>
                  </a:cubicBezTo>
                  <a:cubicBezTo>
                    <a:pt x="214" y="313"/>
                    <a:pt x="214" y="311"/>
                    <a:pt x="214" y="310"/>
                  </a:cubicBezTo>
                  <a:cubicBezTo>
                    <a:pt x="213" y="311"/>
                    <a:pt x="213" y="310"/>
                    <a:pt x="212" y="310"/>
                  </a:cubicBezTo>
                  <a:cubicBezTo>
                    <a:pt x="213" y="310"/>
                    <a:pt x="213" y="310"/>
                    <a:pt x="213" y="310"/>
                  </a:cubicBezTo>
                  <a:cubicBezTo>
                    <a:pt x="212" y="310"/>
                    <a:pt x="211" y="309"/>
                    <a:pt x="210" y="312"/>
                  </a:cubicBezTo>
                  <a:cubicBezTo>
                    <a:pt x="211" y="310"/>
                    <a:pt x="211" y="310"/>
                    <a:pt x="211" y="310"/>
                  </a:cubicBezTo>
                  <a:cubicBezTo>
                    <a:pt x="210" y="309"/>
                    <a:pt x="210" y="313"/>
                    <a:pt x="209" y="312"/>
                  </a:cubicBezTo>
                  <a:cubicBezTo>
                    <a:pt x="210" y="310"/>
                    <a:pt x="210" y="310"/>
                    <a:pt x="210" y="310"/>
                  </a:cubicBezTo>
                  <a:cubicBezTo>
                    <a:pt x="209" y="312"/>
                    <a:pt x="209" y="309"/>
                    <a:pt x="208" y="311"/>
                  </a:cubicBezTo>
                  <a:cubicBezTo>
                    <a:pt x="209" y="310"/>
                    <a:pt x="209" y="310"/>
                    <a:pt x="209" y="310"/>
                  </a:cubicBezTo>
                  <a:cubicBezTo>
                    <a:pt x="208" y="310"/>
                    <a:pt x="208" y="310"/>
                    <a:pt x="207" y="311"/>
                  </a:cubicBezTo>
                  <a:cubicBezTo>
                    <a:pt x="208" y="309"/>
                    <a:pt x="208" y="309"/>
                    <a:pt x="208" y="309"/>
                  </a:cubicBezTo>
                  <a:cubicBezTo>
                    <a:pt x="208" y="308"/>
                    <a:pt x="207" y="311"/>
                    <a:pt x="207" y="311"/>
                  </a:cubicBezTo>
                  <a:cubicBezTo>
                    <a:pt x="207" y="310"/>
                    <a:pt x="207" y="309"/>
                    <a:pt x="207" y="309"/>
                  </a:cubicBezTo>
                  <a:cubicBezTo>
                    <a:pt x="206" y="310"/>
                    <a:pt x="206" y="310"/>
                    <a:pt x="205" y="311"/>
                  </a:cubicBezTo>
                  <a:cubicBezTo>
                    <a:pt x="206" y="309"/>
                    <a:pt x="206" y="309"/>
                    <a:pt x="206" y="309"/>
                  </a:cubicBezTo>
                  <a:cubicBezTo>
                    <a:pt x="203" y="308"/>
                    <a:pt x="201" y="307"/>
                    <a:pt x="199" y="309"/>
                  </a:cubicBezTo>
                  <a:cubicBezTo>
                    <a:pt x="199" y="306"/>
                    <a:pt x="199" y="308"/>
                    <a:pt x="199" y="306"/>
                  </a:cubicBezTo>
                  <a:cubicBezTo>
                    <a:pt x="199" y="308"/>
                    <a:pt x="199" y="306"/>
                    <a:pt x="198" y="307"/>
                  </a:cubicBezTo>
                  <a:close/>
                  <a:moveTo>
                    <a:pt x="221" y="306"/>
                  </a:moveTo>
                  <a:cubicBezTo>
                    <a:pt x="221" y="306"/>
                    <a:pt x="222" y="306"/>
                    <a:pt x="222" y="306"/>
                  </a:cubicBezTo>
                  <a:cubicBezTo>
                    <a:pt x="222" y="306"/>
                    <a:pt x="222" y="306"/>
                    <a:pt x="222" y="306"/>
                  </a:cubicBezTo>
                  <a:cubicBezTo>
                    <a:pt x="222" y="306"/>
                    <a:pt x="222" y="306"/>
                    <a:pt x="222" y="306"/>
                  </a:cubicBezTo>
                  <a:cubicBezTo>
                    <a:pt x="222" y="306"/>
                    <a:pt x="222" y="306"/>
                    <a:pt x="222" y="306"/>
                  </a:cubicBezTo>
                  <a:cubicBezTo>
                    <a:pt x="222" y="306"/>
                    <a:pt x="222" y="307"/>
                    <a:pt x="222" y="307"/>
                  </a:cubicBezTo>
                  <a:cubicBezTo>
                    <a:pt x="222" y="307"/>
                    <a:pt x="222" y="307"/>
                    <a:pt x="222" y="307"/>
                  </a:cubicBezTo>
                  <a:cubicBezTo>
                    <a:pt x="222" y="307"/>
                    <a:pt x="222" y="306"/>
                    <a:pt x="222" y="306"/>
                  </a:cubicBezTo>
                  <a:cubicBezTo>
                    <a:pt x="222" y="306"/>
                    <a:pt x="221" y="306"/>
                    <a:pt x="221" y="306"/>
                  </a:cubicBezTo>
                  <a:close/>
                  <a:moveTo>
                    <a:pt x="222" y="306"/>
                  </a:moveTo>
                  <a:cubicBezTo>
                    <a:pt x="222" y="306"/>
                    <a:pt x="222" y="306"/>
                    <a:pt x="222" y="306"/>
                  </a:cubicBezTo>
                  <a:cubicBezTo>
                    <a:pt x="221" y="306"/>
                    <a:pt x="221" y="306"/>
                    <a:pt x="221" y="306"/>
                  </a:cubicBezTo>
                  <a:cubicBezTo>
                    <a:pt x="222" y="306"/>
                    <a:pt x="222" y="306"/>
                    <a:pt x="222" y="306"/>
                  </a:cubicBezTo>
                  <a:close/>
                  <a:moveTo>
                    <a:pt x="222" y="307"/>
                  </a:moveTo>
                  <a:cubicBezTo>
                    <a:pt x="222" y="307"/>
                    <a:pt x="222" y="307"/>
                    <a:pt x="222" y="307"/>
                  </a:cubicBezTo>
                  <a:cubicBezTo>
                    <a:pt x="222" y="307"/>
                    <a:pt x="222" y="307"/>
                    <a:pt x="222" y="307"/>
                  </a:cubicBezTo>
                  <a:cubicBezTo>
                    <a:pt x="222" y="307"/>
                    <a:pt x="222" y="307"/>
                    <a:pt x="222" y="307"/>
                  </a:cubicBezTo>
                  <a:cubicBezTo>
                    <a:pt x="222" y="307"/>
                    <a:pt x="222" y="307"/>
                    <a:pt x="222" y="307"/>
                  </a:cubicBezTo>
                  <a:close/>
                  <a:moveTo>
                    <a:pt x="222" y="307"/>
                  </a:moveTo>
                  <a:cubicBezTo>
                    <a:pt x="222" y="307"/>
                    <a:pt x="222" y="307"/>
                    <a:pt x="222" y="307"/>
                  </a:cubicBezTo>
                  <a:cubicBezTo>
                    <a:pt x="222" y="307"/>
                    <a:pt x="222" y="307"/>
                    <a:pt x="222" y="307"/>
                  </a:cubicBezTo>
                  <a:cubicBezTo>
                    <a:pt x="222" y="307"/>
                    <a:pt x="222" y="307"/>
                    <a:pt x="222" y="307"/>
                  </a:cubicBezTo>
                  <a:close/>
                  <a:moveTo>
                    <a:pt x="222" y="307"/>
                  </a:moveTo>
                  <a:cubicBezTo>
                    <a:pt x="222" y="307"/>
                    <a:pt x="222" y="307"/>
                    <a:pt x="222" y="307"/>
                  </a:cubicBezTo>
                  <a:cubicBezTo>
                    <a:pt x="222" y="306"/>
                    <a:pt x="222" y="307"/>
                    <a:pt x="222" y="307"/>
                  </a:cubicBezTo>
                  <a:close/>
                  <a:moveTo>
                    <a:pt x="382" y="181"/>
                  </a:moveTo>
                  <a:cubicBezTo>
                    <a:pt x="383" y="179"/>
                    <a:pt x="383" y="179"/>
                    <a:pt x="383" y="179"/>
                  </a:cubicBezTo>
                  <a:cubicBezTo>
                    <a:pt x="384" y="180"/>
                    <a:pt x="384" y="181"/>
                    <a:pt x="384" y="182"/>
                  </a:cubicBezTo>
                  <a:cubicBezTo>
                    <a:pt x="385" y="180"/>
                    <a:pt x="387" y="181"/>
                    <a:pt x="387" y="180"/>
                  </a:cubicBezTo>
                  <a:cubicBezTo>
                    <a:pt x="388" y="180"/>
                    <a:pt x="387" y="181"/>
                    <a:pt x="387" y="181"/>
                  </a:cubicBezTo>
                  <a:cubicBezTo>
                    <a:pt x="388" y="181"/>
                    <a:pt x="391" y="180"/>
                    <a:pt x="392" y="181"/>
                  </a:cubicBezTo>
                  <a:cubicBezTo>
                    <a:pt x="391" y="182"/>
                    <a:pt x="391" y="182"/>
                    <a:pt x="391" y="182"/>
                  </a:cubicBezTo>
                  <a:cubicBezTo>
                    <a:pt x="393" y="184"/>
                    <a:pt x="393" y="186"/>
                    <a:pt x="393" y="188"/>
                  </a:cubicBezTo>
                  <a:cubicBezTo>
                    <a:pt x="389" y="186"/>
                    <a:pt x="384" y="185"/>
                    <a:pt x="380" y="183"/>
                  </a:cubicBezTo>
                  <a:cubicBezTo>
                    <a:pt x="381" y="183"/>
                    <a:pt x="382" y="183"/>
                    <a:pt x="382" y="181"/>
                  </a:cubicBezTo>
                  <a:close/>
                  <a:moveTo>
                    <a:pt x="262" y="151"/>
                  </a:moveTo>
                  <a:cubicBezTo>
                    <a:pt x="262" y="150"/>
                    <a:pt x="262" y="150"/>
                    <a:pt x="262" y="150"/>
                  </a:cubicBezTo>
                  <a:cubicBezTo>
                    <a:pt x="262" y="150"/>
                    <a:pt x="262" y="150"/>
                    <a:pt x="262" y="150"/>
                  </a:cubicBezTo>
                  <a:cubicBezTo>
                    <a:pt x="263" y="148"/>
                    <a:pt x="264" y="146"/>
                    <a:pt x="264" y="144"/>
                  </a:cubicBezTo>
                  <a:cubicBezTo>
                    <a:pt x="265" y="144"/>
                    <a:pt x="265" y="145"/>
                    <a:pt x="265" y="146"/>
                  </a:cubicBezTo>
                  <a:cubicBezTo>
                    <a:pt x="267" y="141"/>
                    <a:pt x="267" y="135"/>
                    <a:pt x="267" y="130"/>
                  </a:cubicBezTo>
                  <a:cubicBezTo>
                    <a:pt x="268" y="130"/>
                    <a:pt x="268" y="131"/>
                    <a:pt x="269" y="133"/>
                  </a:cubicBezTo>
                  <a:cubicBezTo>
                    <a:pt x="271" y="128"/>
                    <a:pt x="267" y="127"/>
                    <a:pt x="269" y="122"/>
                  </a:cubicBezTo>
                  <a:cubicBezTo>
                    <a:pt x="270" y="121"/>
                    <a:pt x="271" y="118"/>
                    <a:pt x="271" y="119"/>
                  </a:cubicBezTo>
                  <a:cubicBezTo>
                    <a:pt x="271" y="117"/>
                    <a:pt x="272" y="109"/>
                    <a:pt x="271" y="107"/>
                  </a:cubicBezTo>
                  <a:cubicBezTo>
                    <a:pt x="272" y="106"/>
                    <a:pt x="272" y="105"/>
                    <a:pt x="273" y="103"/>
                  </a:cubicBezTo>
                  <a:cubicBezTo>
                    <a:pt x="274" y="104"/>
                    <a:pt x="274" y="105"/>
                    <a:pt x="275" y="107"/>
                  </a:cubicBezTo>
                  <a:cubicBezTo>
                    <a:pt x="274" y="107"/>
                    <a:pt x="273" y="107"/>
                    <a:pt x="272" y="107"/>
                  </a:cubicBezTo>
                  <a:cubicBezTo>
                    <a:pt x="272" y="107"/>
                    <a:pt x="272" y="107"/>
                    <a:pt x="272" y="107"/>
                  </a:cubicBezTo>
                  <a:cubicBezTo>
                    <a:pt x="272" y="107"/>
                    <a:pt x="272" y="107"/>
                    <a:pt x="272" y="107"/>
                  </a:cubicBezTo>
                  <a:cubicBezTo>
                    <a:pt x="272" y="108"/>
                    <a:pt x="272" y="108"/>
                    <a:pt x="272" y="108"/>
                  </a:cubicBezTo>
                  <a:cubicBezTo>
                    <a:pt x="272" y="111"/>
                    <a:pt x="272" y="111"/>
                    <a:pt x="272" y="111"/>
                  </a:cubicBezTo>
                  <a:cubicBezTo>
                    <a:pt x="272" y="120"/>
                    <a:pt x="272" y="120"/>
                    <a:pt x="272" y="120"/>
                  </a:cubicBezTo>
                  <a:cubicBezTo>
                    <a:pt x="272" y="133"/>
                    <a:pt x="272" y="145"/>
                    <a:pt x="271" y="156"/>
                  </a:cubicBezTo>
                  <a:cubicBezTo>
                    <a:pt x="271" y="160"/>
                    <a:pt x="271" y="162"/>
                    <a:pt x="270" y="164"/>
                  </a:cubicBezTo>
                  <a:cubicBezTo>
                    <a:pt x="268" y="161"/>
                    <a:pt x="265" y="157"/>
                    <a:pt x="265" y="152"/>
                  </a:cubicBezTo>
                  <a:cubicBezTo>
                    <a:pt x="265" y="155"/>
                    <a:pt x="263" y="153"/>
                    <a:pt x="262" y="151"/>
                  </a:cubicBezTo>
                  <a:cubicBezTo>
                    <a:pt x="262" y="151"/>
                    <a:pt x="262" y="151"/>
                    <a:pt x="262" y="151"/>
                  </a:cubicBezTo>
                  <a:close/>
                  <a:moveTo>
                    <a:pt x="212" y="121"/>
                  </a:moveTo>
                  <a:cubicBezTo>
                    <a:pt x="212" y="118"/>
                    <a:pt x="212" y="116"/>
                    <a:pt x="213" y="114"/>
                  </a:cubicBezTo>
                  <a:cubicBezTo>
                    <a:pt x="215" y="119"/>
                    <a:pt x="215" y="127"/>
                    <a:pt x="213" y="134"/>
                  </a:cubicBezTo>
                  <a:cubicBezTo>
                    <a:pt x="212" y="129"/>
                    <a:pt x="211" y="125"/>
                    <a:pt x="212" y="121"/>
                  </a:cubicBezTo>
                  <a:close/>
                  <a:moveTo>
                    <a:pt x="191" y="185"/>
                  </a:moveTo>
                  <a:cubicBezTo>
                    <a:pt x="191" y="185"/>
                    <a:pt x="191" y="184"/>
                    <a:pt x="191" y="185"/>
                  </a:cubicBezTo>
                  <a:cubicBezTo>
                    <a:pt x="190" y="185"/>
                    <a:pt x="190" y="184"/>
                    <a:pt x="190" y="184"/>
                  </a:cubicBezTo>
                  <a:cubicBezTo>
                    <a:pt x="190" y="184"/>
                    <a:pt x="191" y="184"/>
                    <a:pt x="191" y="185"/>
                  </a:cubicBezTo>
                  <a:close/>
                  <a:moveTo>
                    <a:pt x="148" y="192"/>
                  </a:moveTo>
                  <a:cubicBezTo>
                    <a:pt x="148" y="191"/>
                    <a:pt x="148" y="192"/>
                    <a:pt x="148" y="192"/>
                  </a:cubicBezTo>
                  <a:cubicBezTo>
                    <a:pt x="148" y="192"/>
                    <a:pt x="148" y="192"/>
                    <a:pt x="148" y="191"/>
                  </a:cubicBezTo>
                  <a:cubicBezTo>
                    <a:pt x="148" y="191"/>
                    <a:pt x="148" y="192"/>
                    <a:pt x="148" y="192"/>
                  </a:cubicBezTo>
                  <a:close/>
                  <a:moveTo>
                    <a:pt x="134" y="148"/>
                  </a:moveTo>
                  <a:cubicBezTo>
                    <a:pt x="136" y="149"/>
                    <a:pt x="136" y="149"/>
                    <a:pt x="136" y="149"/>
                  </a:cubicBezTo>
                  <a:cubicBezTo>
                    <a:pt x="135" y="142"/>
                    <a:pt x="136" y="133"/>
                    <a:pt x="139" y="125"/>
                  </a:cubicBezTo>
                  <a:cubicBezTo>
                    <a:pt x="140" y="124"/>
                    <a:pt x="140" y="124"/>
                    <a:pt x="140" y="124"/>
                  </a:cubicBezTo>
                  <a:cubicBezTo>
                    <a:pt x="140" y="124"/>
                    <a:pt x="140" y="124"/>
                    <a:pt x="139" y="124"/>
                  </a:cubicBezTo>
                  <a:cubicBezTo>
                    <a:pt x="140" y="123"/>
                    <a:pt x="140" y="123"/>
                    <a:pt x="140" y="122"/>
                  </a:cubicBezTo>
                  <a:cubicBezTo>
                    <a:pt x="140" y="121"/>
                    <a:pt x="141" y="120"/>
                    <a:pt x="141" y="120"/>
                  </a:cubicBezTo>
                  <a:cubicBezTo>
                    <a:pt x="142" y="120"/>
                    <a:pt x="142" y="121"/>
                    <a:pt x="142" y="120"/>
                  </a:cubicBezTo>
                  <a:cubicBezTo>
                    <a:pt x="142" y="119"/>
                    <a:pt x="144" y="118"/>
                    <a:pt x="145" y="117"/>
                  </a:cubicBezTo>
                  <a:cubicBezTo>
                    <a:pt x="146" y="117"/>
                    <a:pt x="147" y="118"/>
                    <a:pt x="149" y="118"/>
                  </a:cubicBezTo>
                  <a:cubicBezTo>
                    <a:pt x="142" y="122"/>
                    <a:pt x="144" y="121"/>
                    <a:pt x="149" y="118"/>
                  </a:cubicBezTo>
                  <a:cubicBezTo>
                    <a:pt x="149" y="118"/>
                    <a:pt x="150" y="119"/>
                    <a:pt x="151" y="119"/>
                  </a:cubicBezTo>
                  <a:cubicBezTo>
                    <a:pt x="151" y="121"/>
                    <a:pt x="151" y="121"/>
                    <a:pt x="151" y="121"/>
                  </a:cubicBezTo>
                  <a:cubicBezTo>
                    <a:pt x="152" y="121"/>
                    <a:pt x="154" y="120"/>
                    <a:pt x="155" y="120"/>
                  </a:cubicBezTo>
                  <a:cubicBezTo>
                    <a:pt x="155" y="123"/>
                    <a:pt x="154" y="119"/>
                    <a:pt x="153" y="121"/>
                  </a:cubicBezTo>
                  <a:cubicBezTo>
                    <a:pt x="155" y="129"/>
                    <a:pt x="153" y="139"/>
                    <a:pt x="153" y="149"/>
                  </a:cubicBezTo>
                  <a:cubicBezTo>
                    <a:pt x="154" y="151"/>
                    <a:pt x="154" y="153"/>
                    <a:pt x="155" y="153"/>
                  </a:cubicBezTo>
                  <a:cubicBezTo>
                    <a:pt x="152" y="164"/>
                    <a:pt x="154" y="178"/>
                    <a:pt x="149" y="185"/>
                  </a:cubicBezTo>
                  <a:cubicBezTo>
                    <a:pt x="153" y="184"/>
                    <a:pt x="150" y="189"/>
                    <a:pt x="149" y="191"/>
                  </a:cubicBezTo>
                  <a:cubicBezTo>
                    <a:pt x="148" y="189"/>
                    <a:pt x="146" y="186"/>
                    <a:pt x="144" y="183"/>
                  </a:cubicBezTo>
                  <a:cubicBezTo>
                    <a:pt x="143" y="180"/>
                    <a:pt x="140" y="179"/>
                    <a:pt x="140" y="174"/>
                  </a:cubicBezTo>
                  <a:cubicBezTo>
                    <a:pt x="141" y="170"/>
                    <a:pt x="137" y="163"/>
                    <a:pt x="137" y="158"/>
                  </a:cubicBezTo>
                  <a:cubicBezTo>
                    <a:pt x="136" y="160"/>
                    <a:pt x="133" y="153"/>
                    <a:pt x="134" y="148"/>
                  </a:cubicBezTo>
                  <a:close/>
                  <a:moveTo>
                    <a:pt x="65" y="183"/>
                  </a:moveTo>
                  <a:cubicBezTo>
                    <a:pt x="65" y="185"/>
                    <a:pt x="63" y="186"/>
                    <a:pt x="63" y="187"/>
                  </a:cubicBezTo>
                  <a:cubicBezTo>
                    <a:pt x="63" y="187"/>
                    <a:pt x="63" y="187"/>
                    <a:pt x="63" y="187"/>
                  </a:cubicBezTo>
                  <a:cubicBezTo>
                    <a:pt x="64" y="186"/>
                    <a:pt x="64" y="186"/>
                    <a:pt x="63" y="186"/>
                  </a:cubicBezTo>
                  <a:cubicBezTo>
                    <a:pt x="63" y="184"/>
                    <a:pt x="63" y="184"/>
                    <a:pt x="63" y="184"/>
                  </a:cubicBezTo>
                  <a:cubicBezTo>
                    <a:pt x="64" y="183"/>
                    <a:pt x="65" y="183"/>
                    <a:pt x="65" y="183"/>
                  </a:cubicBezTo>
                  <a:close/>
                  <a:moveTo>
                    <a:pt x="63" y="185"/>
                  </a:moveTo>
                  <a:cubicBezTo>
                    <a:pt x="63" y="185"/>
                    <a:pt x="63" y="186"/>
                    <a:pt x="63" y="186"/>
                  </a:cubicBezTo>
                  <a:cubicBezTo>
                    <a:pt x="62" y="186"/>
                    <a:pt x="62" y="186"/>
                    <a:pt x="63" y="185"/>
                  </a:cubicBezTo>
                  <a:close/>
                  <a:moveTo>
                    <a:pt x="62" y="188"/>
                  </a:moveTo>
                  <a:cubicBezTo>
                    <a:pt x="62" y="188"/>
                    <a:pt x="62" y="188"/>
                    <a:pt x="63" y="187"/>
                  </a:cubicBezTo>
                  <a:cubicBezTo>
                    <a:pt x="63" y="190"/>
                    <a:pt x="64" y="192"/>
                    <a:pt x="64" y="196"/>
                  </a:cubicBezTo>
                  <a:cubicBezTo>
                    <a:pt x="62" y="197"/>
                    <a:pt x="62" y="192"/>
                    <a:pt x="62" y="188"/>
                  </a:cubicBezTo>
                  <a:close/>
                  <a:moveTo>
                    <a:pt x="16" y="210"/>
                  </a:moveTo>
                  <a:cubicBezTo>
                    <a:pt x="16" y="210"/>
                    <a:pt x="16" y="210"/>
                    <a:pt x="16" y="210"/>
                  </a:cubicBezTo>
                  <a:cubicBezTo>
                    <a:pt x="16" y="210"/>
                    <a:pt x="16" y="210"/>
                    <a:pt x="16" y="210"/>
                  </a:cubicBezTo>
                  <a:cubicBezTo>
                    <a:pt x="16" y="210"/>
                    <a:pt x="16" y="210"/>
                    <a:pt x="16" y="210"/>
                  </a:cubicBezTo>
                  <a:close/>
                  <a:moveTo>
                    <a:pt x="17" y="208"/>
                  </a:moveTo>
                  <a:cubicBezTo>
                    <a:pt x="17" y="208"/>
                    <a:pt x="17" y="208"/>
                    <a:pt x="17" y="207"/>
                  </a:cubicBezTo>
                  <a:cubicBezTo>
                    <a:pt x="17" y="207"/>
                    <a:pt x="17" y="206"/>
                    <a:pt x="18" y="206"/>
                  </a:cubicBezTo>
                  <a:cubicBezTo>
                    <a:pt x="18" y="207"/>
                    <a:pt x="18" y="207"/>
                    <a:pt x="18" y="208"/>
                  </a:cubicBezTo>
                  <a:cubicBezTo>
                    <a:pt x="18" y="208"/>
                    <a:pt x="18" y="208"/>
                    <a:pt x="17" y="208"/>
                  </a:cubicBezTo>
                  <a:close/>
                  <a:moveTo>
                    <a:pt x="18" y="212"/>
                  </a:moveTo>
                  <a:cubicBezTo>
                    <a:pt x="18" y="212"/>
                    <a:pt x="18" y="212"/>
                    <a:pt x="18" y="212"/>
                  </a:cubicBezTo>
                  <a:cubicBezTo>
                    <a:pt x="18" y="212"/>
                    <a:pt x="18" y="212"/>
                    <a:pt x="18" y="212"/>
                  </a:cubicBezTo>
                  <a:close/>
                  <a:moveTo>
                    <a:pt x="19" y="213"/>
                  </a:moveTo>
                  <a:cubicBezTo>
                    <a:pt x="19" y="213"/>
                    <a:pt x="19" y="213"/>
                    <a:pt x="19" y="213"/>
                  </a:cubicBezTo>
                  <a:cubicBezTo>
                    <a:pt x="19" y="213"/>
                    <a:pt x="19" y="213"/>
                    <a:pt x="19" y="213"/>
                  </a:cubicBezTo>
                  <a:cubicBezTo>
                    <a:pt x="19" y="213"/>
                    <a:pt x="19" y="213"/>
                    <a:pt x="19" y="213"/>
                  </a:cubicBezTo>
                  <a:close/>
                  <a:moveTo>
                    <a:pt x="20" y="214"/>
                  </a:moveTo>
                  <a:cubicBezTo>
                    <a:pt x="20" y="214"/>
                    <a:pt x="20" y="214"/>
                    <a:pt x="20" y="214"/>
                  </a:cubicBezTo>
                  <a:cubicBezTo>
                    <a:pt x="20" y="214"/>
                    <a:pt x="20" y="214"/>
                    <a:pt x="20" y="214"/>
                  </a:cubicBezTo>
                  <a:cubicBezTo>
                    <a:pt x="20" y="214"/>
                    <a:pt x="20" y="214"/>
                    <a:pt x="21" y="214"/>
                  </a:cubicBezTo>
                  <a:cubicBezTo>
                    <a:pt x="21" y="214"/>
                    <a:pt x="20" y="214"/>
                    <a:pt x="20" y="214"/>
                  </a:cubicBezTo>
                  <a:close/>
                  <a:moveTo>
                    <a:pt x="21" y="217"/>
                  </a:moveTo>
                  <a:cubicBezTo>
                    <a:pt x="21" y="216"/>
                    <a:pt x="21" y="216"/>
                    <a:pt x="21" y="216"/>
                  </a:cubicBezTo>
                  <a:cubicBezTo>
                    <a:pt x="22" y="216"/>
                    <a:pt x="22" y="216"/>
                    <a:pt x="22" y="216"/>
                  </a:cubicBezTo>
                  <a:cubicBezTo>
                    <a:pt x="22" y="216"/>
                    <a:pt x="21" y="216"/>
                    <a:pt x="21" y="217"/>
                  </a:cubicBezTo>
                  <a:close/>
                  <a:moveTo>
                    <a:pt x="21" y="214"/>
                  </a:moveTo>
                  <a:cubicBezTo>
                    <a:pt x="21" y="214"/>
                    <a:pt x="21" y="214"/>
                    <a:pt x="21" y="214"/>
                  </a:cubicBezTo>
                  <a:cubicBezTo>
                    <a:pt x="21" y="214"/>
                    <a:pt x="21" y="214"/>
                    <a:pt x="21" y="214"/>
                  </a:cubicBezTo>
                  <a:cubicBezTo>
                    <a:pt x="21" y="214"/>
                    <a:pt x="21" y="214"/>
                    <a:pt x="21" y="214"/>
                  </a:cubicBezTo>
                  <a:cubicBezTo>
                    <a:pt x="21" y="214"/>
                    <a:pt x="20" y="214"/>
                    <a:pt x="20" y="214"/>
                  </a:cubicBezTo>
                  <a:cubicBezTo>
                    <a:pt x="21" y="214"/>
                    <a:pt x="21" y="214"/>
                    <a:pt x="21" y="214"/>
                  </a:cubicBezTo>
                  <a:cubicBezTo>
                    <a:pt x="21" y="214"/>
                    <a:pt x="21" y="214"/>
                    <a:pt x="21" y="214"/>
                  </a:cubicBezTo>
                  <a:cubicBezTo>
                    <a:pt x="22" y="214"/>
                    <a:pt x="22" y="214"/>
                    <a:pt x="22" y="214"/>
                  </a:cubicBezTo>
                  <a:lnTo>
                    <a:pt x="21" y="214"/>
                  </a:lnTo>
                  <a:close/>
                  <a:moveTo>
                    <a:pt x="122" y="297"/>
                  </a:moveTo>
                  <a:cubicBezTo>
                    <a:pt x="122" y="297"/>
                    <a:pt x="122" y="297"/>
                    <a:pt x="122" y="297"/>
                  </a:cubicBezTo>
                  <a:cubicBezTo>
                    <a:pt x="122" y="297"/>
                    <a:pt x="122" y="297"/>
                    <a:pt x="122" y="297"/>
                  </a:cubicBezTo>
                  <a:close/>
                  <a:moveTo>
                    <a:pt x="123" y="297"/>
                  </a:moveTo>
                  <a:cubicBezTo>
                    <a:pt x="122" y="298"/>
                    <a:pt x="122" y="297"/>
                    <a:pt x="122" y="297"/>
                  </a:cubicBezTo>
                  <a:cubicBezTo>
                    <a:pt x="122" y="297"/>
                    <a:pt x="122" y="297"/>
                    <a:pt x="123" y="297"/>
                  </a:cubicBezTo>
                  <a:cubicBezTo>
                    <a:pt x="123" y="297"/>
                    <a:pt x="123" y="297"/>
                    <a:pt x="123" y="297"/>
                  </a:cubicBezTo>
                  <a:close/>
                  <a:moveTo>
                    <a:pt x="213" y="429"/>
                  </a:moveTo>
                  <a:cubicBezTo>
                    <a:pt x="213" y="429"/>
                    <a:pt x="213" y="429"/>
                    <a:pt x="213" y="429"/>
                  </a:cubicBezTo>
                  <a:cubicBezTo>
                    <a:pt x="213" y="429"/>
                    <a:pt x="213" y="429"/>
                    <a:pt x="213" y="429"/>
                  </a:cubicBezTo>
                  <a:cubicBezTo>
                    <a:pt x="213" y="429"/>
                    <a:pt x="213" y="429"/>
                    <a:pt x="213" y="429"/>
                  </a:cubicBezTo>
                  <a:cubicBezTo>
                    <a:pt x="213" y="429"/>
                    <a:pt x="213" y="429"/>
                    <a:pt x="213" y="4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chenying0907 437"/>
            <p:cNvSpPr/>
            <p:nvPr/>
          </p:nvSpPr>
          <p:spPr bwMode="auto">
            <a:xfrm>
              <a:off x="3695" y="2760"/>
              <a:ext cx="4" cy="2"/>
            </a:xfrm>
            <a:custGeom>
              <a:avLst/>
              <a:gdLst>
                <a:gd name="T0" fmla="*/ 1 w 2"/>
                <a:gd name="T1" fmla="*/ 0 h 1"/>
                <a:gd name="T2" fmla="*/ 2 w 2"/>
                <a:gd name="T3" fmla="*/ 0 h 1"/>
                <a:gd name="T4" fmla="*/ 1 w 2"/>
                <a:gd name="T5" fmla="*/ 0 h 1"/>
              </a:gdLst>
              <a:ahLst/>
              <a:cxnLst>
                <a:cxn ang="0">
                  <a:pos x="T0" y="T1"/>
                </a:cxn>
                <a:cxn ang="0">
                  <a:pos x="T2" y="T3"/>
                </a:cxn>
                <a:cxn ang="0">
                  <a:pos x="T4" y="T5"/>
                </a:cxn>
              </a:cxnLst>
              <a:rect l="0" t="0" r="r" b="b"/>
              <a:pathLst>
                <a:path w="2" h="1">
                  <a:moveTo>
                    <a:pt x="1" y="0"/>
                  </a:moveTo>
                  <a:cubicBezTo>
                    <a:pt x="0" y="0"/>
                    <a:pt x="1" y="1"/>
                    <a:pt x="2"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chenying0907 438"/>
            <p:cNvSpPr/>
            <p:nvPr/>
          </p:nvSpPr>
          <p:spPr bwMode="auto">
            <a:xfrm>
              <a:off x="3699" y="2760"/>
              <a:ext cx="5" cy="4"/>
            </a:xfrm>
            <a:custGeom>
              <a:avLst/>
              <a:gdLst>
                <a:gd name="T0" fmla="*/ 1 w 2"/>
                <a:gd name="T1" fmla="*/ 2 h 2"/>
                <a:gd name="T2" fmla="*/ 2 w 2"/>
                <a:gd name="T3" fmla="*/ 1 h 2"/>
                <a:gd name="T4" fmla="*/ 1 w 2"/>
                <a:gd name="T5" fmla="*/ 2 h 2"/>
              </a:gdLst>
              <a:ahLst/>
              <a:cxnLst>
                <a:cxn ang="0">
                  <a:pos x="T0" y="T1"/>
                </a:cxn>
                <a:cxn ang="0">
                  <a:pos x="T2" y="T3"/>
                </a:cxn>
                <a:cxn ang="0">
                  <a:pos x="T4" y="T5"/>
                </a:cxn>
              </a:cxnLst>
              <a:rect l="0" t="0" r="r" b="b"/>
              <a:pathLst>
                <a:path w="2" h="2">
                  <a:moveTo>
                    <a:pt x="1" y="2"/>
                  </a:moveTo>
                  <a:cubicBezTo>
                    <a:pt x="1" y="2"/>
                    <a:pt x="2" y="1"/>
                    <a:pt x="2" y="1"/>
                  </a:cubicBezTo>
                  <a:cubicBezTo>
                    <a:pt x="0" y="0"/>
                    <a:pt x="2"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chenying0907 439"/>
            <p:cNvSpPr/>
            <p:nvPr/>
          </p:nvSpPr>
          <p:spPr bwMode="auto">
            <a:xfrm>
              <a:off x="3916" y="2586"/>
              <a:ext cx="4" cy="2"/>
            </a:xfrm>
            <a:custGeom>
              <a:avLst/>
              <a:gdLst>
                <a:gd name="T0" fmla="*/ 0 w 2"/>
                <a:gd name="T1" fmla="*/ 1 h 1"/>
                <a:gd name="T2" fmla="*/ 1 w 2"/>
                <a:gd name="T3" fmla="*/ 0 h 1"/>
                <a:gd name="T4" fmla="*/ 0 w 2"/>
                <a:gd name="T5" fmla="*/ 1 h 1"/>
              </a:gdLst>
              <a:ahLst/>
              <a:cxnLst>
                <a:cxn ang="0">
                  <a:pos x="T0" y="T1"/>
                </a:cxn>
                <a:cxn ang="0">
                  <a:pos x="T2" y="T3"/>
                </a:cxn>
                <a:cxn ang="0">
                  <a:pos x="T4" y="T5"/>
                </a:cxn>
              </a:cxnLst>
              <a:rect l="0" t="0" r="r" b="b"/>
              <a:pathLst>
                <a:path w="2" h="1">
                  <a:moveTo>
                    <a:pt x="0" y="1"/>
                  </a:moveTo>
                  <a:cubicBezTo>
                    <a:pt x="0" y="0"/>
                    <a:pt x="2" y="0"/>
                    <a:pt x="1" y="0"/>
                  </a:cubicBezTo>
                  <a:cubicBezTo>
                    <a:pt x="1"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chenying0907 440"/>
            <p:cNvSpPr/>
            <p:nvPr/>
          </p:nvSpPr>
          <p:spPr bwMode="auto">
            <a:xfrm>
              <a:off x="3941" y="2610"/>
              <a:ext cx="5" cy="0"/>
            </a:xfrm>
            <a:custGeom>
              <a:avLst/>
              <a:gdLst>
                <a:gd name="T0" fmla="*/ 0 w 5"/>
                <a:gd name="T1" fmla="*/ 0 w 5"/>
                <a:gd name="T2" fmla="*/ 5 w 5"/>
                <a:gd name="T3" fmla="*/ 0 w 5"/>
              </a:gdLst>
              <a:ahLst/>
              <a:cxnLst>
                <a:cxn ang="0">
                  <a:pos x="T0" y="0"/>
                </a:cxn>
                <a:cxn ang="0">
                  <a:pos x="T1" y="0"/>
                </a:cxn>
                <a:cxn ang="0">
                  <a:pos x="T2" y="0"/>
                </a:cxn>
                <a:cxn ang="0">
                  <a:pos x="T3" y="0"/>
                </a:cxn>
              </a:cxnLst>
              <a:rect l="0" t="0" r="r" b="b"/>
              <a:pathLst>
                <a:path w="5">
                  <a:moveTo>
                    <a:pt x="0" y="0"/>
                  </a:moveTo>
                  <a:lnTo>
                    <a:pt x="0" y="0"/>
                  </a:lnTo>
                  <a:lnTo>
                    <a:pt x="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chenying0907 441"/>
            <p:cNvSpPr/>
            <p:nvPr/>
          </p:nvSpPr>
          <p:spPr bwMode="auto">
            <a:xfrm>
              <a:off x="3729" y="2272"/>
              <a:ext cx="2" cy="5"/>
            </a:xfrm>
            <a:custGeom>
              <a:avLst/>
              <a:gdLst>
                <a:gd name="T0" fmla="*/ 0 w 1"/>
                <a:gd name="T1" fmla="*/ 2 h 2"/>
                <a:gd name="T2" fmla="*/ 1 w 1"/>
                <a:gd name="T3" fmla="*/ 1 h 2"/>
                <a:gd name="T4" fmla="*/ 0 w 1"/>
                <a:gd name="T5" fmla="*/ 2 h 2"/>
              </a:gdLst>
              <a:ahLst/>
              <a:cxnLst>
                <a:cxn ang="0">
                  <a:pos x="T0" y="T1"/>
                </a:cxn>
                <a:cxn ang="0">
                  <a:pos x="T2" y="T3"/>
                </a:cxn>
                <a:cxn ang="0">
                  <a:pos x="T4" y="T5"/>
                </a:cxn>
              </a:cxnLst>
              <a:rect l="0" t="0" r="r" b="b"/>
              <a:pathLst>
                <a:path w="1" h="2">
                  <a:moveTo>
                    <a:pt x="0" y="2"/>
                  </a:moveTo>
                  <a:cubicBezTo>
                    <a:pt x="0" y="1"/>
                    <a:pt x="1" y="0"/>
                    <a:pt x="1" y="1"/>
                  </a:cubicBezTo>
                  <a:cubicBezTo>
                    <a:pt x="1" y="1"/>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chenying0907 442"/>
            <p:cNvSpPr/>
            <p:nvPr/>
          </p:nvSpPr>
          <p:spPr bwMode="auto">
            <a:xfrm>
              <a:off x="3852" y="2714"/>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chenying0907 443"/>
            <p:cNvSpPr/>
            <p:nvPr/>
          </p:nvSpPr>
          <p:spPr bwMode="auto">
            <a:xfrm>
              <a:off x="3850" y="2692"/>
              <a:ext cx="4" cy="2"/>
            </a:xfrm>
            <a:custGeom>
              <a:avLst/>
              <a:gdLst>
                <a:gd name="T0" fmla="*/ 1 w 2"/>
                <a:gd name="T1" fmla="*/ 1 h 1"/>
                <a:gd name="T2" fmla="*/ 1 w 2"/>
                <a:gd name="T3" fmla="*/ 0 h 1"/>
                <a:gd name="T4" fmla="*/ 1 w 2"/>
                <a:gd name="T5" fmla="*/ 1 h 1"/>
              </a:gdLst>
              <a:ahLst/>
              <a:cxnLst>
                <a:cxn ang="0">
                  <a:pos x="T0" y="T1"/>
                </a:cxn>
                <a:cxn ang="0">
                  <a:pos x="T2" y="T3"/>
                </a:cxn>
                <a:cxn ang="0">
                  <a:pos x="T4" y="T5"/>
                </a:cxn>
              </a:cxnLst>
              <a:rect l="0" t="0" r="r" b="b"/>
              <a:pathLst>
                <a:path w="2" h="1">
                  <a:moveTo>
                    <a:pt x="1" y="1"/>
                  </a:moveTo>
                  <a:cubicBezTo>
                    <a:pt x="2" y="1"/>
                    <a:pt x="0" y="1"/>
                    <a:pt x="1" y="0"/>
                  </a:cubicBezTo>
                  <a:cubicBezTo>
                    <a:pt x="0" y="1"/>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chenying0907 444"/>
            <p:cNvSpPr/>
            <p:nvPr/>
          </p:nvSpPr>
          <p:spPr bwMode="auto">
            <a:xfrm>
              <a:off x="3848" y="2686"/>
              <a:ext cx="2" cy="2"/>
            </a:xfrm>
            <a:custGeom>
              <a:avLst/>
              <a:gdLst>
                <a:gd name="T0" fmla="*/ 1 w 1"/>
                <a:gd name="T1" fmla="*/ 1 h 1"/>
                <a:gd name="T2" fmla="*/ 0 w 1"/>
                <a:gd name="T3" fmla="*/ 0 h 1"/>
                <a:gd name="T4" fmla="*/ 0 w 1"/>
                <a:gd name="T5" fmla="*/ 1 h 1"/>
                <a:gd name="T6" fmla="*/ 1 w 1"/>
                <a:gd name="T7" fmla="*/ 1 h 1"/>
              </a:gdLst>
              <a:ahLst/>
              <a:cxnLst>
                <a:cxn ang="0">
                  <a:pos x="T0" y="T1"/>
                </a:cxn>
                <a:cxn ang="0">
                  <a:pos x="T2" y="T3"/>
                </a:cxn>
                <a:cxn ang="0">
                  <a:pos x="T4" y="T5"/>
                </a:cxn>
                <a:cxn ang="0">
                  <a:pos x="T6" y="T7"/>
                </a:cxn>
              </a:cxnLst>
              <a:rect l="0" t="0" r="r" b="b"/>
              <a:pathLst>
                <a:path w="1" h="1">
                  <a:moveTo>
                    <a:pt x="1" y="1"/>
                  </a:moveTo>
                  <a:cubicBezTo>
                    <a:pt x="1" y="0"/>
                    <a:pt x="0" y="0"/>
                    <a:pt x="0" y="0"/>
                  </a:cubicBezTo>
                  <a:cubicBezTo>
                    <a:pt x="0" y="1"/>
                    <a:pt x="0" y="1"/>
                    <a:pt x="0" y="1"/>
                  </a:cubicBezTo>
                  <a:lnTo>
                    <a:pt x="1"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chenying0907 445"/>
            <p:cNvSpPr/>
            <p:nvPr/>
          </p:nvSpPr>
          <p:spPr bwMode="auto">
            <a:xfrm>
              <a:off x="3846" y="2711"/>
              <a:ext cx="4" cy="3"/>
            </a:xfrm>
            <a:custGeom>
              <a:avLst/>
              <a:gdLst>
                <a:gd name="T0" fmla="*/ 0 w 2"/>
                <a:gd name="T1" fmla="*/ 1 h 1"/>
                <a:gd name="T2" fmla="*/ 2 w 2"/>
                <a:gd name="T3" fmla="*/ 0 h 1"/>
                <a:gd name="T4" fmla="*/ 0 w 2"/>
                <a:gd name="T5" fmla="*/ 1 h 1"/>
              </a:gdLst>
              <a:ahLst/>
              <a:cxnLst>
                <a:cxn ang="0">
                  <a:pos x="T0" y="T1"/>
                </a:cxn>
                <a:cxn ang="0">
                  <a:pos x="T2" y="T3"/>
                </a:cxn>
                <a:cxn ang="0">
                  <a:pos x="T4" y="T5"/>
                </a:cxn>
              </a:cxnLst>
              <a:rect l="0" t="0" r="r" b="b"/>
              <a:pathLst>
                <a:path w="2" h="1">
                  <a:moveTo>
                    <a:pt x="0" y="1"/>
                  </a:moveTo>
                  <a:cubicBezTo>
                    <a:pt x="2" y="1"/>
                    <a:pt x="1" y="0"/>
                    <a:pt x="2" y="0"/>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chenying0907 446"/>
            <p:cNvSpPr/>
            <p:nvPr/>
          </p:nvSpPr>
          <p:spPr bwMode="auto">
            <a:xfrm>
              <a:off x="3822" y="2773"/>
              <a:ext cx="5" cy="2"/>
            </a:xfrm>
            <a:custGeom>
              <a:avLst/>
              <a:gdLst>
                <a:gd name="T0" fmla="*/ 1 w 2"/>
                <a:gd name="T1" fmla="*/ 1 h 1"/>
                <a:gd name="T2" fmla="*/ 0 w 2"/>
                <a:gd name="T3" fmla="*/ 0 h 1"/>
                <a:gd name="T4" fmla="*/ 1 w 2"/>
                <a:gd name="T5" fmla="*/ 1 h 1"/>
              </a:gdLst>
              <a:ahLst/>
              <a:cxnLst>
                <a:cxn ang="0">
                  <a:pos x="T0" y="T1"/>
                </a:cxn>
                <a:cxn ang="0">
                  <a:pos x="T2" y="T3"/>
                </a:cxn>
                <a:cxn ang="0">
                  <a:pos x="T4" y="T5"/>
                </a:cxn>
              </a:cxnLst>
              <a:rect l="0" t="0" r="r" b="b"/>
              <a:pathLst>
                <a:path w="2" h="1">
                  <a:moveTo>
                    <a:pt x="1" y="1"/>
                  </a:moveTo>
                  <a:cubicBezTo>
                    <a:pt x="2" y="0"/>
                    <a:pt x="1" y="1"/>
                    <a:pt x="0" y="0"/>
                  </a:cubicBezTo>
                  <a:cubicBezTo>
                    <a:pt x="0" y="1"/>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chenying0907 447"/>
            <p:cNvSpPr/>
            <p:nvPr/>
          </p:nvSpPr>
          <p:spPr bwMode="auto">
            <a:xfrm>
              <a:off x="3765" y="2315"/>
              <a:ext cx="4" cy="0"/>
            </a:xfrm>
            <a:custGeom>
              <a:avLst/>
              <a:gdLst>
                <a:gd name="T0" fmla="*/ 0 w 4"/>
                <a:gd name="T1" fmla="*/ 0 w 4"/>
                <a:gd name="T2" fmla="*/ 4 w 4"/>
                <a:gd name="T3" fmla="*/ 0 w 4"/>
              </a:gdLst>
              <a:ahLst/>
              <a:cxnLst>
                <a:cxn ang="0">
                  <a:pos x="T0" y="0"/>
                </a:cxn>
                <a:cxn ang="0">
                  <a:pos x="T1" y="0"/>
                </a:cxn>
                <a:cxn ang="0">
                  <a:pos x="T2" y="0"/>
                </a:cxn>
                <a:cxn ang="0">
                  <a:pos x="T3" y="0"/>
                </a:cxn>
              </a:cxnLst>
              <a:rect l="0" t="0" r="r" b="b"/>
              <a:pathLst>
                <a:path w="4">
                  <a:moveTo>
                    <a:pt x="0" y="0"/>
                  </a:moveTo>
                  <a:lnTo>
                    <a:pt x="0" y="0"/>
                  </a:lnTo>
                  <a:lnTo>
                    <a:pt x="4"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chenying0907 448"/>
            <p:cNvSpPr/>
            <p:nvPr/>
          </p:nvSpPr>
          <p:spPr bwMode="auto">
            <a:xfrm>
              <a:off x="3842" y="2733"/>
              <a:ext cx="4" cy="0"/>
            </a:xfrm>
            <a:custGeom>
              <a:avLst/>
              <a:gdLst>
                <a:gd name="T0" fmla="*/ 1 w 2"/>
                <a:gd name="T1" fmla="*/ 2 w 2"/>
                <a:gd name="T2" fmla="*/ 1 w 2"/>
                <a:gd name="T3" fmla="*/ 1 w 2"/>
              </a:gdLst>
              <a:ahLst/>
              <a:cxnLst>
                <a:cxn ang="0">
                  <a:pos x="T0" y="0"/>
                </a:cxn>
                <a:cxn ang="0">
                  <a:pos x="T1" y="0"/>
                </a:cxn>
                <a:cxn ang="0">
                  <a:pos x="T2" y="0"/>
                </a:cxn>
                <a:cxn ang="0">
                  <a:pos x="T3" y="0"/>
                </a:cxn>
              </a:cxnLst>
              <a:rect l="0" t="0" r="r" b="b"/>
              <a:pathLst>
                <a:path w="2">
                  <a:moveTo>
                    <a:pt x="1" y="0"/>
                  </a:moveTo>
                  <a:cubicBezTo>
                    <a:pt x="1" y="0"/>
                    <a:pt x="2" y="0"/>
                    <a:pt x="2" y="0"/>
                  </a:cubicBezTo>
                  <a:cubicBezTo>
                    <a:pt x="2"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chenying0907 449"/>
            <p:cNvSpPr/>
            <p:nvPr/>
          </p:nvSpPr>
          <p:spPr bwMode="auto">
            <a:xfrm>
              <a:off x="3822" y="2769"/>
              <a:ext cx="7" cy="2"/>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chenying0907 450"/>
            <p:cNvSpPr/>
            <p:nvPr/>
          </p:nvSpPr>
          <p:spPr bwMode="auto">
            <a:xfrm>
              <a:off x="3846" y="2731"/>
              <a:ext cx="2"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chenying0907 451"/>
            <p:cNvSpPr/>
            <p:nvPr/>
          </p:nvSpPr>
          <p:spPr bwMode="auto">
            <a:xfrm>
              <a:off x="3844" y="2724"/>
              <a:ext cx="4" cy="2"/>
            </a:xfrm>
            <a:custGeom>
              <a:avLst/>
              <a:gdLst>
                <a:gd name="T0" fmla="*/ 0 w 2"/>
                <a:gd name="T1" fmla="*/ 0 h 1"/>
                <a:gd name="T2" fmla="*/ 2 w 2"/>
                <a:gd name="T3" fmla="*/ 1 h 1"/>
                <a:gd name="T4" fmla="*/ 0 w 2"/>
                <a:gd name="T5" fmla="*/ 0 h 1"/>
              </a:gdLst>
              <a:ahLst/>
              <a:cxnLst>
                <a:cxn ang="0">
                  <a:pos x="T0" y="T1"/>
                </a:cxn>
                <a:cxn ang="0">
                  <a:pos x="T2" y="T3"/>
                </a:cxn>
                <a:cxn ang="0">
                  <a:pos x="T4" y="T5"/>
                </a:cxn>
              </a:cxnLst>
              <a:rect l="0" t="0" r="r" b="b"/>
              <a:pathLst>
                <a:path w="2" h="1">
                  <a:moveTo>
                    <a:pt x="0" y="0"/>
                  </a:moveTo>
                  <a:cubicBezTo>
                    <a:pt x="2" y="1"/>
                    <a:pt x="2" y="1"/>
                    <a:pt x="2" y="1"/>
                  </a:cubicBezTo>
                  <a:cubicBezTo>
                    <a:pt x="2" y="0"/>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chenying0907 452"/>
            <p:cNvSpPr/>
            <p:nvPr/>
          </p:nvSpPr>
          <p:spPr bwMode="auto">
            <a:xfrm>
              <a:off x="3844" y="2728"/>
              <a:ext cx="8" cy="3"/>
            </a:xfrm>
            <a:custGeom>
              <a:avLst/>
              <a:gdLst>
                <a:gd name="T0" fmla="*/ 0 w 4"/>
                <a:gd name="T1" fmla="*/ 1 h 1"/>
                <a:gd name="T2" fmla="*/ 1 w 4"/>
                <a:gd name="T3" fmla="*/ 1 h 1"/>
                <a:gd name="T4" fmla="*/ 2 w 4"/>
                <a:gd name="T5" fmla="*/ 0 h 1"/>
                <a:gd name="T6" fmla="*/ 4 w 4"/>
                <a:gd name="T7" fmla="*/ 0 h 1"/>
                <a:gd name="T8" fmla="*/ 0 w 4"/>
                <a:gd name="T9" fmla="*/ 1 h 1"/>
                <a:gd name="T10" fmla="*/ 0 w 4"/>
                <a:gd name="T11" fmla="*/ 1 h 1"/>
              </a:gdLst>
              <a:ahLst/>
              <a:cxnLst>
                <a:cxn ang="0">
                  <a:pos x="T0" y="T1"/>
                </a:cxn>
                <a:cxn ang="0">
                  <a:pos x="T2" y="T3"/>
                </a:cxn>
                <a:cxn ang="0">
                  <a:pos x="T4" y="T5"/>
                </a:cxn>
                <a:cxn ang="0">
                  <a:pos x="T6" y="T7"/>
                </a:cxn>
                <a:cxn ang="0">
                  <a:pos x="T8" y="T9"/>
                </a:cxn>
                <a:cxn ang="0">
                  <a:pos x="T10" y="T11"/>
                </a:cxn>
              </a:cxnLst>
              <a:rect l="0" t="0" r="r" b="b"/>
              <a:pathLst>
                <a:path w="4" h="1">
                  <a:moveTo>
                    <a:pt x="0" y="1"/>
                  </a:moveTo>
                  <a:cubicBezTo>
                    <a:pt x="0" y="1"/>
                    <a:pt x="1" y="1"/>
                    <a:pt x="1" y="1"/>
                  </a:cubicBezTo>
                  <a:cubicBezTo>
                    <a:pt x="2" y="1"/>
                    <a:pt x="3" y="0"/>
                    <a:pt x="2" y="0"/>
                  </a:cubicBezTo>
                  <a:cubicBezTo>
                    <a:pt x="3" y="0"/>
                    <a:pt x="4" y="0"/>
                    <a:pt x="4" y="0"/>
                  </a:cubicBezTo>
                  <a:cubicBezTo>
                    <a:pt x="3" y="0"/>
                    <a:pt x="1" y="0"/>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extLst>
      <p:ext uri="{BB962C8B-B14F-4D97-AF65-F5344CB8AC3E}">
        <p14:creationId xmlns:p14="http://schemas.microsoft.com/office/powerpoint/2010/main" val="295199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6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
          <p:cNvSpPr txBox="1">
            <a:spLocks noChangeArrowheads="1"/>
          </p:cNvSpPr>
          <p:nvPr/>
        </p:nvSpPr>
        <p:spPr bwMode="auto">
          <a:xfrm>
            <a:off x="6086901" y="1146413"/>
            <a:ext cx="3521123"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smtClean="0">
                <a:solidFill>
                  <a:schemeClr val="tx1">
                    <a:lumMod val="65000"/>
                    <a:lumOff val="35000"/>
                  </a:schemeClr>
                </a:solidFill>
                <a:latin typeface="微软雅黑" pitchFamily="34" charset="-122"/>
                <a:ea typeface="微软雅黑" pitchFamily="34" charset="-122"/>
              </a:rPr>
              <a:t>Identify  the theme </a:t>
            </a:r>
            <a:endParaRPr lang="zh-CN" altLang="en-US" sz="2667" b="1" dirty="0">
              <a:solidFill>
                <a:schemeClr val="tx1">
                  <a:lumMod val="65000"/>
                  <a:lumOff val="35000"/>
                </a:schemeClr>
              </a:solidFill>
              <a:latin typeface="微软雅黑" pitchFamily="34" charset="-122"/>
              <a:ea typeface="微软雅黑" pitchFamily="34" charset="-122"/>
            </a:endParaRPr>
          </a:p>
        </p:txBody>
      </p:sp>
      <p:grpSp>
        <p:nvGrpSpPr>
          <p:cNvPr id="2" name="组合 1"/>
          <p:cNvGrpSpPr/>
          <p:nvPr/>
        </p:nvGrpSpPr>
        <p:grpSpPr>
          <a:xfrm>
            <a:off x="1485899" y="2204992"/>
            <a:ext cx="2703737" cy="1896086"/>
            <a:chOff x="538360" y="2715766"/>
            <a:chExt cx="2027803" cy="1422064"/>
          </a:xfrm>
        </p:grpSpPr>
        <p:grpSp>
          <p:nvGrpSpPr>
            <p:cNvPr id="74" name="组合 73"/>
            <p:cNvGrpSpPr/>
            <p:nvPr/>
          </p:nvGrpSpPr>
          <p:grpSpPr>
            <a:xfrm>
              <a:off x="827584" y="2715766"/>
              <a:ext cx="1422250" cy="1422064"/>
              <a:chOff x="304799" y="673100"/>
              <a:chExt cx="4000499" cy="4000500"/>
            </a:xfrm>
            <a:effectLst>
              <a:outerShdw blurRad="444500" dist="254000" dir="8100000" algn="tr" rotWithShape="0">
                <a:prstClr val="black">
                  <a:alpha val="50000"/>
                </a:prstClr>
              </a:outerShdw>
            </a:effectLst>
          </p:grpSpPr>
          <p:sp>
            <p:nvSpPr>
              <p:cNvPr id="76" name="同心圆 75"/>
              <p:cNvSpPr/>
              <p:nvPr/>
            </p:nvSpPr>
            <p:spPr>
              <a:xfrm>
                <a:off x="304799" y="673100"/>
                <a:ext cx="4000499"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ea typeface="微软雅黑" pitchFamily="34" charset="-122"/>
                </a:endParaRPr>
              </a:p>
            </p:txBody>
          </p:sp>
          <p:sp>
            <p:nvSpPr>
              <p:cNvPr id="77" name="椭圆 7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ea typeface="微软雅黑" pitchFamily="34" charset="-122"/>
                </a:endParaRPr>
              </a:p>
            </p:txBody>
          </p:sp>
        </p:grpSp>
        <p:sp>
          <p:nvSpPr>
            <p:cNvPr id="72" name="矩形 71"/>
            <p:cNvSpPr/>
            <p:nvPr/>
          </p:nvSpPr>
          <p:spPr>
            <a:xfrm>
              <a:off x="538360" y="2715766"/>
              <a:ext cx="2027803" cy="930927"/>
            </a:xfrm>
            <a:prstGeom prst="rect">
              <a:avLst/>
            </a:prstGeom>
          </p:spPr>
          <p:txBody>
            <a:bodyPr wrap="square">
              <a:spAutoFit/>
            </a:bodyPr>
            <a:lstStyle/>
            <a:p>
              <a:pPr defTabSz="1245625">
                <a:defRPr/>
              </a:pPr>
              <a:r>
                <a:rPr lang="en-US" altLang="zh-CN" sz="3733" kern="0" dirty="0">
                  <a:solidFill>
                    <a:schemeClr val="tx1">
                      <a:lumMod val="75000"/>
                      <a:lumOff val="25000"/>
                    </a:schemeClr>
                  </a:solidFill>
                  <a:latin typeface="黑体" panose="02010609060101010101" pitchFamily="49" charset="-122"/>
                  <a:ea typeface="黑体" panose="02010609060101010101" pitchFamily="49" charset="-122"/>
                </a:rPr>
                <a:t>Teaching</a:t>
              </a:r>
            </a:p>
            <a:p>
              <a:pPr defTabSz="1245625">
                <a:defRPr/>
              </a:pPr>
              <a:r>
                <a:rPr lang="en-US" altLang="zh-CN" sz="3733" kern="0" dirty="0">
                  <a:solidFill>
                    <a:schemeClr val="tx1">
                      <a:lumMod val="75000"/>
                      <a:lumOff val="25000"/>
                    </a:schemeClr>
                  </a:solidFill>
                  <a:latin typeface="黑体" panose="02010609060101010101" pitchFamily="49" charset="-122"/>
                  <a:ea typeface="黑体" panose="02010609060101010101" pitchFamily="49" charset="-122"/>
                </a:rPr>
                <a:t>Objectives</a:t>
              </a:r>
              <a:endParaRPr lang="zh-CN" altLang="en-US" sz="3733" kern="0" dirty="0">
                <a:solidFill>
                  <a:schemeClr val="tx1">
                    <a:lumMod val="75000"/>
                    <a:lumOff val="25000"/>
                  </a:schemeClr>
                </a:solidFill>
                <a:latin typeface="黑体" panose="02010609060101010101" pitchFamily="49" charset="-122"/>
                <a:ea typeface="黑体" panose="02010609060101010101" pitchFamily="49" charset="-122"/>
              </a:endParaRPr>
            </a:p>
          </p:txBody>
        </p:sp>
      </p:grpSp>
      <p:sp>
        <p:nvSpPr>
          <p:cNvPr id="39" name="矩形 38"/>
          <p:cNvSpPr/>
          <p:nvPr/>
        </p:nvSpPr>
        <p:spPr>
          <a:xfrm>
            <a:off x="5624435" y="1181412"/>
            <a:ext cx="5648615" cy="633740"/>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1" name="组合 50"/>
          <p:cNvGrpSpPr/>
          <p:nvPr/>
        </p:nvGrpSpPr>
        <p:grpSpPr>
          <a:xfrm rot="19829320">
            <a:off x="5089840" y="980724"/>
            <a:ext cx="1069189" cy="1069189"/>
            <a:chOff x="4482708" y="3301238"/>
            <a:chExt cx="661162" cy="661162"/>
          </a:xfrm>
        </p:grpSpPr>
        <p:grpSp>
          <p:nvGrpSpPr>
            <p:cNvPr id="52" name="组合 51"/>
            <p:cNvGrpSpPr/>
            <p:nvPr/>
          </p:nvGrpSpPr>
          <p:grpSpPr>
            <a:xfrm>
              <a:off x="4482708" y="3301238"/>
              <a:ext cx="661162" cy="661162"/>
              <a:chOff x="775780" y="771550"/>
              <a:chExt cx="1852004" cy="1852004"/>
            </a:xfrm>
          </p:grpSpPr>
          <p:sp>
            <p:nvSpPr>
              <p:cNvPr id="64" name="椭圆 63"/>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68" name="椭圆 67"/>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53" name="组合 52"/>
            <p:cNvGrpSpPr/>
            <p:nvPr/>
          </p:nvGrpSpPr>
          <p:grpSpPr>
            <a:xfrm>
              <a:off x="4679943" y="3516067"/>
              <a:ext cx="266691" cy="231503"/>
              <a:chOff x="6434683" y="510993"/>
              <a:chExt cx="987549" cy="857250"/>
            </a:xfrm>
          </p:grpSpPr>
          <p:sp>
            <p:nvSpPr>
              <p:cNvPr id="54"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55" name="直接连接符 54"/>
              <p:cNvCxnSpPr/>
              <p:nvPr/>
            </p:nvCxnSpPr>
            <p:spPr>
              <a:xfrm>
                <a:off x="6434683" y="954806"/>
                <a:ext cx="987549" cy="0"/>
              </a:xfrm>
              <a:prstGeom prst="line">
                <a:avLst/>
              </a:prstGeom>
              <a:noFill/>
              <a:ln w="57150" cap="flat" cmpd="sng" algn="ctr">
                <a:solidFill>
                  <a:srgbClr val="BF0101"/>
                </a:solidFill>
                <a:prstDash val="solid"/>
              </a:ln>
              <a:effectLst/>
            </p:spPr>
          </p:cxnSp>
        </p:grpSp>
      </p:grpSp>
      <p:sp>
        <p:nvSpPr>
          <p:cNvPr id="75" name="矩形 74"/>
          <p:cNvSpPr/>
          <p:nvPr/>
        </p:nvSpPr>
        <p:spPr>
          <a:xfrm>
            <a:off x="5747265" y="2550662"/>
            <a:ext cx="5525785" cy="683857"/>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78" name="组合 77"/>
          <p:cNvGrpSpPr/>
          <p:nvPr/>
        </p:nvGrpSpPr>
        <p:grpSpPr>
          <a:xfrm rot="19829320">
            <a:off x="5089840" y="2336326"/>
            <a:ext cx="1069189" cy="1069189"/>
            <a:chOff x="4482708" y="3301238"/>
            <a:chExt cx="661162" cy="661162"/>
          </a:xfrm>
        </p:grpSpPr>
        <p:grpSp>
          <p:nvGrpSpPr>
            <p:cNvPr id="79" name="组合 78"/>
            <p:cNvGrpSpPr/>
            <p:nvPr/>
          </p:nvGrpSpPr>
          <p:grpSpPr>
            <a:xfrm>
              <a:off x="4482708" y="3301238"/>
              <a:ext cx="661162" cy="661162"/>
              <a:chOff x="775780" y="771550"/>
              <a:chExt cx="1852004" cy="1852004"/>
            </a:xfrm>
          </p:grpSpPr>
          <p:sp>
            <p:nvSpPr>
              <p:cNvPr id="83" name="椭圆 82"/>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84" name="椭圆 83"/>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80" name="组合 79"/>
            <p:cNvGrpSpPr/>
            <p:nvPr/>
          </p:nvGrpSpPr>
          <p:grpSpPr>
            <a:xfrm>
              <a:off x="4679943" y="3516067"/>
              <a:ext cx="266691" cy="231503"/>
              <a:chOff x="6434683" y="510993"/>
              <a:chExt cx="987549" cy="857250"/>
            </a:xfrm>
          </p:grpSpPr>
          <p:sp>
            <p:nvSpPr>
              <p:cNvPr id="81"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82" name="直接连接符 81"/>
              <p:cNvCxnSpPr/>
              <p:nvPr/>
            </p:nvCxnSpPr>
            <p:spPr>
              <a:xfrm>
                <a:off x="6434683" y="954806"/>
                <a:ext cx="987549" cy="0"/>
              </a:xfrm>
              <a:prstGeom prst="line">
                <a:avLst/>
              </a:prstGeom>
              <a:noFill/>
              <a:ln w="57150" cap="flat" cmpd="sng" algn="ctr">
                <a:solidFill>
                  <a:srgbClr val="BF0101"/>
                </a:solidFill>
                <a:prstDash val="solid"/>
              </a:ln>
              <a:effectLst/>
            </p:spPr>
          </p:cxnSp>
        </p:grpSp>
      </p:grpSp>
      <p:sp>
        <p:nvSpPr>
          <p:cNvPr id="86" name="矩形 85"/>
          <p:cNvSpPr/>
          <p:nvPr/>
        </p:nvSpPr>
        <p:spPr>
          <a:xfrm>
            <a:off x="5624436" y="3892616"/>
            <a:ext cx="5907922" cy="733976"/>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87" name="组合 86"/>
          <p:cNvGrpSpPr/>
          <p:nvPr/>
        </p:nvGrpSpPr>
        <p:grpSpPr>
          <a:xfrm rot="19829320">
            <a:off x="5062545" y="3664631"/>
            <a:ext cx="1069189" cy="1069189"/>
            <a:chOff x="4482708" y="3301238"/>
            <a:chExt cx="661162" cy="661162"/>
          </a:xfrm>
        </p:grpSpPr>
        <p:grpSp>
          <p:nvGrpSpPr>
            <p:cNvPr id="88" name="组合 87"/>
            <p:cNvGrpSpPr/>
            <p:nvPr/>
          </p:nvGrpSpPr>
          <p:grpSpPr>
            <a:xfrm>
              <a:off x="4482708" y="3301238"/>
              <a:ext cx="661162" cy="661162"/>
              <a:chOff x="775780" y="771550"/>
              <a:chExt cx="1852004" cy="1852004"/>
            </a:xfrm>
          </p:grpSpPr>
          <p:sp>
            <p:nvSpPr>
              <p:cNvPr id="92" name="椭圆 91"/>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93" name="椭圆 92"/>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89" name="组合 88"/>
            <p:cNvGrpSpPr/>
            <p:nvPr/>
          </p:nvGrpSpPr>
          <p:grpSpPr>
            <a:xfrm>
              <a:off x="4679943" y="3516067"/>
              <a:ext cx="266691" cy="231503"/>
              <a:chOff x="6434683" y="510993"/>
              <a:chExt cx="987549" cy="857250"/>
            </a:xfrm>
          </p:grpSpPr>
          <p:sp>
            <p:nvSpPr>
              <p:cNvPr id="90"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91" name="直接连接符 90"/>
              <p:cNvCxnSpPr/>
              <p:nvPr/>
            </p:nvCxnSpPr>
            <p:spPr>
              <a:xfrm>
                <a:off x="6434683" y="954806"/>
                <a:ext cx="987549" cy="0"/>
              </a:xfrm>
              <a:prstGeom prst="line">
                <a:avLst/>
              </a:prstGeom>
              <a:noFill/>
              <a:ln w="57150" cap="flat" cmpd="sng" algn="ctr">
                <a:solidFill>
                  <a:srgbClr val="BF0101"/>
                </a:solidFill>
                <a:prstDash val="solid"/>
              </a:ln>
              <a:effectLst/>
            </p:spPr>
          </p:cxnSp>
        </p:grpSp>
      </p:grpSp>
      <p:sp>
        <p:nvSpPr>
          <p:cNvPr id="94" name="TextBox 6"/>
          <p:cNvSpPr txBox="1">
            <a:spLocks noChangeArrowheads="1"/>
          </p:cNvSpPr>
          <p:nvPr/>
        </p:nvSpPr>
        <p:spPr bwMode="auto">
          <a:xfrm>
            <a:off x="5941325" y="3992663"/>
            <a:ext cx="6250675"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smtClean="0">
                <a:solidFill>
                  <a:schemeClr val="tx1">
                    <a:lumMod val="65000"/>
                    <a:lumOff val="35000"/>
                  </a:schemeClr>
                </a:solidFill>
                <a:latin typeface="微软雅黑" pitchFamily="34" charset="-122"/>
                <a:ea typeface="微软雅黑" pitchFamily="34" charset="-122"/>
              </a:rPr>
              <a:t>Employ parallel structure in writing </a:t>
            </a:r>
            <a:endParaRPr lang="zh-CN" altLang="en-US" sz="2667" b="1" dirty="0">
              <a:solidFill>
                <a:schemeClr val="tx1">
                  <a:lumMod val="65000"/>
                  <a:lumOff val="35000"/>
                </a:schemeClr>
              </a:solidFill>
              <a:latin typeface="微软雅黑" pitchFamily="34" charset="-122"/>
              <a:ea typeface="微软雅黑" pitchFamily="34" charset="-122"/>
            </a:endParaRPr>
          </a:p>
        </p:txBody>
      </p:sp>
      <p:sp>
        <p:nvSpPr>
          <p:cNvPr id="95" name="矩形 94"/>
          <p:cNvSpPr/>
          <p:nvPr/>
        </p:nvSpPr>
        <p:spPr>
          <a:xfrm>
            <a:off x="5255947" y="5248216"/>
            <a:ext cx="6249116" cy="743151"/>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96" name="组合 95"/>
          <p:cNvGrpSpPr/>
          <p:nvPr/>
        </p:nvGrpSpPr>
        <p:grpSpPr>
          <a:xfrm rot="19829320">
            <a:off x="5089840" y="5047528"/>
            <a:ext cx="1069189" cy="1069189"/>
            <a:chOff x="4482708" y="3301238"/>
            <a:chExt cx="661162" cy="661162"/>
          </a:xfrm>
        </p:grpSpPr>
        <p:grpSp>
          <p:nvGrpSpPr>
            <p:cNvPr id="97" name="组合 96"/>
            <p:cNvGrpSpPr/>
            <p:nvPr/>
          </p:nvGrpSpPr>
          <p:grpSpPr>
            <a:xfrm>
              <a:off x="4482708" y="3301238"/>
              <a:ext cx="661162" cy="661162"/>
              <a:chOff x="775780" y="771550"/>
              <a:chExt cx="1852004" cy="1852004"/>
            </a:xfrm>
          </p:grpSpPr>
          <p:sp>
            <p:nvSpPr>
              <p:cNvPr id="101" name="椭圆 100"/>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102" name="椭圆 101"/>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98" name="组合 97"/>
            <p:cNvGrpSpPr/>
            <p:nvPr/>
          </p:nvGrpSpPr>
          <p:grpSpPr>
            <a:xfrm>
              <a:off x="4679943" y="3516067"/>
              <a:ext cx="266691" cy="231503"/>
              <a:chOff x="6434683" y="510993"/>
              <a:chExt cx="987549" cy="857250"/>
            </a:xfrm>
          </p:grpSpPr>
          <p:sp>
            <p:nvSpPr>
              <p:cNvPr id="99"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100" name="直接连接符 99"/>
              <p:cNvCxnSpPr/>
              <p:nvPr/>
            </p:nvCxnSpPr>
            <p:spPr>
              <a:xfrm>
                <a:off x="6434683" y="954806"/>
                <a:ext cx="987549" cy="0"/>
              </a:xfrm>
              <a:prstGeom prst="line">
                <a:avLst/>
              </a:prstGeom>
              <a:noFill/>
              <a:ln w="57150" cap="flat" cmpd="sng" algn="ctr">
                <a:solidFill>
                  <a:srgbClr val="BF0101"/>
                </a:solidFill>
                <a:prstDash val="solid"/>
              </a:ln>
              <a:effectLst/>
            </p:spPr>
          </p:cxnSp>
        </p:grpSp>
      </p:grpSp>
      <p:sp>
        <p:nvSpPr>
          <p:cNvPr id="43" name="TextBox 6"/>
          <p:cNvSpPr txBox="1">
            <a:spLocks noChangeArrowheads="1"/>
          </p:cNvSpPr>
          <p:nvPr/>
        </p:nvSpPr>
        <p:spPr bwMode="auto">
          <a:xfrm>
            <a:off x="5518245" y="2674962"/>
            <a:ext cx="6673755"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smtClean="0">
                <a:solidFill>
                  <a:schemeClr val="tx1">
                    <a:lumMod val="65000"/>
                    <a:lumOff val="35000"/>
                  </a:schemeClr>
                </a:solidFill>
                <a:latin typeface="微软雅黑" pitchFamily="34" charset="-122"/>
                <a:ea typeface="微软雅黑" pitchFamily="34" charset="-122"/>
              </a:rPr>
              <a:t>Learn to adopt good examples </a:t>
            </a:r>
            <a:endParaRPr lang="zh-CN" altLang="en-US" sz="2667" b="1" dirty="0">
              <a:solidFill>
                <a:schemeClr val="tx1">
                  <a:lumMod val="65000"/>
                  <a:lumOff val="35000"/>
                </a:schemeClr>
              </a:solidFill>
              <a:latin typeface="微软雅黑" pitchFamily="34" charset="-122"/>
              <a:ea typeface="微软雅黑" pitchFamily="34" charset="-122"/>
            </a:endParaRPr>
          </a:p>
        </p:txBody>
      </p:sp>
      <p:sp>
        <p:nvSpPr>
          <p:cNvPr id="44" name="TextBox 6"/>
          <p:cNvSpPr txBox="1">
            <a:spLocks noChangeArrowheads="1"/>
          </p:cNvSpPr>
          <p:nvPr/>
        </p:nvSpPr>
        <p:spPr bwMode="auto">
          <a:xfrm>
            <a:off x="4831307" y="5349922"/>
            <a:ext cx="5609229" cy="50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smtClean="0">
                <a:solidFill>
                  <a:schemeClr val="tx1">
                    <a:lumMod val="65000"/>
                    <a:lumOff val="35000"/>
                  </a:schemeClr>
                </a:solidFill>
                <a:latin typeface="微软雅黑" pitchFamily="34" charset="-122"/>
                <a:ea typeface="微软雅黑" pitchFamily="34" charset="-122"/>
              </a:rPr>
              <a:t>Use action verbs  </a:t>
            </a:r>
            <a:endParaRPr lang="zh-CN" altLang="en-US" sz="2667" b="1" dirty="0">
              <a:solidFill>
                <a:schemeClr val="tx1">
                  <a:lumMod val="65000"/>
                  <a:lumOff val="3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3895920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p:cTn id="14" dur="500" fill="hold"/>
                                        <p:tgtEl>
                                          <p:spTgt spid="51"/>
                                        </p:tgtEl>
                                        <p:attrNameLst>
                                          <p:attrName>ppt_w</p:attrName>
                                        </p:attrNameLst>
                                      </p:cBhvr>
                                      <p:tavLst>
                                        <p:tav tm="0">
                                          <p:val>
                                            <p:fltVal val="0"/>
                                          </p:val>
                                        </p:tav>
                                        <p:tav tm="100000">
                                          <p:val>
                                            <p:strVal val="#ppt_w"/>
                                          </p:val>
                                        </p:tav>
                                      </p:tavLst>
                                    </p:anim>
                                    <p:anim calcmode="lin" valueType="num">
                                      <p:cBhvr>
                                        <p:cTn id="15" dur="500" fill="hold"/>
                                        <p:tgtEl>
                                          <p:spTgt spid="51"/>
                                        </p:tgtEl>
                                        <p:attrNameLst>
                                          <p:attrName>ppt_h</p:attrName>
                                        </p:attrNameLst>
                                      </p:cBhvr>
                                      <p:tavLst>
                                        <p:tav tm="0">
                                          <p:val>
                                            <p:fltVal val="0"/>
                                          </p:val>
                                        </p:tav>
                                        <p:tav tm="100000">
                                          <p:val>
                                            <p:strVal val="#ppt_h"/>
                                          </p:val>
                                        </p:tav>
                                      </p:tavLst>
                                    </p:anim>
                                    <p:animEffect transition="in" filter="fade">
                                      <p:cBhvr>
                                        <p:cTn id="16" dur="500"/>
                                        <p:tgtEl>
                                          <p:spTgt spid="5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childTnLst>
                          </p:cTn>
                        </p:par>
                        <p:par>
                          <p:cTn id="21" fill="hold">
                            <p:stCondLst>
                              <p:cond delay="1000"/>
                            </p:stCondLst>
                            <p:childTnLst>
                              <p:par>
                                <p:cTn id="22" presetID="47"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78"/>
                                        </p:tgtEl>
                                        <p:attrNameLst>
                                          <p:attrName>style.visibility</p:attrName>
                                        </p:attrNameLst>
                                      </p:cBhvr>
                                      <p:to>
                                        <p:strVal val="visible"/>
                                      </p:to>
                                    </p:set>
                                    <p:anim calcmode="lin" valueType="num">
                                      <p:cBhvr>
                                        <p:cTn id="31" dur="500" fill="hold"/>
                                        <p:tgtEl>
                                          <p:spTgt spid="78"/>
                                        </p:tgtEl>
                                        <p:attrNameLst>
                                          <p:attrName>ppt_w</p:attrName>
                                        </p:attrNameLst>
                                      </p:cBhvr>
                                      <p:tavLst>
                                        <p:tav tm="0">
                                          <p:val>
                                            <p:fltVal val="0"/>
                                          </p:val>
                                        </p:tav>
                                        <p:tav tm="100000">
                                          <p:val>
                                            <p:strVal val="#ppt_w"/>
                                          </p:val>
                                        </p:tav>
                                      </p:tavLst>
                                    </p:anim>
                                    <p:anim calcmode="lin" valueType="num">
                                      <p:cBhvr>
                                        <p:cTn id="32" dur="500" fill="hold"/>
                                        <p:tgtEl>
                                          <p:spTgt spid="78"/>
                                        </p:tgtEl>
                                        <p:attrNameLst>
                                          <p:attrName>ppt_h</p:attrName>
                                        </p:attrNameLst>
                                      </p:cBhvr>
                                      <p:tavLst>
                                        <p:tav tm="0">
                                          <p:val>
                                            <p:fltVal val="0"/>
                                          </p:val>
                                        </p:tav>
                                        <p:tav tm="100000">
                                          <p:val>
                                            <p:strVal val="#ppt_h"/>
                                          </p:val>
                                        </p:tav>
                                      </p:tavLst>
                                    </p:anim>
                                    <p:animEffect transition="in" filter="fade">
                                      <p:cBhvr>
                                        <p:cTn id="33" dur="500"/>
                                        <p:tgtEl>
                                          <p:spTgt spid="78"/>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wipe(left)">
                                      <p:cBhvr>
                                        <p:cTn id="37" dur="500"/>
                                        <p:tgtEl>
                                          <p:spTgt spid="7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7"/>
                                        </p:tgtEl>
                                        <p:attrNameLst>
                                          <p:attrName>style.visibility</p:attrName>
                                        </p:attrNameLst>
                                      </p:cBhvr>
                                      <p:to>
                                        <p:strVal val="visible"/>
                                      </p:to>
                                    </p:set>
                                    <p:anim calcmode="lin" valueType="num">
                                      <p:cBhvr>
                                        <p:cTn id="42" dur="500" fill="hold"/>
                                        <p:tgtEl>
                                          <p:spTgt spid="87"/>
                                        </p:tgtEl>
                                        <p:attrNameLst>
                                          <p:attrName>ppt_w</p:attrName>
                                        </p:attrNameLst>
                                      </p:cBhvr>
                                      <p:tavLst>
                                        <p:tav tm="0">
                                          <p:val>
                                            <p:fltVal val="0"/>
                                          </p:val>
                                        </p:tav>
                                        <p:tav tm="100000">
                                          <p:val>
                                            <p:strVal val="#ppt_w"/>
                                          </p:val>
                                        </p:tav>
                                      </p:tavLst>
                                    </p:anim>
                                    <p:anim calcmode="lin" valueType="num">
                                      <p:cBhvr>
                                        <p:cTn id="43" dur="500" fill="hold"/>
                                        <p:tgtEl>
                                          <p:spTgt spid="87"/>
                                        </p:tgtEl>
                                        <p:attrNameLst>
                                          <p:attrName>ppt_h</p:attrName>
                                        </p:attrNameLst>
                                      </p:cBhvr>
                                      <p:tavLst>
                                        <p:tav tm="0">
                                          <p:val>
                                            <p:fltVal val="0"/>
                                          </p:val>
                                        </p:tav>
                                        <p:tav tm="100000">
                                          <p:val>
                                            <p:strVal val="#ppt_h"/>
                                          </p:val>
                                        </p:tav>
                                      </p:tavLst>
                                    </p:anim>
                                    <p:animEffect transition="in" filter="fade">
                                      <p:cBhvr>
                                        <p:cTn id="44" dur="500"/>
                                        <p:tgtEl>
                                          <p:spTgt spid="87"/>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86"/>
                                        </p:tgtEl>
                                        <p:attrNameLst>
                                          <p:attrName>style.visibility</p:attrName>
                                        </p:attrNameLst>
                                      </p:cBhvr>
                                      <p:to>
                                        <p:strVal val="visible"/>
                                      </p:to>
                                    </p:set>
                                    <p:animEffect transition="in" filter="wipe(left)">
                                      <p:cBhvr>
                                        <p:cTn id="48" dur="500"/>
                                        <p:tgtEl>
                                          <p:spTgt spid="86"/>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95"/>
                                        </p:tgtEl>
                                        <p:attrNameLst>
                                          <p:attrName>style.visibility</p:attrName>
                                        </p:attrNameLst>
                                      </p:cBhvr>
                                      <p:to>
                                        <p:strVal val="visible"/>
                                      </p:to>
                                    </p:set>
                                    <p:animEffect transition="in" filter="wipe(left)">
                                      <p:cBhvr>
                                        <p:cTn id="59" dur="500"/>
                                        <p:tgtEl>
                                          <p:spTgt spid="95"/>
                                        </p:tgtEl>
                                      </p:cBhvr>
                                    </p:animEffect>
                                  </p:childTnLst>
                                </p:cTn>
                              </p:par>
                            </p:childTnLst>
                          </p:cTn>
                        </p:par>
                        <p:par>
                          <p:cTn id="60" fill="hold">
                            <p:stCondLst>
                              <p:cond delay="1000"/>
                            </p:stCondLst>
                            <p:childTnLst>
                              <p:par>
                                <p:cTn id="61" presetID="47"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2000"/>
                            </p:stCondLst>
                            <p:childTnLst>
                              <p:par>
                                <p:cTn id="67" presetID="47" presetClass="entr" presetSubtype="0"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1000"/>
                                        <p:tgtEl>
                                          <p:spTgt spid="43"/>
                                        </p:tgtEl>
                                      </p:cBhvr>
                                    </p:animEffect>
                                    <p:anim calcmode="lin" valueType="num">
                                      <p:cBhvr>
                                        <p:cTn id="70" dur="1000" fill="hold"/>
                                        <p:tgtEl>
                                          <p:spTgt spid="43"/>
                                        </p:tgtEl>
                                        <p:attrNameLst>
                                          <p:attrName>ppt_x</p:attrName>
                                        </p:attrNameLst>
                                      </p:cBhvr>
                                      <p:tavLst>
                                        <p:tav tm="0">
                                          <p:val>
                                            <p:strVal val="#ppt_x"/>
                                          </p:val>
                                        </p:tav>
                                        <p:tav tm="100000">
                                          <p:val>
                                            <p:strVal val="#ppt_x"/>
                                          </p:val>
                                        </p:tav>
                                      </p:tavLst>
                                    </p:anim>
                                    <p:anim calcmode="lin" valueType="num">
                                      <p:cBhvr>
                                        <p:cTn id="71" dur="1000" fill="hold"/>
                                        <p:tgtEl>
                                          <p:spTgt spid="43"/>
                                        </p:tgtEl>
                                        <p:attrNameLst>
                                          <p:attrName>ppt_y</p:attrName>
                                        </p:attrNameLst>
                                      </p:cBhvr>
                                      <p:tavLst>
                                        <p:tav tm="0">
                                          <p:val>
                                            <p:strVal val="#ppt_y-.1"/>
                                          </p:val>
                                        </p:tav>
                                        <p:tav tm="100000">
                                          <p:val>
                                            <p:strVal val="#ppt_y"/>
                                          </p:val>
                                        </p:tav>
                                      </p:tavLst>
                                    </p:anim>
                                  </p:childTnLst>
                                </p:cTn>
                              </p:par>
                            </p:childTnLst>
                          </p:cTn>
                        </p:par>
                        <p:par>
                          <p:cTn id="72" fill="hold">
                            <p:stCondLst>
                              <p:cond delay="3000"/>
                            </p:stCondLst>
                            <p:childTnLst>
                              <p:par>
                                <p:cTn id="73" presetID="47" presetClass="entr" presetSubtype="0" fill="hold" grpId="0" nodeType="after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fade">
                                      <p:cBhvr>
                                        <p:cTn id="75" dur="1000"/>
                                        <p:tgtEl>
                                          <p:spTgt spid="44"/>
                                        </p:tgtEl>
                                      </p:cBhvr>
                                    </p:animEffect>
                                    <p:anim calcmode="lin" valueType="num">
                                      <p:cBhvr>
                                        <p:cTn id="76" dur="1000" fill="hold"/>
                                        <p:tgtEl>
                                          <p:spTgt spid="44"/>
                                        </p:tgtEl>
                                        <p:attrNameLst>
                                          <p:attrName>ppt_x</p:attrName>
                                        </p:attrNameLst>
                                      </p:cBhvr>
                                      <p:tavLst>
                                        <p:tav tm="0">
                                          <p:val>
                                            <p:strVal val="#ppt_x"/>
                                          </p:val>
                                        </p:tav>
                                        <p:tav tm="100000">
                                          <p:val>
                                            <p:strVal val="#ppt_x"/>
                                          </p:val>
                                        </p:tav>
                                      </p:tavLst>
                                    </p:anim>
                                    <p:anim calcmode="lin" valueType="num">
                                      <p:cBhvr>
                                        <p:cTn id="7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39" grpId="0" animBg="1"/>
      <p:bldP spid="75" grpId="0" animBg="1"/>
      <p:bldP spid="86" grpId="0" animBg="1"/>
      <p:bldP spid="94" grpId="0"/>
      <p:bldP spid="95" grpId="0" animBg="1"/>
      <p:bldP spid="43" grpId="0"/>
      <p:bldP spid="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endParaRPr lang="zh-CN" altLang="en-US" dirty="0"/>
          </a:p>
        </p:txBody>
      </p:sp>
      <p:sp>
        <p:nvSpPr>
          <p:cNvPr id="4" name="内容占位符 3"/>
          <p:cNvSpPr>
            <a:spLocks noGrp="1"/>
          </p:cNvSpPr>
          <p:nvPr>
            <p:ph idx="1"/>
          </p:nvPr>
        </p:nvSpPr>
        <p:spPr/>
        <p:txBody>
          <a:bodyPr>
            <a:normAutofit lnSpcReduction="10000"/>
          </a:bodyPr>
          <a:lstStyle/>
          <a:p>
            <a:pPr>
              <a:buNone/>
            </a:pPr>
            <a:r>
              <a:rPr lang="en-US" altLang="zh-CN" dirty="0" smtClean="0"/>
              <a:t>  The expressions used by the author to refer to these wealthy young people</a:t>
            </a:r>
          </a:p>
          <a:p>
            <a:endParaRPr lang="en-US" altLang="zh-CN" dirty="0" smtClean="0"/>
          </a:p>
          <a:p>
            <a:r>
              <a:rPr lang="en-US" altLang="zh-CN" dirty="0" smtClean="0"/>
              <a:t>advantaged                               </a:t>
            </a:r>
          </a:p>
          <a:p>
            <a:r>
              <a:rPr lang="en-US" altLang="zh-CN" dirty="0" smtClean="0"/>
              <a:t>fortunate</a:t>
            </a:r>
          </a:p>
          <a:p>
            <a:r>
              <a:rPr lang="en-US" altLang="zh-CN" dirty="0" smtClean="0"/>
              <a:t> wealthy</a:t>
            </a:r>
          </a:p>
          <a:p>
            <a:r>
              <a:rPr lang="en-US" altLang="zh-CN" dirty="0" smtClean="0"/>
              <a:t>privileged</a:t>
            </a:r>
          </a:p>
          <a:p>
            <a:pPr>
              <a:buNone/>
            </a:pPr>
            <a:r>
              <a:rPr lang="en-US" altLang="zh-CN" dirty="0" smtClean="0"/>
              <a:t>   </a:t>
            </a:r>
          </a:p>
          <a:p>
            <a:pPr>
              <a:buNone/>
            </a:pPr>
            <a:r>
              <a:rPr lang="en-US" altLang="zh-CN" dirty="0" smtClean="0"/>
              <a:t>  He was born with a silver spoon in his mouth.</a:t>
            </a:r>
          </a:p>
          <a:p>
            <a:endParaRPr lang="en-US" altLang="zh-CN" dirty="0" smtClean="0"/>
          </a:p>
          <a:p>
            <a:endParaRPr lang="en-US" altLang="zh-CN" dirty="0" smtClean="0"/>
          </a:p>
          <a:p>
            <a:pPr>
              <a:buNone/>
            </a:pPr>
            <a:endParaRPr lang="en-US" altLang="zh-CN"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39CD868-9E53-4E82-AED2-7A25632FCBA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BE77E87C-5701-4ADC-B0C7-CBC3A3F2EC66}"/>
              </a:ext>
            </a:extLst>
          </p:cNvPr>
          <p:cNvSpPr>
            <a:spLocks noGrp="1"/>
          </p:cNvSpPr>
          <p:nvPr>
            <p:ph idx="1"/>
          </p:nvPr>
        </p:nvSpPr>
        <p:spPr>
          <a:solidFill>
            <a:schemeClr val="bg2"/>
          </a:solidFill>
        </p:spPr>
        <p:txBody>
          <a:bodyPr/>
          <a:lstStyle/>
          <a:p>
            <a:r>
              <a:rPr lang="en-US" altLang="zh-CN" dirty="0"/>
              <a:t> 1       There are</a:t>
            </a:r>
            <a:r>
              <a:rPr lang="zh-CN" altLang="en-US" dirty="0"/>
              <a:t> </a:t>
            </a:r>
            <a:r>
              <a:rPr lang="en-US" altLang="zh-CN" dirty="0"/>
              <a:t>disadvantages to being advantaged. </a:t>
            </a:r>
            <a:r>
              <a:rPr lang="en-US" altLang="zh-CN" dirty="0">
                <a:highlight>
                  <a:srgbClr val="FFFF00"/>
                </a:highlight>
              </a:rPr>
              <a:t>One is growing up feeling guilty and uncomfortable about the money that you do have. Another is not really comprehending what life is like outside the Garden of Eden. </a:t>
            </a:r>
            <a:r>
              <a:rPr lang="en-US" altLang="zh-CN" dirty="0"/>
              <a:t>That sort of closed-mindedness is probably responsible for the often arrogant attitude certain wealthy young people display toward their less fortunate peers. But I think it is wrong to blame the kids por their parents entirely. Many of the parents do not readily concern themselves with teaching such behavior or feelings because they probably do not easily identify with either the guilt or the closed-mindedness, having grown up themselves under very different circumstances. </a:t>
            </a:r>
            <a:endParaRPr lang="zh-CN" altLang="en-US" dirty="0"/>
          </a:p>
        </p:txBody>
      </p:sp>
    </p:spTree>
    <p:extLst>
      <p:ext uri="{BB962C8B-B14F-4D97-AF65-F5344CB8AC3E}">
        <p14:creationId xmlns:p14="http://schemas.microsoft.com/office/powerpoint/2010/main" val="419413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椭圆 20"/>
          <p:cNvSpPr/>
          <p:nvPr/>
        </p:nvSpPr>
        <p:spPr>
          <a:xfrm>
            <a:off x="600502" y="4954137"/>
            <a:ext cx="5595582" cy="1903863"/>
          </a:xfrm>
          <a:prstGeom prst="ellipse">
            <a:avLst/>
          </a:prstGeom>
          <a:solidFill>
            <a:schemeClr val="accent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tLang="zh-CN" sz="2800" dirty="0" smtClean="0">
              <a:solidFill>
                <a:schemeClr val="bg1"/>
              </a:solidFill>
            </a:endParaRPr>
          </a:p>
          <a:p>
            <a:pPr algn="ctr"/>
            <a:r>
              <a:rPr lang="en-US" altLang="zh-CN" sz="2800" dirty="0" smtClean="0">
                <a:solidFill>
                  <a:schemeClr val="bg1"/>
                </a:solidFill>
              </a:rPr>
              <a:t>self-centered</a:t>
            </a:r>
          </a:p>
          <a:p>
            <a:pPr algn="ctr"/>
            <a:r>
              <a:rPr lang="en-US" altLang="zh-CN" sz="2800" dirty="0" smtClean="0">
                <a:solidFill>
                  <a:schemeClr val="bg1"/>
                </a:solidFill>
              </a:rPr>
              <a:t>in lack of awareness</a:t>
            </a:r>
          </a:p>
          <a:p>
            <a:pPr algn="ctr"/>
            <a:r>
              <a:rPr lang="en-US" altLang="zh-CN" sz="2800" dirty="0" smtClean="0">
                <a:solidFill>
                  <a:schemeClr val="bg1"/>
                </a:solidFill>
              </a:rPr>
              <a:t>carefree</a:t>
            </a:r>
          </a:p>
          <a:p>
            <a:pPr algn="ctr"/>
            <a:r>
              <a:rPr lang="en-US" altLang="zh-CN" sz="2800" dirty="0" smtClean="0">
                <a:solidFill>
                  <a:schemeClr val="bg1"/>
                </a:solidFill>
              </a:rPr>
              <a:t> </a:t>
            </a:r>
            <a:endParaRPr lang="zh-CN" altLang="en-US" sz="2800" dirty="0">
              <a:solidFill>
                <a:schemeClr val="bg1"/>
              </a:solidFill>
            </a:endParaRPr>
          </a:p>
        </p:txBody>
      </p:sp>
      <p:sp>
        <p:nvSpPr>
          <p:cNvPr id="2" name="文本占位符 2"/>
          <p:cNvSpPr txBox="1"/>
          <p:nvPr/>
        </p:nvSpPr>
        <p:spPr>
          <a:xfrm>
            <a:off x="1192479" y="292682"/>
            <a:ext cx="9179820" cy="42518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3200" b="0" dirty="0" smtClean="0">
                <a:solidFill>
                  <a:srgbClr val="005188"/>
                </a:solidFill>
                <a:latin typeface="方正清刻本悦宋简体" panose="02000000000000000000" pitchFamily="2" charset="-122"/>
                <a:ea typeface="方正清刻本悦宋简体" panose="02000000000000000000" pitchFamily="2" charset="-122"/>
              </a:rPr>
              <a:t>  </a:t>
            </a:r>
            <a:endParaRPr lang="zh-CN" altLang="en-US" sz="3200" b="0" dirty="0">
              <a:solidFill>
                <a:srgbClr val="005188"/>
              </a:solidFill>
              <a:latin typeface="方正清刻本悦宋简体" panose="02000000000000000000" pitchFamily="2" charset="-122"/>
              <a:ea typeface="方正清刻本悦宋简体" panose="02000000000000000000" pitchFamily="2" charset="-122"/>
            </a:endParaRPr>
          </a:p>
        </p:txBody>
      </p:sp>
      <p:sp>
        <p:nvSpPr>
          <p:cNvPr id="50" name="文本占位符 2"/>
          <p:cNvSpPr txBox="1"/>
          <p:nvPr/>
        </p:nvSpPr>
        <p:spPr>
          <a:xfrm>
            <a:off x="8994696" y="292681"/>
            <a:ext cx="2737705" cy="425183"/>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zh-CN" altLang="en-US" sz="3200" b="0" dirty="0">
              <a:solidFill>
                <a:srgbClr val="005188"/>
              </a:solidFill>
              <a:latin typeface="方正清刻本悦宋简体" panose="02000000000000000000" pitchFamily="2" charset="-122"/>
              <a:ea typeface="方正清刻本悦宋简体" panose="02000000000000000000" pitchFamily="2" charset="-122"/>
            </a:endParaRPr>
          </a:p>
        </p:txBody>
      </p:sp>
      <p:grpSp>
        <p:nvGrpSpPr>
          <p:cNvPr id="6" name="chenying0907 2"/>
          <p:cNvGrpSpPr/>
          <p:nvPr/>
        </p:nvGrpSpPr>
        <p:grpSpPr>
          <a:xfrm>
            <a:off x="0" y="1869743"/>
            <a:ext cx="3602808" cy="1133431"/>
            <a:chOff x="0" y="1869743"/>
            <a:chExt cx="3602808" cy="1133431"/>
          </a:xfrm>
        </p:grpSpPr>
        <p:sp>
          <p:nvSpPr>
            <p:cNvPr id="503" name="Rectangle 47"/>
            <p:cNvSpPr/>
            <p:nvPr/>
          </p:nvSpPr>
          <p:spPr>
            <a:xfrm>
              <a:off x="0" y="1869743"/>
              <a:ext cx="2811439" cy="861774"/>
            </a:xfrm>
            <a:prstGeom prst="rect">
              <a:avLst/>
            </a:prstGeom>
          </p:spPr>
          <p:txBody>
            <a:bodyPr wrap="square" lIns="0" tIns="0" rIns="0" bIns="0">
              <a:spAutoFit/>
            </a:bodyPr>
            <a:lstStyle/>
            <a:p>
              <a:pPr algn="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feeling </a:t>
              </a:r>
              <a:r>
                <a:rPr lang="en-US" sz="2800" b="1" dirty="0" smtClean="0">
                  <a:solidFill>
                    <a:srgbClr val="FF0000"/>
                  </a:solidFill>
                  <a:latin typeface="方正清刻本悦宋简体" panose="02000000000000000000" pitchFamily="2" charset="-122"/>
                  <a:ea typeface="方正清刻本悦宋简体" panose="02000000000000000000" pitchFamily="2" charset="-122"/>
                  <a:cs typeface="Arial" panose="020B0604020202020204" pitchFamily="34" charset="0"/>
                </a:rPr>
                <a:t>guilty</a:t>
              </a:r>
            </a:p>
            <a:p>
              <a:pPr algn="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 </a:t>
              </a:r>
              <a:r>
                <a:rPr lang="en-US" sz="2800" b="1" dirty="0" smtClean="0">
                  <a:solidFill>
                    <a:srgbClr val="FF0000"/>
                  </a:solidFill>
                  <a:latin typeface="方正清刻本悦宋简体" panose="02000000000000000000" pitchFamily="2" charset="-122"/>
                  <a:ea typeface="方正清刻本悦宋简体" panose="02000000000000000000" pitchFamily="2" charset="-122"/>
                  <a:cs typeface="Arial" panose="020B0604020202020204" pitchFamily="34" charset="0"/>
                </a:rPr>
                <a:t>uncomfortable</a:t>
              </a: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 </a:t>
              </a:r>
              <a:endParaRPr lang="en-US" sz="2800" b="1" dirty="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endParaRPr>
            </a:p>
          </p:txBody>
        </p:sp>
        <p:sp>
          <p:nvSpPr>
            <p:cNvPr id="504" name="文本框 7"/>
            <p:cNvSpPr txBox="1">
              <a:spLocks noChangeArrowheads="1"/>
            </p:cNvSpPr>
            <p:nvPr/>
          </p:nvSpPr>
          <p:spPr bwMode="auto">
            <a:xfrm>
              <a:off x="1022963" y="2695397"/>
              <a:ext cx="25798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00000"/>
                </a:lnSpc>
                <a:spcBef>
                  <a:spcPct val="0"/>
                </a:spcBef>
                <a:buNone/>
              </a:pPr>
              <a:endParaRPr lang="zh-CN" altLang="en-US" sz="1400" dirty="0">
                <a:solidFill>
                  <a:schemeClr val="tx1">
                    <a:lumMod val="85000"/>
                    <a:lumOff val="15000"/>
                  </a:schemeClr>
                </a:solidFill>
                <a:latin typeface="方正清刻本悦宋简体" panose="02000000000000000000" pitchFamily="2" charset="-122"/>
                <a:ea typeface="方正清刻本悦宋简体" panose="02000000000000000000" pitchFamily="2" charset="-122"/>
              </a:endParaRPr>
            </a:p>
          </p:txBody>
        </p:sp>
      </p:grpSp>
      <p:grpSp>
        <p:nvGrpSpPr>
          <p:cNvPr id="7" name="chenying0907 3"/>
          <p:cNvGrpSpPr/>
          <p:nvPr/>
        </p:nvGrpSpPr>
        <p:grpSpPr>
          <a:xfrm>
            <a:off x="1060766" y="1818810"/>
            <a:ext cx="12013789" cy="2841715"/>
            <a:chOff x="1060766" y="1818810"/>
            <a:chExt cx="12013789" cy="2841715"/>
          </a:xfrm>
        </p:grpSpPr>
        <p:sp>
          <p:nvSpPr>
            <p:cNvPr id="506" name="Rectangle 47"/>
            <p:cNvSpPr/>
            <p:nvPr/>
          </p:nvSpPr>
          <p:spPr>
            <a:xfrm>
              <a:off x="6740180" y="1818810"/>
              <a:ext cx="6334375" cy="861774"/>
            </a:xfrm>
            <a:prstGeom prst="rect">
              <a:avLst/>
            </a:prstGeom>
          </p:spPr>
          <p:txBody>
            <a:bodyPr wrap="square" lIns="0" tIns="0" rIns="0" bIns="0">
              <a:spAutoFit/>
            </a:bodyPr>
            <a:lstStyle/>
            <a:p>
              <a:pPr algn="r"/>
              <a:r>
                <a:rPr lang="en-US" sz="20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       </a:t>
              </a: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not comprehending what life is like outside their own world </a:t>
              </a:r>
              <a:endParaRPr lang="en-US" sz="2800" b="1" dirty="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endParaRPr>
            </a:p>
          </p:txBody>
        </p:sp>
        <p:sp>
          <p:nvSpPr>
            <p:cNvPr id="507" name="文本框 7"/>
            <p:cNvSpPr txBox="1">
              <a:spLocks noChangeArrowheads="1"/>
            </p:cNvSpPr>
            <p:nvPr/>
          </p:nvSpPr>
          <p:spPr bwMode="auto">
            <a:xfrm>
              <a:off x="1060766" y="4352748"/>
              <a:ext cx="25798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lnSpc>
                  <a:spcPct val="100000"/>
                </a:lnSpc>
                <a:spcBef>
                  <a:spcPct val="0"/>
                </a:spcBef>
                <a:buNone/>
              </a:pPr>
              <a:endParaRPr lang="zh-CN" altLang="en-US" sz="1400" dirty="0">
                <a:solidFill>
                  <a:schemeClr val="tx1">
                    <a:lumMod val="85000"/>
                    <a:lumOff val="15000"/>
                  </a:schemeClr>
                </a:solidFill>
                <a:latin typeface="方正清刻本悦宋简体" panose="02000000000000000000" pitchFamily="2" charset="-122"/>
                <a:ea typeface="方正清刻本悦宋简体" panose="02000000000000000000" pitchFamily="2" charset="-122"/>
              </a:endParaRPr>
            </a:p>
          </p:txBody>
        </p:sp>
      </p:grpSp>
      <p:grpSp>
        <p:nvGrpSpPr>
          <p:cNvPr id="8" name="chenying0907 5"/>
          <p:cNvGrpSpPr/>
          <p:nvPr/>
        </p:nvGrpSpPr>
        <p:grpSpPr>
          <a:xfrm>
            <a:off x="332224" y="4090882"/>
            <a:ext cx="3260508" cy="910723"/>
            <a:chOff x="8411699" y="2057366"/>
            <a:chExt cx="3260508" cy="910723"/>
          </a:xfrm>
        </p:grpSpPr>
        <p:sp>
          <p:nvSpPr>
            <p:cNvPr id="509" name="Rectangle 47"/>
            <p:cNvSpPr/>
            <p:nvPr/>
          </p:nvSpPr>
          <p:spPr>
            <a:xfrm>
              <a:off x="8411699" y="2057366"/>
              <a:ext cx="3260508" cy="430887"/>
            </a:xfrm>
            <a:prstGeom prst="rect">
              <a:avLst/>
            </a:prstGeom>
          </p:spPr>
          <p:txBody>
            <a:bodyPr wrap="none" lIns="0" tIns="0" rIns="0" bIns="0">
              <a:spAutoFit/>
            </a:bodyPr>
            <a:lstStyle/>
            <a:p>
              <a:pPr algn="r"/>
              <a:r>
                <a:rPr lang="en-US" sz="2800" b="1" dirty="0" smtClean="0">
                  <a:solidFill>
                    <a:srgbClr val="FF0000"/>
                  </a:solidFill>
                  <a:latin typeface="方正清刻本悦宋简体" panose="02000000000000000000" pitchFamily="2" charset="-122"/>
                  <a:ea typeface="方正清刻本悦宋简体" panose="02000000000000000000" pitchFamily="2" charset="-122"/>
                  <a:cs typeface="Arial" panose="020B0604020202020204" pitchFamily="34" charset="0"/>
                </a:rPr>
                <a:t>arrogant</a:t>
              </a: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 </a:t>
              </a:r>
              <a:r>
                <a:rPr lang="en-US" altLang="zh-CN"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a</a:t>
              </a: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ttitude </a:t>
              </a:r>
              <a:endParaRPr lang="en-US" sz="2800" b="1" dirty="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endParaRPr>
            </a:p>
          </p:txBody>
        </p:sp>
        <p:sp>
          <p:nvSpPr>
            <p:cNvPr id="510" name="文本框 7"/>
            <p:cNvSpPr txBox="1">
              <a:spLocks noChangeArrowheads="1"/>
            </p:cNvSpPr>
            <p:nvPr/>
          </p:nvSpPr>
          <p:spPr bwMode="auto">
            <a:xfrm>
              <a:off x="8716786" y="2660312"/>
              <a:ext cx="25798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endParaRPr lang="zh-CN" altLang="en-US" sz="1400" dirty="0">
                <a:solidFill>
                  <a:schemeClr val="tx1">
                    <a:lumMod val="85000"/>
                    <a:lumOff val="15000"/>
                  </a:schemeClr>
                </a:solidFill>
                <a:latin typeface="方正清刻本悦宋简体" panose="02000000000000000000" pitchFamily="2" charset="-122"/>
                <a:ea typeface="方正清刻本悦宋简体" panose="02000000000000000000" pitchFamily="2" charset="-122"/>
              </a:endParaRPr>
            </a:p>
          </p:txBody>
        </p:sp>
      </p:grpSp>
      <p:grpSp>
        <p:nvGrpSpPr>
          <p:cNvPr id="9" name="chenying0907 4"/>
          <p:cNvGrpSpPr/>
          <p:nvPr/>
        </p:nvGrpSpPr>
        <p:grpSpPr>
          <a:xfrm>
            <a:off x="7983939" y="4189863"/>
            <a:ext cx="3340693" cy="430887"/>
            <a:chOff x="7983939" y="4189863"/>
            <a:chExt cx="3340693" cy="430887"/>
          </a:xfrm>
        </p:grpSpPr>
        <p:sp>
          <p:nvSpPr>
            <p:cNvPr id="511" name="Rectangle 47"/>
            <p:cNvSpPr/>
            <p:nvPr/>
          </p:nvSpPr>
          <p:spPr>
            <a:xfrm>
              <a:off x="7983939" y="4189863"/>
              <a:ext cx="3098043" cy="430887"/>
            </a:xfrm>
            <a:prstGeom prst="rect">
              <a:avLst/>
            </a:prstGeom>
          </p:spPr>
          <p:txBody>
            <a:bodyPr wrap="square" lIns="0" tIns="0" rIns="0" bIns="0">
              <a:spAutoFit/>
            </a:bodyPr>
            <a:lstStyle/>
            <a:p>
              <a:pPr algn="r"/>
              <a:r>
                <a:rPr lang="en-US" sz="2800" b="1" dirty="0" smtClean="0">
                  <a:solidFill>
                    <a:srgbClr val="FF0000"/>
                  </a:solidFill>
                  <a:latin typeface="方正清刻本悦宋简体" panose="02000000000000000000" pitchFamily="2" charset="-122"/>
                  <a:ea typeface="方正清刻本悦宋简体" panose="02000000000000000000" pitchFamily="2" charset="-122"/>
                  <a:cs typeface="Arial" panose="020B0604020202020204" pitchFamily="34" charset="0"/>
                </a:rPr>
                <a:t>closed-minded</a:t>
              </a: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ness</a:t>
              </a:r>
              <a:endParaRPr lang="en-US" sz="2800" b="1" dirty="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endParaRPr>
            </a:p>
          </p:txBody>
        </p:sp>
        <p:sp>
          <p:nvSpPr>
            <p:cNvPr id="512" name="文本框 7"/>
            <p:cNvSpPr txBox="1">
              <a:spLocks noChangeArrowheads="1"/>
            </p:cNvSpPr>
            <p:nvPr/>
          </p:nvSpPr>
          <p:spPr bwMode="auto">
            <a:xfrm>
              <a:off x="8744787" y="4297025"/>
              <a:ext cx="25798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endParaRPr lang="zh-CN" altLang="en-US" sz="1400" dirty="0">
                <a:solidFill>
                  <a:schemeClr val="tx1">
                    <a:lumMod val="85000"/>
                    <a:lumOff val="15000"/>
                  </a:schemeClr>
                </a:solidFill>
                <a:latin typeface="方正清刻本悦宋简体" panose="02000000000000000000" pitchFamily="2" charset="-122"/>
                <a:ea typeface="方正清刻本悦宋简体" panose="02000000000000000000" pitchFamily="2" charset="-122"/>
              </a:endParaRPr>
            </a:p>
          </p:txBody>
        </p:sp>
      </p:grpSp>
      <p:sp>
        <p:nvSpPr>
          <p:cNvPr id="508" name="Rectangle 47"/>
          <p:cNvSpPr/>
          <p:nvPr/>
        </p:nvSpPr>
        <p:spPr>
          <a:xfrm>
            <a:off x="3534771" y="1760559"/>
            <a:ext cx="3275462" cy="1169551"/>
          </a:xfrm>
          <a:prstGeom prst="rect">
            <a:avLst/>
          </a:prstGeom>
        </p:spPr>
        <p:txBody>
          <a:bodyPr wrap="square" lIns="0" tIns="0" rIns="0" bIns="0">
            <a:spAutoFit/>
          </a:bodyPr>
          <a:lstStyle/>
          <a:p>
            <a:pPr algn="r"/>
            <a:r>
              <a:rPr lang="en-US" sz="28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Disadvantages of being advantaged</a:t>
            </a:r>
          </a:p>
          <a:p>
            <a:pPr algn="r"/>
            <a:r>
              <a:rPr lang="en-US" sz="2000" b="1" dirty="0" smtClean="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rPr>
              <a:t> </a:t>
            </a:r>
            <a:endParaRPr lang="en-US" sz="2000" b="1" dirty="0">
              <a:solidFill>
                <a:srgbClr val="005188"/>
              </a:solidFill>
              <a:latin typeface="方正清刻本悦宋简体" panose="02000000000000000000" pitchFamily="2" charset="-122"/>
              <a:ea typeface="方正清刻本悦宋简体" panose="02000000000000000000" pitchFamily="2" charset="-122"/>
              <a:cs typeface="Arial" panose="020B0604020202020204" pitchFamily="34" charset="0"/>
            </a:endParaRPr>
          </a:p>
        </p:txBody>
      </p:sp>
      <p:sp>
        <p:nvSpPr>
          <p:cNvPr id="524" name="左箭头 523"/>
          <p:cNvSpPr/>
          <p:nvPr/>
        </p:nvSpPr>
        <p:spPr>
          <a:xfrm>
            <a:off x="2852381" y="1146411"/>
            <a:ext cx="1009935" cy="22245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6" name="左箭头 525"/>
          <p:cNvSpPr/>
          <p:nvPr/>
        </p:nvSpPr>
        <p:spPr>
          <a:xfrm rot="10800000">
            <a:off x="6840642" y="1245060"/>
            <a:ext cx="1009935" cy="22245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7" name="下箭头 526"/>
          <p:cNvSpPr/>
          <p:nvPr/>
        </p:nvSpPr>
        <p:spPr>
          <a:xfrm>
            <a:off x="8461612" y="2770495"/>
            <a:ext cx="914400" cy="11737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1" name="左箭头 530"/>
          <p:cNvSpPr/>
          <p:nvPr/>
        </p:nvSpPr>
        <p:spPr>
          <a:xfrm>
            <a:off x="3875964" y="3835020"/>
            <a:ext cx="3889612" cy="11054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0">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450"/>
                            </p:stCondLst>
                            <p:childTnLst>
                              <p:par>
                                <p:cTn id="10" presetID="2" presetClass="entr" presetSubtype="2" decel="100000" fill="hold" grpId="0" nodeType="afterEffect" nodePh="1">
                                  <p:stCondLst>
                                    <p:cond delay="0"/>
                                  </p:stCondLst>
                                  <p:endCondLst>
                                    <p:cond evt="begin" delay="0">
                                      <p:tn val="10"/>
                                    </p:cond>
                                  </p:endCondLst>
                                  <p:iterate type="lt">
                                    <p:tmPct val="10000"/>
                                  </p:iterate>
                                  <p:childTnLst>
                                    <p:set>
                                      <p:cBhvr>
                                        <p:cTn id="11" dur="1" fill="hold">
                                          <p:stCondLst>
                                            <p:cond delay="0"/>
                                          </p:stCondLst>
                                        </p:cTn>
                                        <p:tgtEl>
                                          <p:spTgt spid="50">
                                            <p:txEl>
                                              <p:pRg st="0" end="0"/>
                                            </p:txEl>
                                          </p:spTgt>
                                        </p:tgtEl>
                                        <p:attrNameLst>
                                          <p:attrName>style.visibility</p:attrName>
                                        </p:attrNameLst>
                                      </p:cBhvr>
                                      <p:to>
                                        <p:strVal val="visible"/>
                                      </p:to>
                                    </p:set>
                                    <p:anim calcmode="lin" valueType="num">
                                      <p:cBhvr additive="base">
                                        <p:cTn id="12" dur="500" fill="hold"/>
                                        <p:tgtEl>
                                          <p:spTgt spid="50">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0">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950"/>
                            </p:stCondLst>
                            <p:childTnLst>
                              <p:par>
                                <p:cTn id="15" presetID="2" presetClass="entr" presetSubtype="8" decel="10000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450"/>
                            </p:stCondLst>
                            <p:childTnLst>
                              <p:par>
                                <p:cTn id="20" presetID="2" presetClass="entr" presetSubtype="8" decel="10000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1950"/>
                            </p:stCondLst>
                            <p:childTnLst>
                              <p:par>
                                <p:cTn id="25" presetID="2" presetClass="entr" presetSubtype="2" decel="10000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cTn>
                              </p:par>
                            </p:childTnLst>
                          </p:cTn>
                        </p:par>
                        <p:par>
                          <p:cTn id="29" fill="hold">
                            <p:stCondLst>
                              <p:cond delay="2450"/>
                            </p:stCondLst>
                            <p:childTnLst>
                              <p:par>
                                <p:cTn id="30" presetID="2" presetClass="entr" presetSubtype="2" decel="100000"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
                                            <p:bg/>
                                          </p:spTgt>
                                        </p:tgtEl>
                                        <p:attrNameLst>
                                          <p:attrName>style.visibility</p:attrName>
                                        </p:attrNameLst>
                                      </p:cBhvr>
                                      <p:to>
                                        <p:strVal val="visible"/>
                                      </p:to>
                                    </p:set>
                                    <p:anim calcmode="lin" valueType="num">
                                      <p:cBhvr additive="base">
                                        <p:cTn id="38"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39" dur="500" fill="hold"/>
                                        <p:tgtEl>
                                          <p:spTgt spid="21">
                                            <p:bg/>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anim calcmode="lin" valueType="num">
                                      <p:cBhvr additive="base">
                                        <p:cTn id="42"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
                                            <p:txEl>
                                              <p:pRg st="1" end="1"/>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1">
                                            <p:txEl>
                                              <p:pRg st="2" end="2"/>
                                            </p:txEl>
                                          </p:spTgt>
                                        </p:tgtEl>
                                        <p:attrNameLst>
                                          <p:attrName>style.visibility</p:attrName>
                                        </p:attrNameLst>
                                      </p:cBhvr>
                                      <p:to>
                                        <p:strVal val="visible"/>
                                      </p:to>
                                    </p:set>
                                    <p:anim calcmode="lin" valueType="num">
                                      <p:cBhvr additive="base">
                                        <p:cTn id="46"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1">
                                            <p:txEl>
                                              <p:pRg st="2" end="2"/>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1">
                                            <p:txEl>
                                              <p:pRg st="3" end="3"/>
                                            </p:txEl>
                                          </p:spTgt>
                                        </p:tgtEl>
                                        <p:attrNameLst>
                                          <p:attrName>style.visibility</p:attrName>
                                        </p:attrNameLst>
                                      </p:cBhvr>
                                      <p:to>
                                        <p:strVal val="visible"/>
                                      </p:to>
                                    </p:set>
                                    <p:anim calcmode="lin" valueType="num">
                                      <p:cBhvr additive="base">
                                        <p:cTn id="50"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1">
                                            <p:txEl>
                                              <p:pRg st="3" end="3"/>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21">
                                            <p:txEl>
                                              <p:pRg st="4" end="4"/>
                                            </p:txEl>
                                          </p:spTgt>
                                        </p:tgtEl>
                                        <p:attrNameLst>
                                          <p:attrName>style.visibility</p:attrName>
                                        </p:attrNameLst>
                                      </p:cBhvr>
                                      <p:to>
                                        <p:strVal val="visible"/>
                                      </p:to>
                                    </p:set>
                                    <p:anim calcmode="lin" valueType="num">
                                      <p:cBhvr additive="base">
                                        <p:cTn id="54"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allAtOnce" animBg="1"/>
      <p:bldP spid="2" grpId="0" build="p">
        <p:tmplLst>
          <p:tmpl lvl="1">
            <p:tnLst>
              <p:par>
                <p:cTn presetID="2" presetClass="entr" presetSubtype="2" decel="100000" fill="hold" nodeType="afterEffect">
                  <p:stCondLst>
                    <p:cond delay="0"/>
                  </p:stCondLst>
                  <p:iterate type="lt">
                    <p:tmPct val="10000"/>
                  </p:iterate>
                  <p:childTnLst>
                    <p:set>
                      <p:cBhvr>
                        <p:cTn dur="1" fill="hold">
                          <p:stCondLst>
                            <p:cond delay="0"/>
                          </p:stCondLst>
                        </p:cTn>
                        <p:tgtEl>
                          <p:spTgt spid="2"/>
                        </p:tgtEl>
                        <p:attrNameLst>
                          <p:attrName>style.visibility</p:attrName>
                        </p:attrNameLst>
                      </p:cBhvr>
                      <p:to>
                        <p:strVal val="visible"/>
                      </p:to>
                    </p:set>
                    <p:anim calcmode="lin" valueType="num">
                      <p:cBhvr additive="base">
                        <p:cTn dur="500" fill="hold"/>
                        <p:tgtEl>
                          <p:spTgt spid="2"/>
                        </p:tgtEl>
                        <p:attrNameLst>
                          <p:attrName>ppt_x</p:attrName>
                        </p:attrNameLst>
                      </p:cBhvr>
                      <p:tavLst>
                        <p:tav tm="0">
                          <p:val>
                            <p:strVal val="1+#ppt_w/2"/>
                          </p:val>
                        </p:tav>
                        <p:tav tm="100000">
                          <p:val>
                            <p:strVal val="#ppt_x"/>
                          </p:val>
                        </p:tav>
                      </p:tavLst>
                    </p:anim>
                    <p:anim calcmode="lin" valueType="num">
                      <p:cBhvr additive="base">
                        <p:cTn dur="500" fill="hold"/>
                        <p:tgtEl>
                          <p:spTgt spid="2"/>
                        </p:tgtEl>
                        <p:attrNameLst>
                          <p:attrName>ppt_y</p:attrName>
                        </p:attrNameLst>
                      </p:cBhvr>
                      <p:tavLst>
                        <p:tav tm="0">
                          <p:val>
                            <p:strVal val="#ppt_y"/>
                          </p:val>
                        </p:tav>
                        <p:tav tm="100000">
                          <p:val>
                            <p:strVal val="#ppt_y"/>
                          </p:val>
                        </p:tav>
                      </p:tavLst>
                    </p:anim>
                  </p:childTnLst>
                </p:cTn>
              </p:par>
            </p:tnLst>
          </p:tmpl>
        </p:tmplLst>
      </p:bldP>
      <p:bldP spid="50" grpId="0" build="p">
        <p:tmplLst>
          <p:tmpl lvl="1">
            <p:tnLst>
              <p:par>
                <p:cTn presetID="2" presetClass="entr" presetSubtype="2" decel="100000" fill="hold" nodeType="afterEffect">
                  <p:stCondLst>
                    <p:cond delay="0"/>
                  </p:stCondLst>
                  <p:iterate type="lt">
                    <p:tmPct val="10000"/>
                  </p:iterate>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1+#ppt_w/2"/>
                          </p:val>
                        </p:tav>
                        <p:tav tm="100000">
                          <p:val>
                            <p:strVal val="#ppt_x"/>
                          </p:val>
                        </p:tav>
                      </p:tavLst>
                    </p:anim>
                    <p:anim calcmode="lin" valueType="num">
                      <p:cBhvr additive="base">
                        <p:cTn dur="500" fill="hold"/>
                        <p:tgtEl>
                          <p:spTgt spid="50"/>
                        </p:tgtEl>
                        <p:attrNameLst>
                          <p:attrName>ppt_y</p:attrName>
                        </p:attrNameLst>
                      </p:cBhvr>
                      <p:tavLst>
                        <p:tav tm="0">
                          <p:val>
                            <p:strVal val="#ppt_y"/>
                          </p:val>
                        </p:tav>
                        <p:tav tm="100000">
                          <p:val>
                            <p:strVal val="#ppt_y"/>
                          </p:val>
                        </p:tav>
                      </p:tavLst>
                    </p:anim>
                  </p:childTnLst>
                </p:cTn>
              </p:par>
            </p:tnLst>
          </p:tmpl>
        </p:tmplLst>
      </p:b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52B3D66-E2E6-4892-BCB8-EBBB3829DC13}"/>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 xmlns:a16="http://schemas.microsoft.com/office/drawing/2014/main" id="{B13697F5-1EE5-4649-B9D9-58F4971DC311}"/>
              </a:ext>
            </a:extLst>
          </p:cNvPr>
          <p:cNvSpPr>
            <a:spLocks noGrp="1"/>
          </p:cNvSpPr>
          <p:nvPr>
            <p:ph idx="1"/>
          </p:nvPr>
        </p:nvSpPr>
        <p:spPr>
          <a:xfrm>
            <a:off x="914400" y="1282890"/>
            <a:ext cx="10658900" cy="5308979"/>
          </a:xfrm>
          <a:solidFill>
            <a:schemeClr val="bg2"/>
          </a:solidFill>
        </p:spPr>
        <p:txBody>
          <a:bodyPr>
            <a:normAutofit fontScale="92500" lnSpcReduction="20000"/>
          </a:bodyPr>
          <a:lstStyle/>
          <a:p>
            <a:r>
              <a:rPr lang="en-US" altLang="zh-CN" dirty="0"/>
              <a:t>2     How, then, to behave</a:t>
            </a:r>
            <a:r>
              <a:rPr lang="en-US" altLang="zh-CN" dirty="0">
                <a:solidFill>
                  <a:srgbClr val="FF0000"/>
                </a:solidFill>
              </a:rPr>
              <a:t>? Giving a fortunate child a chance to help others should be as fundamental a part of upbringing as, say, learning chemistry or calculus</a:t>
            </a:r>
            <a:r>
              <a:rPr lang="en-US" altLang="zh-CN" dirty="0"/>
              <a:t>. Why so</a:t>
            </a:r>
            <a:r>
              <a:rPr lang="en-US" altLang="zh-CN" dirty="0">
                <a:highlight>
                  <a:srgbClr val="FFFF00"/>
                </a:highlight>
              </a:rPr>
              <a:t>? </a:t>
            </a:r>
            <a:r>
              <a:rPr lang="en-US" altLang="zh-CN" dirty="0">
                <a:solidFill>
                  <a:schemeClr val="accent1">
                    <a:lumMod val="75000"/>
                  </a:schemeClr>
                </a:solidFill>
                <a:highlight>
                  <a:srgbClr val="FFFF00"/>
                </a:highlight>
              </a:rPr>
              <a:t>It helps foster a healthy personality by being yet another way for that child to feel valuable. It helps the teenager develop a more passionate outlook. And it genuinely accomplishes some good</a:t>
            </a:r>
            <a:r>
              <a:rPr lang="en-US" altLang="zh-CN" dirty="0">
                <a:solidFill>
                  <a:schemeClr val="accent1">
                    <a:lumMod val="75000"/>
                  </a:schemeClr>
                </a:solidFill>
              </a:rPr>
              <a:t>.</a:t>
            </a:r>
            <a:r>
              <a:rPr lang="en-US" altLang="zh-CN" dirty="0"/>
              <a:t> </a:t>
            </a:r>
            <a:r>
              <a:rPr lang="en-US" altLang="zh-CN" dirty="0">
                <a:solidFill>
                  <a:srgbClr val="FF0000"/>
                </a:solidFill>
              </a:rPr>
              <a:t>Insisting  that a small portion of that child’s own money be donated to a charity or a cause is one way</a:t>
            </a:r>
            <a:r>
              <a:rPr lang="en-US" altLang="zh-CN" dirty="0"/>
              <a:t>. Said Mr. Levy, “ I tell parents that an important lesson is learning that the money is not there for yourself. You have a responsibility toward others?” one idea is  to set up a small family charity. The parents can supply some of the money with the children contributing, too. The amount need not be large. Certainly it does not have to be thousands of dollars. The family could then </a:t>
            </a:r>
            <a:r>
              <a:rPr lang="en-US" altLang="zh-CN" dirty="0">
                <a:solidFill>
                  <a:srgbClr val="FF0000"/>
                </a:solidFill>
              </a:rPr>
              <a:t>meet to discuss and vote upon which organization should get a check that particular month or quarter—and </a:t>
            </a:r>
            <a:r>
              <a:rPr lang="en-US" altLang="zh-CN" dirty="0" smtClean="0">
                <a:solidFill>
                  <a:srgbClr val="FF0000"/>
                </a:solidFill>
              </a:rPr>
              <a:t>why. </a:t>
            </a:r>
            <a:r>
              <a:rPr lang="en-US" altLang="zh-CN" dirty="0" smtClean="0"/>
              <a:t>Causes </a:t>
            </a:r>
            <a:r>
              <a:rPr lang="en-US" altLang="zh-CN" dirty="0"/>
              <a:t>could include the local church, soup kitchen, a conversation center, or cancer or AIDS research. The children should be required to put in something of their own each month.</a:t>
            </a:r>
          </a:p>
          <a:p>
            <a:endParaRPr lang="zh-CN" altLang="en-US" dirty="0"/>
          </a:p>
        </p:txBody>
      </p:sp>
    </p:spTree>
    <p:extLst>
      <p:ext uri="{BB962C8B-B14F-4D97-AF65-F5344CB8AC3E}">
        <p14:creationId xmlns:p14="http://schemas.microsoft.com/office/powerpoint/2010/main" val="233709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
          <p:cNvSpPr txBox="1">
            <a:spLocks noChangeArrowheads="1"/>
          </p:cNvSpPr>
          <p:nvPr/>
        </p:nvSpPr>
        <p:spPr bwMode="auto">
          <a:xfrm>
            <a:off x="5141966" y="1217092"/>
            <a:ext cx="6016487"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a:solidFill>
                  <a:schemeClr val="tx1">
                    <a:lumMod val="65000"/>
                    <a:lumOff val="35000"/>
                  </a:schemeClr>
                </a:solidFill>
                <a:latin typeface="微软雅黑" pitchFamily="34" charset="-122"/>
                <a:ea typeface="微软雅黑" pitchFamily="34" charset="-122"/>
              </a:rPr>
              <a:t>An Overview of the Teaching Plan </a:t>
            </a:r>
            <a:endParaRPr lang="zh-CN" altLang="en-US" sz="2667" b="1" dirty="0">
              <a:solidFill>
                <a:schemeClr val="tx1">
                  <a:lumMod val="65000"/>
                  <a:lumOff val="35000"/>
                </a:schemeClr>
              </a:solidFill>
              <a:latin typeface="微软雅黑" pitchFamily="34" charset="-122"/>
              <a:ea typeface="微软雅黑" pitchFamily="34" charset="-122"/>
            </a:endParaRPr>
          </a:p>
        </p:txBody>
      </p:sp>
      <p:grpSp>
        <p:nvGrpSpPr>
          <p:cNvPr id="2" name="组合 1"/>
          <p:cNvGrpSpPr/>
          <p:nvPr/>
        </p:nvGrpSpPr>
        <p:grpSpPr>
          <a:xfrm>
            <a:off x="1871531" y="2204991"/>
            <a:ext cx="2249895" cy="1896086"/>
            <a:chOff x="827584" y="2715766"/>
            <a:chExt cx="1422250" cy="1422064"/>
          </a:xfrm>
        </p:grpSpPr>
        <p:grpSp>
          <p:nvGrpSpPr>
            <p:cNvPr id="74" name="组合 73"/>
            <p:cNvGrpSpPr/>
            <p:nvPr/>
          </p:nvGrpSpPr>
          <p:grpSpPr>
            <a:xfrm>
              <a:off x="827584" y="2715766"/>
              <a:ext cx="1422250" cy="1422064"/>
              <a:chOff x="304799" y="673100"/>
              <a:chExt cx="4000499" cy="4000500"/>
            </a:xfrm>
            <a:effectLst>
              <a:outerShdw blurRad="444500" dist="254000" dir="8100000" algn="tr" rotWithShape="0">
                <a:prstClr val="black">
                  <a:alpha val="50000"/>
                </a:prstClr>
              </a:outerShdw>
            </a:effectLst>
          </p:grpSpPr>
          <p:sp>
            <p:nvSpPr>
              <p:cNvPr id="76" name="同心圆 75"/>
              <p:cNvSpPr/>
              <p:nvPr/>
            </p:nvSpPr>
            <p:spPr>
              <a:xfrm>
                <a:off x="304799" y="673100"/>
                <a:ext cx="4000499"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ea typeface="微软雅黑" pitchFamily="34" charset="-122"/>
                </a:endParaRPr>
              </a:p>
            </p:txBody>
          </p:sp>
          <p:sp>
            <p:nvSpPr>
              <p:cNvPr id="77" name="椭圆 7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ea typeface="微软雅黑" pitchFamily="34" charset="-122"/>
                </a:endParaRPr>
              </a:p>
            </p:txBody>
          </p:sp>
        </p:grpSp>
        <p:sp>
          <p:nvSpPr>
            <p:cNvPr id="71" name="Rectangle 4"/>
            <p:cNvSpPr txBox="1">
              <a:spLocks noChangeArrowheads="1"/>
            </p:cNvSpPr>
            <p:nvPr/>
          </p:nvSpPr>
          <p:spPr bwMode="auto">
            <a:xfrm>
              <a:off x="827584" y="2894807"/>
              <a:ext cx="1422250" cy="1020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3" rIns="91428" bIns="45713"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3600" kern="0" dirty="0">
                  <a:solidFill>
                    <a:schemeClr val="tx1">
                      <a:lumMod val="75000"/>
                      <a:lumOff val="25000"/>
                    </a:schemeClr>
                  </a:solidFill>
                  <a:latin typeface="Arial"/>
                  <a:ea typeface="微软雅黑"/>
                </a:rPr>
                <a:t>Contents</a:t>
              </a:r>
              <a:endParaRPr lang="zh-CN" altLang="en-US" sz="3600" kern="0" dirty="0">
                <a:solidFill>
                  <a:schemeClr val="tx1">
                    <a:lumMod val="75000"/>
                    <a:lumOff val="25000"/>
                  </a:schemeClr>
                </a:solidFill>
                <a:latin typeface="Arial"/>
                <a:ea typeface="微软雅黑"/>
              </a:endParaRPr>
            </a:p>
          </p:txBody>
        </p:sp>
        <p:sp>
          <p:nvSpPr>
            <p:cNvPr id="72" name="矩形 71"/>
            <p:cNvSpPr/>
            <p:nvPr/>
          </p:nvSpPr>
          <p:spPr>
            <a:xfrm>
              <a:off x="1085223" y="3026008"/>
              <a:ext cx="988032" cy="500089"/>
            </a:xfrm>
            <a:prstGeom prst="rect">
              <a:avLst/>
            </a:prstGeom>
          </p:spPr>
          <p:txBody>
            <a:bodyPr wrap="square">
              <a:spAutoFit/>
            </a:bodyPr>
            <a:lstStyle/>
            <a:p>
              <a:pPr defTabSz="1245625">
                <a:defRPr/>
              </a:pPr>
              <a:endParaRPr lang="zh-CN" altLang="en-US" sz="3733" kern="0" dirty="0">
                <a:solidFill>
                  <a:schemeClr val="tx1">
                    <a:lumMod val="75000"/>
                    <a:lumOff val="25000"/>
                  </a:schemeClr>
                </a:solidFill>
                <a:latin typeface="黑体" panose="02010609060101010101" pitchFamily="49" charset="-122"/>
                <a:ea typeface="黑体" panose="02010609060101010101" pitchFamily="49" charset="-122"/>
              </a:endParaRPr>
            </a:p>
          </p:txBody>
        </p:sp>
      </p:grpSp>
      <p:sp>
        <p:nvSpPr>
          <p:cNvPr id="39" name="矩形 38"/>
          <p:cNvSpPr/>
          <p:nvPr/>
        </p:nvSpPr>
        <p:spPr>
          <a:xfrm>
            <a:off x="4985950" y="1033249"/>
            <a:ext cx="6567564" cy="902190"/>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1" name="组合 50"/>
          <p:cNvGrpSpPr/>
          <p:nvPr/>
        </p:nvGrpSpPr>
        <p:grpSpPr>
          <a:xfrm rot="19829320">
            <a:off x="4054837" y="926448"/>
            <a:ext cx="1069189" cy="1069189"/>
            <a:chOff x="4482708" y="3301238"/>
            <a:chExt cx="661162" cy="661162"/>
          </a:xfrm>
        </p:grpSpPr>
        <p:grpSp>
          <p:nvGrpSpPr>
            <p:cNvPr id="52" name="组合 51"/>
            <p:cNvGrpSpPr/>
            <p:nvPr/>
          </p:nvGrpSpPr>
          <p:grpSpPr>
            <a:xfrm>
              <a:off x="4482708" y="3301238"/>
              <a:ext cx="661162" cy="661162"/>
              <a:chOff x="775780" y="771550"/>
              <a:chExt cx="1852004" cy="1852004"/>
            </a:xfrm>
          </p:grpSpPr>
          <p:sp>
            <p:nvSpPr>
              <p:cNvPr id="64" name="椭圆 63"/>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68" name="椭圆 67"/>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53" name="组合 52"/>
            <p:cNvGrpSpPr/>
            <p:nvPr/>
          </p:nvGrpSpPr>
          <p:grpSpPr>
            <a:xfrm>
              <a:off x="4679943" y="3516067"/>
              <a:ext cx="266691" cy="231503"/>
              <a:chOff x="6434683" y="510993"/>
              <a:chExt cx="987549" cy="857250"/>
            </a:xfrm>
          </p:grpSpPr>
          <p:sp>
            <p:nvSpPr>
              <p:cNvPr id="54"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55" name="直接连接符 54"/>
              <p:cNvCxnSpPr/>
              <p:nvPr/>
            </p:nvCxnSpPr>
            <p:spPr>
              <a:xfrm>
                <a:off x="6434683" y="954806"/>
                <a:ext cx="987549" cy="0"/>
              </a:xfrm>
              <a:prstGeom prst="line">
                <a:avLst/>
              </a:prstGeom>
              <a:noFill/>
              <a:ln w="57150" cap="flat" cmpd="sng" algn="ctr">
                <a:solidFill>
                  <a:srgbClr val="BF0101"/>
                </a:solidFill>
                <a:prstDash val="solid"/>
              </a:ln>
              <a:effectLst/>
            </p:spPr>
          </p:cxnSp>
        </p:grpSp>
      </p:grpSp>
      <p:sp>
        <p:nvSpPr>
          <p:cNvPr id="85" name="TextBox 6"/>
          <p:cNvSpPr txBox="1">
            <a:spLocks noChangeArrowheads="1"/>
          </p:cNvSpPr>
          <p:nvPr/>
        </p:nvSpPr>
        <p:spPr bwMode="auto">
          <a:xfrm>
            <a:off x="4691652" y="3925675"/>
            <a:ext cx="4121066"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en-US" altLang="zh-CN" sz="2667" b="1" dirty="0">
                <a:solidFill>
                  <a:schemeClr val="tx1">
                    <a:lumMod val="65000"/>
                    <a:lumOff val="35000"/>
                  </a:schemeClr>
                </a:solidFill>
                <a:latin typeface="微软雅黑" pitchFamily="34" charset="-122"/>
                <a:ea typeface="微软雅黑" pitchFamily="34" charset="-122"/>
              </a:rPr>
              <a:t>My Demo Class</a:t>
            </a:r>
            <a:endParaRPr lang="zh-CN" altLang="en-US" sz="2667" b="1" dirty="0">
              <a:solidFill>
                <a:schemeClr val="tx1">
                  <a:lumMod val="65000"/>
                  <a:lumOff val="35000"/>
                </a:schemeClr>
              </a:solidFill>
              <a:latin typeface="微软雅黑" pitchFamily="34" charset="-122"/>
              <a:ea typeface="微软雅黑" pitchFamily="34" charset="-122"/>
            </a:endParaRPr>
          </a:p>
        </p:txBody>
      </p:sp>
      <p:sp>
        <p:nvSpPr>
          <p:cNvPr id="86" name="矩形 85"/>
          <p:cNvSpPr/>
          <p:nvPr/>
        </p:nvSpPr>
        <p:spPr>
          <a:xfrm>
            <a:off x="5012454" y="3804124"/>
            <a:ext cx="6567563" cy="745869"/>
          </a:xfrm>
          <a:prstGeom prst="rect">
            <a:avLst/>
          </a:prstGeom>
          <a:noFill/>
          <a:ln w="38100">
            <a:solidFill>
              <a:srgbClr val="1343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87" name="组合 86"/>
          <p:cNvGrpSpPr/>
          <p:nvPr/>
        </p:nvGrpSpPr>
        <p:grpSpPr>
          <a:xfrm rot="19829320">
            <a:off x="4054837" y="3629134"/>
            <a:ext cx="1069189" cy="1069189"/>
            <a:chOff x="4482708" y="3301238"/>
            <a:chExt cx="661162" cy="661162"/>
          </a:xfrm>
        </p:grpSpPr>
        <p:grpSp>
          <p:nvGrpSpPr>
            <p:cNvPr id="88" name="组合 87"/>
            <p:cNvGrpSpPr/>
            <p:nvPr/>
          </p:nvGrpSpPr>
          <p:grpSpPr>
            <a:xfrm>
              <a:off x="4482708" y="3301238"/>
              <a:ext cx="661162" cy="661162"/>
              <a:chOff x="775780" y="771550"/>
              <a:chExt cx="1852004" cy="1852004"/>
            </a:xfrm>
          </p:grpSpPr>
          <p:sp>
            <p:nvSpPr>
              <p:cNvPr id="92" name="椭圆 91"/>
              <p:cNvSpPr/>
              <p:nvPr/>
            </p:nvSpPr>
            <p:spPr>
              <a:xfrm>
                <a:off x="775780" y="771550"/>
                <a:ext cx="1852004" cy="1852004"/>
              </a:xfrm>
              <a:prstGeom prst="ellipse">
                <a:avLst/>
              </a:prstGeom>
              <a:solidFill>
                <a:srgbClr val="C00000"/>
              </a:soli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defRPr/>
                </a:pPr>
                <a:endParaRPr lang="zh-CN" altLang="en-US" sz="1400" kern="0">
                  <a:solidFill>
                    <a:sysClr val="window" lastClr="FFFFFF"/>
                  </a:solidFill>
                  <a:latin typeface="Century Gothic"/>
                  <a:ea typeface="幼圆"/>
                </a:endParaRPr>
              </a:p>
            </p:txBody>
          </p:sp>
          <p:sp>
            <p:nvSpPr>
              <p:cNvPr id="93" name="椭圆 92"/>
              <p:cNvSpPr/>
              <p:nvPr/>
            </p:nvSpPr>
            <p:spPr>
              <a:xfrm>
                <a:off x="1007828" y="1003597"/>
                <a:ext cx="1387908" cy="1387908"/>
              </a:xfrm>
              <a:prstGeom prst="ellipse">
                <a:avLst/>
              </a:prstGeom>
              <a:gradFill flip="none" rotWithShape="1">
                <a:gsLst>
                  <a:gs pos="27000">
                    <a:sysClr val="window" lastClr="FFFFFF">
                      <a:lumMod val="95000"/>
                    </a:sysClr>
                  </a:gs>
                  <a:gs pos="100000">
                    <a:sysClr val="window" lastClr="FFFFFF">
                      <a:lumMod val="75000"/>
                    </a:sysClr>
                  </a:gs>
                </a:gsLst>
                <a:lin ang="18900000" scaled="1"/>
                <a:tileRect/>
              </a:gradFill>
              <a:ln w="19050" cap="flat" cmpd="sng" algn="ctr">
                <a:gradFill>
                  <a:gsLst>
                    <a:gs pos="0">
                      <a:sysClr val="window" lastClr="FFFFFF">
                        <a:lumMod val="85000"/>
                      </a:sysClr>
                    </a:gs>
                    <a:gs pos="100000">
                      <a:sysClr val="window" lastClr="FFFFFF">
                        <a:lumMod val="95000"/>
                      </a:sysClr>
                    </a:gs>
                  </a:gsLst>
                  <a:lin ang="3000000" scaled="0"/>
                </a:gradFill>
                <a:prstDash val="solid"/>
              </a:ln>
              <a:effectLst>
                <a:outerShdw blurRad="177800" dist="152400" dir="8820000" algn="tr" rotWithShape="0">
                  <a:prstClr val="black">
                    <a:alpha val="40000"/>
                  </a:prstClr>
                </a:outerShdw>
              </a:effectLst>
            </p:spPr>
            <p:txBody>
              <a:bodyPr rtlCol="0" anchor="ctr"/>
              <a:lstStyle/>
              <a:p>
                <a:pPr algn="ctr" defTabSz="1219170">
                  <a:defRPr/>
                </a:pPr>
                <a:endParaRPr lang="zh-CN" altLang="en-US" sz="1067" kern="0">
                  <a:solidFill>
                    <a:sysClr val="window" lastClr="FFFFFF"/>
                  </a:solidFill>
                  <a:latin typeface="Century Gothic"/>
                  <a:ea typeface="幼圆"/>
                </a:endParaRPr>
              </a:p>
            </p:txBody>
          </p:sp>
        </p:grpSp>
        <p:grpSp>
          <p:nvGrpSpPr>
            <p:cNvPr id="89" name="组合 88"/>
            <p:cNvGrpSpPr/>
            <p:nvPr/>
          </p:nvGrpSpPr>
          <p:grpSpPr>
            <a:xfrm>
              <a:off x="4679943" y="3516067"/>
              <a:ext cx="266691" cy="231503"/>
              <a:chOff x="6434683" y="510993"/>
              <a:chExt cx="987549" cy="857250"/>
            </a:xfrm>
          </p:grpSpPr>
          <p:sp>
            <p:nvSpPr>
              <p:cNvPr id="90" name="任意多边形 88"/>
              <p:cNvSpPr/>
              <p:nvPr/>
            </p:nvSpPr>
            <p:spPr>
              <a:xfrm>
                <a:off x="6978347" y="510993"/>
                <a:ext cx="438150" cy="857250"/>
              </a:xfrm>
              <a:custGeom>
                <a:avLst/>
                <a:gdLst>
                  <a:gd name="connsiteX0" fmla="*/ 0 w 438150"/>
                  <a:gd name="connsiteY0" fmla="*/ 0 h 857250"/>
                  <a:gd name="connsiteX1" fmla="*/ 438150 w 438150"/>
                  <a:gd name="connsiteY1" fmla="*/ 438150 h 857250"/>
                  <a:gd name="connsiteX2" fmla="*/ 19050 w 438150"/>
                  <a:gd name="connsiteY2" fmla="*/ 857250 h 857250"/>
                </a:gdLst>
                <a:ahLst/>
                <a:cxnLst>
                  <a:cxn ang="0">
                    <a:pos x="connsiteX0" y="connsiteY0"/>
                  </a:cxn>
                  <a:cxn ang="0">
                    <a:pos x="connsiteX1" y="connsiteY1"/>
                  </a:cxn>
                  <a:cxn ang="0">
                    <a:pos x="connsiteX2" y="connsiteY2"/>
                  </a:cxn>
                </a:cxnLst>
                <a:rect l="l" t="t" r="r" b="b"/>
                <a:pathLst>
                  <a:path w="438150" h="857250">
                    <a:moveTo>
                      <a:pt x="0" y="0"/>
                    </a:moveTo>
                    <a:lnTo>
                      <a:pt x="438150" y="438150"/>
                    </a:lnTo>
                    <a:lnTo>
                      <a:pt x="19050" y="857250"/>
                    </a:lnTo>
                  </a:path>
                </a:pathLst>
              </a:custGeom>
              <a:noFill/>
              <a:ln w="57150" cap="flat" cmpd="sng" algn="ctr">
                <a:solidFill>
                  <a:srgbClr val="BF0101"/>
                </a:solidFill>
                <a:prstDash val="solid"/>
              </a:ln>
              <a:effectLst/>
            </p:spPr>
            <p:txBody>
              <a:bodyPr rtlCol="0" anchor="ctr"/>
              <a:lstStyle/>
              <a:p>
                <a:pPr algn="ctr" defTabSz="1219170">
                  <a:defRPr/>
                </a:pPr>
                <a:endParaRPr lang="zh-CN" altLang="en-US" sz="2400" kern="0">
                  <a:solidFill>
                    <a:sysClr val="window" lastClr="FFFFFF"/>
                  </a:solidFill>
                  <a:latin typeface="Century Gothic"/>
                  <a:ea typeface="幼圆"/>
                </a:endParaRPr>
              </a:p>
            </p:txBody>
          </p:sp>
          <p:cxnSp>
            <p:nvCxnSpPr>
              <p:cNvPr id="91" name="直接连接符 90"/>
              <p:cNvCxnSpPr/>
              <p:nvPr/>
            </p:nvCxnSpPr>
            <p:spPr>
              <a:xfrm>
                <a:off x="6434683" y="954806"/>
                <a:ext cx="987549" cy="0"/>
              </a:xfrm>
              <a:prstGeom prst="line">
                <a:avLst/>
              </a:prstGeom>
              <a:noFill/>
              <a:ln w="57150" cap="flat" cmpd="sng" algn="ctr">
                <a:solidFill>
                  <a:srgbClr val="BF0101"/>
                </a:solidFill>
                <a:prstDash val="solid"/>
              </a:ln>
              <a:effectLst/>
            </p:spPr>
          </p:cxnSp>
        </p:grpSp>
      </p:grpSp>
    </p:spTree>
    <p:extLst>
      <p:ext uri="{BB962C8B-B14F-4D97-AF65-F5344CB8AC3E}">
        <p14:creationId xmlns:p14="http://schemas.microsoft.com/office/powerpoint/2010/main" val="2044445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p:cTn id="14" dur="500" fill="hold"/>
                                        <p:tgtEl>
                                          <p:spTgt spid="51"/>
                                        </p:tgtEl>
                                        <p:attrNameLst>
                                          <p:attrName>ppt_w</p:attrName>
                                        </p:attrNameLst>
                                      </p:cBhvr>
                                      <p:tavLst>
                                        <p:tav tm="0">
                                          <p:val>
                                            <p:fltVal val="0"/>
                                          </p:val>
                                        </p:tav>
                                        <p:tav tm="100000">
                                          <p:val>
                                            <p:strVal val="#ppt_w"/>
                                          </p:val>
                                        </p:tav>
                                      </p:tavLst>
                                    </p:anim>
                                    <p:anim calcmode="lin" valueType="num">
                                      <p:cBhvr>
                                        <p:cTn id="15" dur="500" fill="hold"/>
                                        <p:tgtEl>
                                          <p:spTgt spid="51"/>
                                        </p:tgtEl>
                                        <p:attrNameLst>
                                          <p:attrName>ppt_h</p:attrName>
                                        </p:attrNameLst>
                                      </p:cBhvr>
                                      <p:tavLst>
                                        <p:tav tm="0">
                                          <p:val>
                                            <p:fltVal val="0"/>
                                          </p:val>
                                        </p:tav>
                                        <p:tav tm="100000">
                                          <p:val>
                                            <p:strVal val="#ppt_h"/>
                                          </p:val>
                                        </p:tav>
                                      </p:tavLst>
                                    </p:anim>
                                    <p:animEffect transition="in" filter="fade">
                                      <p:cBhvr>
                                        <p:cTn id="16" dur="500"/>
                                        <p:tgtEl>
                                          <p:spTgt spid="51"/>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left)">
                                      <p:cBhvr>
                                        <p:cTn id="20" dur="500"/>
                                        <p:tgtEl>
                                          <p:spTgt spid="39"/>
                                        </p:tgtEl>
                                      </p:cBhvr>
                                    </p:animEffect>
                                  </p:childTnLst>
                                </p:cTn>
                              </p:par>
                            </p:childTnLst>
                          </p:cTn>
                        </p:par>
                        <p:par>
                          <p:cTn id="21" fill="hold">
                            <p:stCondLst>
                              <p:cond delay="1000"/>
                            </p:stCondLst>
                            <p:childTnLst>
                              <p:par>
                                <p:cTn id="22" presetID="47"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p:cTn id="31" dur="500" fill="hold"/>
                                        <p:tgtEl>
                                          <p:spTgt spid="87"/>
                                        </p:tgtEl>
                                        <p:attrNameLst>
                                          <p:attrName>ppt_w</p:attrName>
                                        </p:attrNameLst>
                                      </p:cBhvr>
                                      <p:tavLst>
                                        <p:tav tm="0">
                                          <p:val>
                                            <p:fltVal val="0"/>
                                          </p:val>
                                        </p:tav>
                                        <p:tav tm="100000">
                                          <p:val>
                                            <p:strVal val="#ppt_w"/>
                                          </p:val>
                                        </p:tav>
                                      </p:tavLst>
                                    </p:anim>
                                    <p:anim calcmode="lin" valueType="num">
                                      <p:cBhvr>
                                        <p:cTn id="32" dur="500" fill="hold"/>
                                        <p:tgtEl>
                                          <p:spTgt spid="87"/>
                                        </p:tgtEl>
                                        <p:attrNameLst>
                                          <p:attrName>ppt_h</p:attrName>
                                        </p:attrNameLst>
                                      </p:cBhvr>
                                      <p:tavLst>
                                        <p:tav tm="0">
                                          <p:val>
                                            <p:fltVal val="0"/>
                                          </p:val>
                                        </p:tav>
                                        <p:tav tm="100000">
                                          <p:val>
                                            <p:strVal val="#ppt_h"/>
                                          </p:val>
                                        </p:tav>
                                      </p:tavLst>
                                    </p:anim>
                                    <p:animEffect transition="in" filter="fade">
                                      <p:cBhvr>
                                        <p:cTn id="33" dur="500"/>
                                        <p:tgtEl>
                                          <p:spTgt spid="87"/>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wipe(left)">
                                      <p:cBhvr>
                                        <p:cTn id="37" dur="500"/>
                                        <p:tgtEl>
                                          <p:spTgt spid="86"/>
                                        </p:tgtEl>
                                      </p:cBhvr>
                                    </p:animEffect>
                                  </p:childTnLst>
                                </p:cTn>
                              </p:par>
                            </p:childTnLst>
                          </p:cTn>
                        </p:par>
                        <p:par>
                          <p:cTn id="38" fill="hold">
                            <p:stCondLst>
                              <p:cond delay="1000"/>
                            </p:stCondLst>
                            <p:childTnLst>
                              <p:par>
                                <p:cTn id="39" presetID="47" presetClass="entr" presetSubtype="0"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fade">
                                      <p:cBhvr>
                                        <p:cTn id="41" dur="1000"/>
                                        <p:tgtEl>
                                          <p:spTgt spid="85"/>
                                        </p:tgtEl>
                                      </p:cBhvr>
                                    </p:animEffect>
                                    <p:anim calcmode="lin" valueType="num">
                                      <p:cBhvr>
                                        <p:cTn id="42" dur="1000" fill="hold"/>
                                        <p:tgtEl>
                                          <p:spTgt spid="85"/>
                                        </p:tgtEl>
                                        <p:attrNameLst>
                                          <p:attrName>ppt_x</p:attrName>
                                        </p:attrNameLst>
                                      </p:cBhvr>
                                      <p:tavLst>
                                        <p:tav tm="0">
                                          <p:val>
                                            <p:strVal val="#ppt_x"/>
                                          </p:val>
                                        </p:tav>
                                        <p:tav tm="100000">
                                          <p:val>
                                            <p:strVal val="#ppt_x"/>
                                          </p:val>
                                        </p:tav>
                                      </p:tavLst>
                                    </p:anim>
                                    <p:anim calcmode="lin" valueType="num">
                                      <p:cBhvr>
                                        <p:cTn id="43"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39" grpId="0" animBg="1"/>
      <p:bldP spid="85" grpId="0"/>
      <p:bldP spid="8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5D44B22-FF2E-4184-BB5F-A1CF79286999}"/>
              </a:ext>
            </a:extLst>
          </p:cNvPr>
          <p:cNvSpPr>
            <a:spLocks noGrp="1"/>
          </p:cNvSpPr>
          <p:nvPr>
            <p:ph type="title"/>
          </p:nvPr>
        </p:nvSpPr>
        <p:spPr/>
        <p:txBody>
          <a:bodyPr/>
          <a:lstStyle/>
          <a:p>
            <a:r>
              <a:rPr lang="en-US" altLang="zh-CN" dirty="0" smtClean="0"/>
              <a:t>Para.2      Reading Comprehension</a:t>
            </a:r>
            <a:endParaRPr lang="zh-CN" altLang="en-US" dirty="0"/>
          </a:p>
        </p:txBody>
      </p:sp>
      <p:sp>
        <p:nvSpPr>
          <p:cNvPr id="3" name="内容占位符 2">
            <a:extLst>
              <a:ext uri="{FF2B5EF4-FFF2-40B4-BE49-F238E27FC236}">
                <a16:creationId xmlns="" xmlns:a16="http://schemas.microsoft.com/office/drawing/2014/main" id="{74FE8DBB-43AC-4532-B291-F5D0B2993838}"/>
              </a:ext>
            </a:extLst>
          </p:cNvPr>
          <p:cNvSpPr>
            <a:spLocks noGrp="1"/>
          </p:cNvSpPr>
          <p:nvPr>
            <p:ph idx="1"/>
          </p:nvPr>
        </p:nvSpPr>
        <p:spPr>
          <a:xfrm>
            <a:off x="838200" y="1825624"/>
            <a:ext cx="11076296" cy="4711653"/>
          </a:xfrm>
        </p:spPr>
        <p:txBody>
          <a:bodyPr>
            <a:normAutofit fontScale="92500" lnSpcReduction="20000"/>
          </a:bodyPr>
          <a:lstStyle/>
          <a:p>
            <a:pPr>
              <a:buNone/>
            </a:pPr>
            <a:r>
              <a:rPr lang="en-US" altLang="zh-CN" dirty="0" smtClean="0"/>
              <a:t>  </a:t>
            </a:r>
            <a:r>
              <a:rPr lang="en-US" altLang="zh-CN" b="1" dirty="0" smtClean="0"/>
              <a:t>Theme</a:t>
            </a:r>
            <a:r>
              <a:rPr lang="zh-CN" altLang="en-US" b="1" dirty="0" smtClean="0"/>
              <a:t>： </a:t>
            </a:r>
            <a:r>
              <a:rPr lang="en-US" altLang="zh-CN" b="1" dirty="0" smtClean="0"/>
              <a:t>Giving a fortunate child a chance to help others should be as </a:t>
            </a:r>
            <a:r>
              <a:rPr lang="en-US" altLang="zh-CN" b="1" dirty="0" smtClean="0">
                <a:solidFill>
                  <a:srgbClr val="FF0000"/>
                </a:solidFill>
              </a:rPr>
              <a:t>fundamental</a:t>
            </a:r>
            <a:r>
              <a:rPr lang="en-US" altLang="zh-CN" b="1" dirty="0" smtClean="0"/>
              <a:t> a part of </a:t>
            </a:r>
            <a:r>
              <a:rPr lang="en-US" altLang="zh-CN" b="1" dirty="0" smtClean="0">
                <a:solidFill>
                  <a:srgbClr val="FF0000"/>
                </a:solidFill>
              </a:rPr>
              <a:t>upbringing</a:t>
            </a:r>
            <a:r>
              <a:rPr lang="en-US" altLang="zh-CN" b="1" dirty="0" smtClean="0"/>
              <a:t> as, say, learning chemistry or calculus.</a:t>
            </a:r>
          </a:p>
          <a:p>
            <a:pPr>
              <a:buNone/>
            </a:pPr>
            <a:endParaRPr lang="en-US" altLang="zh-CN" dirty="0" smtClean="0"/>
          </a:p>
          <a:p>
            <a:pPr>
              <a:buNone/>
            </a:pPr>
            <a:r>
              <a:rPr lang="en-US" altLang="zh-CN" dirty="0" smtClean="0"/>
              <a:t>   </a:t>
            </a:r>
            <a:r>
              <a:rPr lang="en-US" altLang="zh-CN" dirty="0" smtClean="0">
                <a:solidFill>
                  <a:srgbClr val="FF0000"/>
                </a:solidFill>
              </a:rPr>
              <a:t>fundamental</a:t>
            </a:r>
            <a:r>
              <a:rPr lang="en-US" altLang="zh-CN" dirty="0" smtClean="0"/>
              <a:t>: important and essential</a:t>
            </a:r>
          </a:p>
          <a:p>
            <a:pPr>
              <a:buNone/>
            </a:pPr>
            <a:r>
              <a:rPr lang="en-US" altLang="zh-CN" dirty="0" smtClean="0"/>
              <a:t>   </a:t>
            </a:r>
          </a:p>
          <a:p>
            <a:pPr>
              <a:buNone/>
            </a:pPr>
            <a:r>
              <a:rPr lang="en-US" altLang="zh-CN" dirty="0" smtClean="0"/>
              <a:t>   </a:t>
            </a:r>
            <a:r>
              <a:rPr lang="en-US" altLang="zh-CN" dirty="0" smtClean="0">
                <a:solidFill>
                  <a:srgbClr val="FF0000"/>
                </a:solidFill>
              </a:rPr>
              <a:t>upbringing</a:t>
            </a:r>
            <a:r>
              <a:rPr lang="en-US" altLang="zh-CN" dirty="0" smtClean="0"/>
              <a:t>: the way in which a child is cared for and taught while he is     growing up</a:t>
            </a:r>
          </a:p>
          <a:p>
            <a:pPr>
              <a:buNone/>
            </a:pPr>
            <a:r>
              <a:rPr lang="en-US" altLang="zh-CN" dirty="0" smtClean="0"/>
              <a:t>    a. Martin’s upbringing shaped his whole life.</a:t>
            </a:r>
          </a:p>
          <a:p>
            <a:pPr>
              <a:buNone/>
            </a:pPr>
            <a:r>
              <a:rPr lang="en-US" altLang="zh-CN" dirty="0" smtClean="0"/>
              <a:t>   </a:t>
            </a:r>
          </a:p>
          <a:p>
            <a:pPr>
              <a:buNone/>
            </a:pPr>
            <a:endParaRPr lang="en-US" altLang="zh-CN" dirty="0" smtClean="0">
              <a:solidFill>
                <a:schemeClr val="bg2">
                  <a:lumMod val="90000"/>
                </a:schemeClr>
              </a:solidFill>
            </a:endParaRPr>
          </a:p>
          <a:p>
            <a:pPr>
              <a:buNone/>
            </a:pPr>
            <a:r>
              <a:rPr lang="en-US" altLang="zh-CN" dirty="0" smtClean="0"/>
              <a:t>   </a:t>
            </a:r>
            <a:endParaRPr lang="zh-CN" altLang="en-US" dirty="0"/>
          </a:p>
        </p:txBody>
      </p:sp>
    </p:spTree>
    <p:extLst>
      <p:ext uri="{BB962C8B-B14F-4D97-AF65-F5344CB8AC3E}">
        <p14:creationId xmlns:p14="http://schemas.microsoft.com/office/powerpoint/2010/main" val="4042218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b="1" dirty="0" smtClean="0"/>
              <a:t>Why should fortunate children be given a chance to help others</a:t>
            </a:r>
            <a:r>
              <a:rPr lang="en-US" altLang="zh-CN" dirty="0" smtClean="0"/>
              <a:t>?</a:t>
            </a:r>
          </a:p>
          <a:p>
            <a:endParaRPr lang="en-US" altLang="zh-CN" dirty="0" smtClean="0"/>
          </a:p>
          <a:p>
            <a:r>
              <a:rPr lang="en-US" altLang="zh-CN" dirty="0" smtClean="0"/>
              <a:t>It helps </a:t>
            </a:r>
            <a:r>
              <a:rPr lang="en-US" altLang="zh-CN" b="1" dirty="0" smtClean="0">
                <a:solidFill>
                  <a:srgbClr val="FF0000"/>
                </a:solidFill>
              </a:rPr>
              <a:t>foster a healthy personality </a:t>
            </a:r>
            <a:r>
              <a:rPr lang="en-US" altLang="zh-CN" dirty="0" smtClean="0"/>
              <a:t>by being yet another way for that child to feel valuable.  </a:t>
            </a:r>
          </a:p>
          <a:p>
            <a:r>
              <a:rPr lang="en-US" altLang="zh-CN" dirty="0" smtClean="0"/>
              <a:t>It helps the teenager </a:t>
            </a:r>
            <a:r>
              <a:rPr lang="en-US" altLang="zh-CN" b="1" dirty="0" smtClean="0">
                <a:solidFill>
                  <a:srgbClr val="FF0000"/>
                </a:solidFill>
              </a:rPr>
              <a:t>develop a more passionate outlook</a:t>
            </a:r>
            <a:r>
              <a:rPr lang="en-US" altLang="zh-CN" dirty="0" smtClean="0"/>
              <a:t>.</a:t>
            </a:r>
          </a:p>
          <a:p>
            <a:r>
              <a:rPr lang="en-US" altLang="zh-CN" dirty="0" smtClean="0"/>
              <a:t>It genuinely </a:t>
            </a:r>
            <a:r>
              <a:rPr lang="en-US" altLang="zh-CN" b="1" dirty="0" smtClean="0">
                <a:solidFill>
                  <a:srgbClr val="FF0000"/>
                </a:solidFill>
              </a:rPr>
              <a:t>accomplishes some good. </a:t>
            </a:r>
          </a:p>
          <a:p>
            <a:endParaRPr lang="en-US" altLang="zh-CN" dirty="0" smtClean="0">
              <a:solidFill>
                <a:srgbClr val="FF0000"/>
              </a:solidFill>
            </a:endParaRPr>
          </a:p>
          <a:p>
            <a:r>
              <a:rPr lang="en-US" altLang="zh-CN" dirty="0" smtClean="0">
                <a:solidFill>
                  <a:srgbClr val="FF0000"/>
                </a:solidFill>
              </a:rPr>
              <a:t>foster: </a:t>
            </a:r>
            <a:r>
              <a:rPr lang="en-US" altLang="zh-CN" dirty="0" smtClean="0"/>
              <a:t>develop ; promote the growth of </a:t>
            </a:r>
            <a:r>
              <a:rPr lang="en-US" altLang="zh-CN" dirty="0" err="1" smtClean="0"/>
              <a:t>sth</a:t>
            </a:r>
            <a:r>
              <a:rPr lang="en-US" altLang="zh-CN" dirty="0" smtClean="0"/>
              <a:t>.</a:t>
            </a:r>
          </a:p>
          <a:p>
            <a:pPr>
              <a:buNone/>
            </a:pPr>
            <a:r>
              <a:rPr lang="en-US" altLang="zh-CN" dirty="0" smtClean="0"/>
              <a:t>a.  The teacher’s task is to foster learning.</a:t>
            </a:r>
          </a:p>
          <a:p>
            <a:pPr>
              <a:buNone/>
            </a:pPr>
            <a:r>
              <a:rPr lang="en-US" altLang="zh-CN" dirty="0" smtClean="0"/>
              <a:t>b. Appropriate praise helps a child foster a sense of self-worth.</a:t>
            </a:r>
          </a:p>
          <a:p>
            <a:endParaRPr lang="en-US" altLang="zh-CN" dirty="0" smtClean="0"/>
          </a:p>
          <a:p>
            <a:pPr>
              <a:buNone/>
            </a:pPr>
            <a:endParaRPr lang="en-US" altLang="zh-CN" dirty="0" smtClean="0">
              <a:solidFill>
                <a:srgbClr val="FF0000"/>
              </a:solidFill>
            </a:endParaRPr>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10904" y="0"/>
            <a:ext cx="10515600" cy="1325563"/>
          </a:xfrm>
        </p:spPr>
        <p:txBody>
          <a:bodyPr/>
          <a:lstStyle/>
          <a:p>
            <a:r>
              <a:rPr lang="en-US" altLang="zh-CN" dirty="0" smtClean="0"/>
              <a:t>Writing Exercises</a:t>
            </a:r>
            <a:endParaRPr lang="zh-CN" altLang="en-US" dirty="0"/>
          </a:p>
        </p:txBody>
      </p:sp>
      <p:sp>
        <p:nvSpPr>
          <p:cNvPr id="3" name="内容占位符 2"/>
          <p:cNvSpPr>
            <a:spLocks noGrp="1"/>
          </p:cNvSpPr>
          <p:nvPr>
            <p:ph idx="1"/>
          </p:nvPr>
        </p:nvSpPr>
        <p:spPr>
          <a:xfrm>
            <a:off x="668740" y="1078173"/>
            <a:ext cx="10685060" cy="5098790"/>
          </a:xfrm>
        </p:spPr>
        <p:txBody>
          <a:bodyPr/>
          <a:lstStyle/>
          <a:p>
            <a:endParaRPr lang="en-US" altLang="zh-CN" dirty="0" smtClean="0"/>
          </a:p>
          <a:p>
            <a:pPr>
              <a:buNone/>
            </a:pPr>
            <a:r>
              <a:rPr lang="en-US" altLang="zh-CN" dirty="0" smtClean="0"/>
              <a:t>What are the benefits of reading good books?</a:t>
            </a:r>
          </a:p>
          <a:p>
            <a:r>
              <a:rPr lang="en-US" altLang="zh-CN" dirty="0" smtClean="0"/>
              <a:t>It helps us </a:t>
            </a:r>
          </a:p>
          <a:p>
            <a:r>
              <a:rPr lang="en-US" altLang="zh-CN" dirty="0" smtClean="0"/>
              <a:t>It helps us</a:t>
            </a:r>
          </a:p>
          <a:p>
            <a:r>
              <a:rPr lang="en-US" altLang="zh-CN" dirty="0" smtClean="0"/>
              <a:t>It helps us</a:t>
            </a:r>
          </a:p>
          <a:p>
            <a:endParaRPr lang="en-US" altLang="zh-CN" dirty="0" smtClean="0"/>
          </a:p>
          <a:p>
            <a:r>
              <a:rPr lang="en-US" altLang="zh-CN" dirty="0" smtClean="0"/>
              <a:t>How does the Internet benefit us?</a:t>
            </a:r>
          </a:p>
          <a:p>
            <a:r>
              <a:rPr lang="en-US" altLang="zh-CN" dirty="0" smtClean="0"/>
              <a:t>It enables us to </a:t>
            </a:r>
          </a:p>
          <a:p>
            <a:r>
              <a:rPr lang="en-US" altLang="zh-CN" dirty="0" smtClean="0"/>
              <a:t>It enables us to</a:t>
            </a:r>
          </a:p>
          <a:p>
            <a:r>
              <a:rPr lang="en-US" altLang="zh-CN" dirty="0" smtClean="0"/>
              <a:t>It enables us to </a:t>
            </a: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Insisting that a small portion of the child’s own money be donated to a charity or a cause is one way. </a:t>
            </a:r>
          </a:p>
          <a:p>
            <a:endParaRPr lang="en-US" altLang="zh-CN" dirty="0" smtClean="0"/>
          </a:p>
          <a:p>
            <a:endParaRPr lang="en-US" altLang="zh-CN" dirty="0" smtClean="0"/>
          </a:p>
          <a:p>
            <a:r>
              <a:rPr lang="en-US" altLang="zh-CN" dirty="0" smtClean="0"/>
              <a:t>What is done exactly with the money ?</a:t>
            </a:r>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4029385-CA94-4959-B168-520B32C824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7AF8481E-3F17-449B-BBAA-CC714793A9F8}"/>
              </a:ext>
            </a:extLst>
          </p:cNvPr>
          <p:cNvSpPr>
            <a:spLocks noGrp="1"/>
          </p:cNvSpPr>
          <p:nvPr>
            <p:ph idx="1"/>
          </p:nvPr>
        </p:nvSpPr>
        <p:spPr/>
        <p:txBody>
          <a:bodyPr/>
          <a:lstStyle/>
          <a:p>
            <a:r>
              <a:rPr lang="en-US" altLang="zh-CN" dirty="0"/>
              <a:t>3     That</a:t>
            </a:r>
            <a:r>
              <a:rPr lang="zh-CN" altLang="en-US" dirty="0"/>
              <a:t> </a:t>
            </a:r>
            <a:r>
              <a:rPr lang="en-US" altLang="zh-CN" dirty="0"/>
              <a:t>has</a:t>
            </a:r>
            <a:r>
              <a:rPr lang="zh-CN" altLang="en-US" dirty="0"/>
              <a:t> </a:t>
            </a:r>
            <a:r>
              <a:rPr lang="en-US" altLang="zh-CN" dirty="0"/>
              <a:t>been the way each generation of Rockefeller has been raised. “ from the time I was </a:t>
            </a:r>
            <a:r>
              <a:rPr lang="en-US" altLang="zh-CN" dirty="0">
                <a:solidFill>
                  <a:srgbClr val="FF0000"/>
                </a:solidFill>
              </a:rPr>
              <a:t>five years old </a:t>
            </a:r>
            <a:r>
              <a:rPr lang="en-US" altLang="zh-CN" dirty="0"/>
              <a:t>I got an allowance that </a:t>
            </a:r>
            <a:r>
              <a:rPr lang="en-US" altLang="zh-CN" dirty="0">
                <a:solidFill>
                  <a:srgbClr val="FF0000"/>
                </a:solidFill>
              </a:rPr>
              <a:t>gradually increased </a:t>
            </a:r>
            <a:r>
              <a:rPr lang="en-US" altLang="zh-CN" dirty="0"/>
              <a:t>from fifteen cents to five dollars a week,” noted one Rockefeller. “ there were </a:t>
            </a:r>
            <a:r>
              <a:rPr lang="en-US" altLang="zh-CN" dirty="0">
                <a:solidFill>
                  <a:srgbClr val="FF0000"/>
                </a:solidFill>
              </a:rPr>
              <a:t>three little jewelry boxes</a:t>
            </a:r>
            <a:r>
              <a:rPr lang="en-US" altLang="zh-CN" dirty="0"/>
              <a:t>. I got </a:t>
            </a:r>
            <a:r>
              <a:rPr lang="en-US" altLang="zh-CN" dirty="0">
                <a:solidFill>
                  <a:schemeClr val="accent2"/>
                </a:solidFill>
              </a:rPr>
              <a:t>fifteen cents to spend</a:t>
            </a:r>
            <a:r>
              <a:rPr lang="en-US" altLang="zh-CN" dirty="0">
                <a:solidFill>
                  <a:srgbClr val="FF0000"/>
                </a:solidFill>
              </a:rPr>
              <a:t>, </a:t>
            </a:r>
            <a:r>
              <a:rPr lang="en-US" altLang="zh-CN" dirty="0">
                <a:solidFill>
                  <a:schemeClr val="accent1">
                    <a:lumMod val="75000"/>
                  </a:schemeClr>
                </a:solidFill>
              </a:rPr>
              <a:t>fifteen cents to save</a:t>
            </a:r>
            <a:r>
              <a:rPr lang="en-US" altLang="zh-CN" dirty="0">
                <a:solidFill>
                  <a:srgbClr val="FF0000"/>
                </a:solidFill>
              </a:rPr>
              <a:t>, and </a:t>
            </a:r>
            <a:r>
              <a:rPr lang="en-US" altLang="zh-CN" dirty="0">
                <a:solidFill>
                  <a:schemeClr val="accent6"/>
                </a:solidFill>
              </a:rPr>
              <a:t>fifteen cents to give away. </a:t>
            </a:r>
            <a:r>
              <a:rPr lang="en-US" altLang="zh-CN" dirty="0"/>
              <a:t>Every Christmas my father would sit down with me and we’d decide who I'd give the one in the third box to. </a:t>
            </a:r>
            <a:r>
              <a:rPr lang="en-US" altLang="zh-CN" dirty="0">
                <a:solidFill>
                  <a:srgbClr val="FF0000"/>
                </a:solidFill>
              </a:rPr>
              <a:t>It was a real ritual, one of the times we were closest.”</a:t>
            </a:r>
            <a:r>
              <a:rPr lang="en-US" altLang="zh-CN" dirty="0"/>
              <a:t>  </a:t>
            </a:r>
            <a:r>
              <a:rPr lang="zh-CN" altLang="en-US" dirty="0"/>
              <a:t> </a:t>
            </a:r>
          </a:p>
        </p:txBody>
      </p:sp>
    </p:spTree>
    <p:extLst>
      <p:ext uri="{BB962C8B-B14F-4D97-AF65-F5344CB8AC3E}">
        <p14:creationId xmlns:p14="http://schemas.microsoft.com/office/powerpoint/2010/main" val="3522250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41A9F3A-87CC-4821-91E8-C9BD0022F2E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6A5673BF-79B9-4FAD-A846-1B6AD3B3DA47}"/>
              </a:ext>
            </a:extLst>
          </p:cNvPr>
          <p:cNvSpPr>
            <a:spLocks noGrp="1"/>
          </p:cNvSpPr>
          <p:nvPr>
            <p:ph idx="1"/>
          </p:nvPr>
        </p:nvSpPr>
        <p:spPr>
          <a:xfrm>
            <a:off x="859809" y="1419368"/>
            <a:ext cx="10877265" cy="5076966"/>
          </a:xfrm>
        </p:spPr>
        <p:txBody>
          <a:bodyPr>
            <a:normAutofit fontScale="92500" lnSpcReduction="20000"/>
          </a:bodyPr>
          <a:lstStyle/>
          <a:p>
            <a:r>
              <a:rPr lang="en-US" altLang="zh-CN" dirty="0" smtClean="0"/>
              <a:t>Was there any set amount of money at your own disposal when you were a kid? How would you usually spend that money? Was there any guidance from your parents  in terms of how you should spend your own money?</a:t>
            </a:r>
          </a:p>
          <a:p>
            <a:endParaRPr lang="en-US" altLang="zh-CN" dirty="0" smtClean="0"/>
          </a:p>
          <a:p>
            <a:endParaRPr lang="en-US" altLang="zh-CN" dirty="0" smtClean="0"/>
          </a:p>
          <a:p>
            <a:r>
              <a:rPr lang="en-US" altLang="zh-CN" dirty="0" smtClean="0"/>
              <a:t> Have you learned any lessons from your parents about money? Were there any serious talks in your family about the issue concerning money?</a:t>
            </a:r>
          </a:p>
          <a:p>
            <a:endParaRPr lang="en-US" altLang="zh-CN" dirty="0" smtClean="0"/>
          </a:p>
          <a:p>
            <a:endParaRPr lang="en-US" altLang="zh-CN" dirty="0" smtClean="0"/>
          </a:p>
          <a:p>
            <a:r>
              <a:rPr lang="en-US" altLang="zh-CN" dirty="0" smtClean="0"/>
              <a:t> What is your philosophy towards money? Is it shaped by your family   upbringing? </a:t>
            </a:r>
          </a:p>
          <a:p>
            <a:pPr>
              <a:buNone/>
            </a:pPr>
            <a:endParaRPr lang="en-US" altLang="zh-CN" dirty="0" smtClean="0"/>
          </a:p>
          <a:p>
            <a:pPr>
              <a:buNone/>
            </a:pPr>
            <a:r>
              <a:rPr lang="en-US" altLang="zh-CN" dirty="0" smtClean="0"/>
              <a:t>   </a:t>
            </a:r>
          </a:p>
          <a:p>
            <a:pPr>
              <a:buNone/>
            </a:pPr>
            <a:endParaRPr lang="en-US" altLang="zh-CN" dirty="0" smtClean="0"/>
          </a:p>
          <a:p>
            <a:endParaRPr lang="en-US" altLang="zh-CN" dirty="0" smtClean="0"/>
          </a:p>
          <a:p>
            <a:pPr>
              <a:buNone/>
            </a:pPr>
            <a:endParaRPr lang="en-US" altLang="zh-CN" dirty="0"/>
          </a:p>
          <a:p>
            <a:endParaRPr lang="en-US" altLang="zh-CN" dirty="0" smtClean="0"/>
          </a:p>
          <a:p>
            <a:endParaRPr lang="en-US" altLang="zh-CN" dirty="0"/>
          </a:p>
          <a:p>
            <a:pPr marL="0" indent="0">
              <a:buNone/>
            </a:pP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985517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D8C1E40-131A-45BE-B8DB-1AD1FB3B7ED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4EA27916-6494-45F6-8829-C3629C5020FC}"/>
              </a:ext>
            </a:extLst>
          </p:cNvPr>
          <p:cNvSpPr>
            <a:spLocks noGrp="1"/>
          </p:cNvSpPr>
          <p:nvPr>
            <p:ph idx="1"/>
          </p:nvPr>
        </p:nvSpPr>
        <p:spPr/>
        <p:txBody>
          <a:bodyPr/>
          <a:lstStyle/>
          <a:p>
            <a:pPr>
              <a:buNone/>
            </a:pPr>
            <a:r>
              <a:rPr lang="en-US" altLang="zh-CN" dirty="0">
                <a:solidFill>
                  <a:srgbClr val="FF0000"/>
                </a:solidFill>
              </a:rPr>
              <a:t> </a:t>
            </a:r>
            <a:r>
              <a:rPr lang="en-US" altLang="zh-CN" dirty="0" smtClean="0">
                <a:solidFill>
                  <a:srgbClr val="FF0000"/>
                </a:solidFill>
              </a:rPr>
              <a:t> </a:t>
            </a:r>
            <a:r>
              <a:rPr lang="en-US" altLang="zh-CN" dirty="0" smtClean="0"/>
              <a:t> 4       </a:t>
            </a:r>
            <a:r>
              <a:rPr lang="en-US" altLang="zh-CN" dirty="0" smtClean="0">
                <a:solidFill>
                  <a:srgbClr val="FF0000"/>
                </a:solidFill>
              </a:rPr>
              <a:t>If </a:t>
            </a:r>
            <a:r>
              <a:rPr lang="en-US" altLang="zh-CN" dirty="0">
                <a:solidFill>
                  <a:srgbClr val="FF0000"/>
                </a:solidFill>
              </a:rPr>
              <a:t>the child prefers to donate the time instead of money, then this might be encouraged, too. </a:t>
            </a:r>
            <a:r>
              <a:rPr lang="en-US" altLang="zh-CN" dirty="0"/>
              <a:t>Several private-school children told me </a:t>
            </a:r>
            <a:r>
              <a:rPr lang="en-US" altLang="zh-CN" dirty="0">
                <a:solidFill>
                  <a:srgbClr val="00B0F0"/>
                </a:solidFill>
              </a:rPr>
              <a:t>how good they felt about themselves after they had worked directly on something like this</a:t>
            </a:r>
            <a:r>
              <a:rPr lang="en-US" altLang="zh-CN" dirty="0"/>
              <a:t>—whether it was a fund-raiser for the school’s scholarship fund or personally making gifts for poor children for Christmas. Certainly it is a way to get teenagers, who tend to be self- centered anyway,  a little more interested in others. It also gives them a chance to meet people in other circumstances. </a:t>
            </a:r>
            <a:endParaRPr lang="zh-CN" altLang="en-US" dirty="0"/>
          </a:p>
        </p:txBody>
      </p:sp>
    </p:spTree>
    <p:extLst>
      <p:ext uri="{BB962C8B-B14F-4D97-AF65-F5344CB8AC3E}">
        <p14:creationId xmlns:p14="http://schemas.microsoft.com/office/powerpoint/2010/main" val="33746325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A934AFC-B355-4A32-A2E6-D9D814BF448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02F0B40F-9F4A-4E82-9B81-B3252673BCAA}"/>
              </a:ext>
            </a:extLst>
          </p:cNvPr>
          <p:cNvSpPr>
            <a:spLocks noGrp="1"/>
          </p:cNvSpPr>
          <p:nvPr>
            <p:ph idx="1"/>
          </p:nvPr>
        </p:nvSpPr>
        <p:spPr>
          <a:xfrm>
            <a:off x="655093" y="955344"/>
            <a:ext cx="11286697" cy="5663820"/>
          </a:xfrm>
        </p:spPr>
        <p:txBody>
          <a:bodyPr>
            <a:normAutofit fontScale="92500"/>
          </a:bodyPr>
          <a:lstStyle/>
          <a:p>
            <a:pPr>
              <a:buNone/>
            </a:pPr>
            <a:r>
              <a:rPr lang="en-US" altLang="zh-CN" dirty="0"/>
              <a:t> </a:t>
            </a:r>
            <a:r>
              <a:rPr lang="en-US" altLang="zh-CN" dirty="0" smtClean="0"/>
              <a:t>   5      </a:t>
            </a:r>
            <a:r>
              <a:rPr lang="en-US" altLang="zh-CN" dirty="0" smtClean="0">
                <a:solidFill>
                  <a:srgbClr val="FF0000"/>
                </a:solidFill>
              </a:rPr>
              <a:t>Some </a:t>
            </a:r>
            <a:r>
              <a:rPr lang="en-US" altLang="zh-CN" dirty="0">
                <a:solidFill>
                  <a:srgbClr val="FF0000"/>
                </a:solidFill>
              </a:rPr>
              <a:t>schools in New York City foster this by making community service a graduation requirement</a:t>
            </a:r>
            <a:r>
              <a:rPr lang="en-US" altLang="zh-CN" dirty="0"/>
              <a:t>. When a group of teenagers from those schools were interviewed by the </a:t>
            </a:r>
            <a:r>
              <a:rPr lang="en-US" altLang="zh-CN" i="1" dirty="0"/>
              <a:t>New York Times  </a:t>
            </a:r>
            <a:r>
              <a:rPr lang="en-US" altLang="zh-CN" dirty="0"/>
              <a:t>about their feelings after working in a soup kitchen</a:t>
            </a:r>
            <a:r>
              <a:rPr lang="en-US" altLang="zh-CN" i="1" dirty="0"/>
              <a:t>, </a:t>
            </a:r>
            <a:r>
              <a:rPr lang="en-US" altLang="zh-CN" dirty="0">
                <a:highlight>
                  <a:srgbClr val="FFFF00"/>
                </a:highlight>
              </a:rPr>
              <a:t>all admitted that they had never really felt the direct impact of poverty before. </a:t>
            </a:r>
            <a:r>
              <a:rPr lang="en-US" altLang="zh-CN" dirty="0">
                <a:solidFill>
                  <a:schemeClr val="accent1">
                    <a:lumMod val="75000"/>
                  </a:schemeClr>
                </a:solidFill>
              </a:rPr>
              <a:t>Said one</a:t>
            </a:r>
            <a:r>
              <a:rPr lang="en-US" altLang="zh-CN" dirty="0"/>
              <a:t>, “ You know how</a:t>
            </a:r>
            <a:r>
              <a:rPr lang="zh-CN" altLang="en-US" dirty="0"/>
              <a:t> </a:t>
            </a:r>
            <a:r>
              <a:rPr lang="en-US" altLang="zh-CN" dirty="0"/>
              <a:t>sometimes</a:t>
            </a:r>
            <a:r>
              <a:rPr lang="zh-CN" altLang="en-US" dirty="0"/>
              <a:t> </a:t>
            </a:r>
            <a:r>
              <a:rPr lang="en-US" altLang="zh-CN" dirty="0"/>
              <a:t>you</a:t>
            </a:r>
            <a:r>
              <a:rPr lang="zh-CN" altLang="en-US" dirty="0"/>
              <a:t> </a:t>
            </a:r>
            <a:r>
              <a:rPr lang="en-US" altLang="zh-CN" dirty="0"/>
              <a:t>open a</a:t>
            </a:r>
            <a:r>
              <a:rPr lang="zh-CN" altLang="en-US" dirty="0"/>
              <a:t> </a:t>
            </a:r>
            <a:r>
              <a:rPr lang="en-US" altLang="zh-CN" dirty="0"/>
              <a:t>refrigerator and complain there’s nothing to eat? I’ll never do that again.” </a:t>
            </a:r>
            <a:r>
              <a:rPr lang="en-US" altLang="zh-CN" dirty="0" smtClean="0">
                <a:solidFill>
                  <a:schemeClr val="accent1">
                    <a:lumMod val="75000"/>
                  </a:schemeClr>
                </a:solidFill>
              </a:rPr>
              <a:t>A </a:t>
            </a:r>
            <a:r>
              <a:rPr lang="en-US" altLang="zh-CN" dirty="0">
                <a:solidFill>
                  <a:schemeClr val="accent1">
                    <a:lumMod val="75000"/>
                  </a:schemeClr>
                </a:solidFill>
              </a:rPr>
              <a:t>few recognized</a:t>
            </a:r>
            <a:r>
              <a:rPr lang="en-US" altLang="zh-CN" dirty="0"/>
              <a:t> it was the first time they had ever had a </a:t>
            </a:r>
            <a:r>
              <a:rPr lang="en-US" altLang="zh-CN" dirty="0" smtClean="0"/>
              <a:t>chance to </a:t>
            </a:r>
            <a:r>
              <a:rPr lang="en-US" altLang="zh-CN" dirty="0"/>
              <a:t>get to know somebody who was down his luck. And that changed their feelings quite a bit about the poor. </a:t>
            </a:r>
            <a:r>
              <a:rPr lang="en-US" altLang="zh-CN" dirty="0">
                <a:solidFill>
                  <a:schemeClr val="accent1">
                    <a:lumMod val="75000"/>
                  </a:schemeClr>
                </a:solidFill>
              </a:rPr>
              <a:t>Others said </a:t>
            </a:r>
            <a:r>
              <a:rPr lang="en-US" altLang="zh-CN" dirty="0"/>
              <a:t>that they hoped that one day they would be in a position to really help. And this would enable them to better understand the needs of others—the beginning, one hopes, of the notion that </a:t>
            </a:r>
            <a:r>
              <a:rPr lang="en-US" altLang="zh-CN" dirty="0">
                <a:solidFill>
                  <a:srgbClr val="FF0000"/>
                </a:solidFill>
              </a:rPr>
              <a:t>privilege can put somebody in a position to further social justice. </a:t>
            </a:r>
            <a:r>
              <a:rPr lang="en-US" altLang="zh-CN" dirty="0"/>
              <a:t>Though it may all sound  arrogant, it is certainly a way to help realize that some of the great satisfactions in life come from giving and doing for others, a concept to which these children rarely appear to be exposed.   </a:t>
            </a:r>
            <a:endParaRPr lang="zh-CN" altLang="en-US" dirty="0"/>
          </a:p>
        </p:txBody>
      </p:sp>
    </p:spTree>
    <p:extLst>
      <p:ext uri="{BB962C8B-B14F-4D97-AF65-F5344CB8AC3E}">
        <p14:creationId xmlns:p14="http://schemas.microsoft.com/office/powerpoint/2010/main" val="121342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dirty="0" smtClean="0"/>
              <a:t>  </a:t>
            </a:r>
            <a:r>
              <a:rPr lang="en-US" altLang="zh-CN" b="1" dirty="0" smtClean="0"/>
              <a:t>Voices of these teenagers after working in a soup kitchen</a:t>
            </a:r>
          </a:p>
          <a:p>
            <a:pPr>
              <a:buNone/>
            </a:pPr>
            <a:endParaRPr lang="en-US" altLang="zh-CN" dirty="0" smtClean="0"/>
          </a:p>
          <a:p>
            <a:r>
              <a:rPr lang="en-US" altLang="zh-CN" dirty="0" smtClean="0"/>
              <a:t>They had never really felt the direct impact of poverty before.</a:t>
            </a:r>
          </a:p>
          <a:p>
            <a:r>
              <a:rPr lang="en-US" altLang="zh-CN" dirty="0" smtClean="0"/>
              <a:t>Their feelings about the poor were changed.</a:t>
            </a:r>
          </a:p>
          <a:p>
            <a:r>
              <a:rPr lang="en-US" altLang="zh-CN" dirty="0" smtClean="0"/>
              <a:t>They hoped that one day they would be in a position to really help.</a:t>
            </a:r>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                </a:t>
            </a:r>
            <a:endParaRPr lang="zh-CN" altLang="en-US" dirty="0"/>
          </a:p>
        </p:txBody>
      </p:sp>
      <p:graphicFrame>
        <p:nvGraphicFramePr>
          <p:cNvPr id="5" name="图示 4"/>
          <p:cNvGraphicFramePr/>
          <p:nvPr/>
        </p:nvGraphicFramePr>
        <p:xfrm>
          <a:off x="885589" y="702354"/>
          <a:ext cx="1081054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786051" y="0"/>
            <a:ext cx="10254987" cy="6089395"/>
            <a:chOff x="846231" y="3363838"/>
            <a:chExt cx="4336338" cy="2434589"/>
          </a:xfrm>
        </p:grpSpPr>
        <p:grpSp>
          <p:nvGrpSpPr>
            <p:cNvPr id="36" name="组合 35"/>
            <p:cNvGrpSpPr/>
            <p:nvPr/>
          </p:nvGrpSpPr>
          <p:grpSpPr>
            <a:xfrm>
              <a:off x="846231" y="3363838"/>
              <a:ext cx="845449" cy="84533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ea typeface="微软雅黑" pitchFamily="34" charset="-122"/>
                </a:endParaRPr>
              </a:p>
            </p:txBody>
          </p:sp>
          <p:sp>
            <p:nvSpPr>
              <p:cNvPr id="42" name="椭圆 4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ea typeface="微软雅黑" pitchFamily="34" charset="-122"/>
                </a:endParaRPr>
              </a:p>
            </p:txBody>
          </p:sp>
        </p:grpSp>
        <p:sp>
          <p:nvSpPr>
            <p:cNvPr id="40" name="TextBox 39"/>
            <p:cNvSpPr txBox="1"/>
            <p:nvPr/>
          </p:nvSpPr>
          <p:spPr>
            <a:xfrm>
              <a:off x="984320" y="3521974"/>
              <a:ext cx="4198249" cy="2276453"/>
            </a:xfrm>
            <a:prstGeom prst="rect">
              <a:avLst/>
            </a:prstGeom>
            <a:noFill/>
          </p:spPr>
          <p:txBody>
            <a:bodyPr wrap="square" lIns="0" tIns="0" rIns="0" bIns="0" rtlCol="0">
              <a:spAutoFit/>
            </a:bodyPr>
            <a:lstStyle/>
            <a:p>
              <a:r>
                <a:rPr lang="en-US" altLang="zh-CN" sz="5000" b="1" dirty="0">
                  <a:solidFill>
                    <a:schemeClr val="tx1">
                      <a:lumMod val="65000"/>
                      <a:lumOff val="35000"/>
                    </a:schemeClr>
                  </a:solidFill>
                  <a:latin typeface="汉仪粗宋繁" panose="02010609000101010101" pitchFamily="49" charset="-122"/>
                  <a:ea typeface="汉仪粗宋繁" panose="02010609000101010101" pitchFamily="49" charset="-122"/>
                </a:rPr>
                <a:t>PART ONE</a:t>
              </a:r>
            </a:p>
            <a:p>
              <a:endParaRPr lang="en-US" altLang="zh-CN" sz="8800" b="1" dirty="0">
                <a:solidFill>
                  <a:schemeClr val="tx1">
                    <a:lumMod val="65000"/>
                    <a:lumOff val="35000"/>
                  </a:schemeClr>
                </a:solidFill>
                <a:latin typeface="汉仪粗宋繁" panose="02010609000101010101" pitchFamily="49" charset="-122"/>
                <a:ea typeface="汉仪粗宋繁" panose="02010609000101010101" pitchFamily="49" charset="-122"/>
              </a:endParaRPr>
            </a:p>
            <a:p>
              <a:r>
                <a:rPr lang="en-US" altLang="zh-CN" sz="4000" b="1" dirty="0">
                  <a:solidFill>
                    <a:schemeClr val="tx1">
                      <a:lumMod val="65000"/>
                      <a:lumOff val="35000"/>
                    </a:schemeClr>
                  </a:solidFill>
                  <a:latin typeface="汉仪粗宋繁" panose="02010609000101010101" pitchFamily="49" charset="-122"/>
                  <a:ea typeface="汉仪粗宋繁" panose="02010609000101010101" pitchFamily="49" charset="-122"/>
                </a:rPr>
                <a:t>An</a:t>
              </a:r>
              <a:r>
                <a:rPr lang="zh-CN" altLang="en-US" sz="4000" b="1" dirty="0">
                  <a:solidFill>
                    <a:schemeClr val="tx1">
                      <a:lumMod val="65000"/>
                      <a:lumOff val="35000"/>
                    </a:schemeClr>
                  </a:solidFill>
                  <a:latin typeface="汉仪粗宋繁" panose="02010609000101010101" pitchFamily="49" charset="-122"/>
                  <a:ea typeface="汉仪粗宋繁" panose="02010609000101010101" pitchFamily="49" charset="-122"/>
                </a:rPr>
                <a:t> </a:t>
              </a:r>
              <a:r>
                <a:rPr lang="en-US" altLang="zh-CN" sz="4000" b="1" dirty="0">
                  <a:solidFill>
                    <a:schemeClr val="tx1">
                      <a:lumMod val="65000"/>
                      <a:lumOff val="35000"/>
                    </a:schemeClr>
                  </a:solidFill>
                  <a:latin typeface="汉仪粗宋繁" panose="02010609000101010101" pitchFamily="49" charset="-122"/>
                  <a:ea typeface="汉仪粗宋繁" panose="02010609000101010101" pitchFamily="49" charset="-122"/>
                </a:rPr>
                <a:t>Overview of the Teaching </a:t>
              </a:r>
              <a:r>
                <a:rPr lang="en-US" altLang="zh-CN" sz="4000" b="1" dirty="0" smtClean="0">
                  <a:solidFill>
                    <a:schemeClr val="tx1">
                      <a:lumMod val="65000"/>
                      <a:lumOff val="35000"/>
                    </a:schemeClr>
                  </a:solidFill>
                  <a:latin typeface="汉仪粗宋繁" panose="02010609000101010101" pitchFamily="49" charset="-122"/>
                  <a:ea typeface="汉仪粗宋繁" panose="02010609000101010101" pitchFamily="49" charset="-122"/>
                </a:rPr>
                <a:t>Plan</a:t>
              </a:r>
            </a:p>
            <a:p>
              <a:endParaRPr lang="en-US" altLang="zh-CN" sz="4000" b="1" dirty="0" smtClean="0">
                <a:solidFill>
                  <a:schemeClr val="tx1">
                    <a:lumMod val="65000"/>
                    <a:lumOff val="35000"/>
                  </a:schemeClr>
                </a:solidFill>
                <a:latin typeface="汉仪粗宋繁" panose="02010609000101010101" pitchFamily="49" charset="-122"/>
                <a:ea typeface="汉仪粗宋繁" panose="02010609000101010101" pitchFamily="49" charset="-122"/>
              </a:endParaRPr>
            </a:p>
            <a:p>
              <a:r>
                <a:rPr lang="en-US" altLang="zh-CN" sz="3600" b="1" dirty="0" smtClean="0">
                  <a:solidFill>
                    <a:schemeClr val="tx1">
                      <a:lumMod val="65000"/>
                      <a:lumOff val="35000"/>
                    </a:schemeClr>
                  </a:solidFill>
                  <a:latin typeface="汉仪粗宋繁" panose="02010609000101010101" pitchFamily="49" charset="-122"/>
                  <a:ea typeface="汉仪粗宋繁" panose="02010609000101010101" pitchFamily="49" charset="-122"/>
                </a:rPr>
                <a:t>Intensive Course</a:t>
              </a:r>
            </a:p>
            <a:p>
              <a:r>
                <a:rPr lang="en-US" altLang="zh-CN" sz="3600" b="1" dirty="0" smtClean="0">
                  <a:solidFill>
                    <a:schemeClr val="tx1">
                      <a:lumMod val="65000"/>
                      <a:lumOff val="35000"/>
                    </a:schemeClr>
                  </a:solidFill>
                  <a:latin typeface="汉仪粗宋繁" panose="02010609000101010101" pitchFamily="49" charset="-122"/>
                  <a:ea typeface="汉仪粗宋繁" panose="02010609000101010101" pitchFamily="49" charset="-122"/>
                </a:rPr>
                <a:t>Second-year Non-English Majors</a:t>
              </a:r>
            </a:p>
            <a:p>
              <a:endParaRPr lang="en-US" altLang="zh-CN" sz="4000" b="1" dirty="0" smtClean="0">
                <a:solidFill>
                  <a:schemeClr val="tx1">
                    <a:lumMod val="65000"/>
                    <a:lumOff val="35000"/>
                  </a:schemeClr>
                </a:solidFill>
                <a:latin typeface="汉仪粗宋繁" panose="02010609000101010101" pitchFamily="49" charset="-122"/>
                <a:ea typeface="汉仪粗宋繁" panose="02010609000101010101" pitchFamily="49" charset="-122"/>
              </a:endParaRPr>
            </a:p>
            <a:p>
              <a:endParaRPr lang="zh-CN" altLang="en-US" sz="4000" b="1" dirty="0">
                <a:solidFill>
                  <a:schemeClr val="tx1">
                    <a:lumMod val="65000"/>
                    <a:lumOff val="35000"/>
                  </a:schemeClr>
                </a:solidFill>
                <a:latin typeface="汉仪粗宋繁" panose="02010609000101010101" pitchFamily="49" charset="-122"/>
                <a:ea typeface="汉仪粗宋繁" panose="02010609000101010101" pitchFamily="49" charset="-122"/>
              </a:endParaRPr>
            </a:p>
          </p:txBody>
        </p:sp>
      </p:grpSp>
    </p:spTree>
    <p:extLst>
      <p:ext uri="{BB962C8B-B14F-4D97-AF65-F5344CB8AC3E}">
        <p14:creationId xmlns:p14="http://schemas.microsoft.com/office/powerpoint/2010/main" val="22379872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33482" y="1825624"/>
            <a:ext cx="10980761" cy="4561527"/>
          </a:xfrm>
        </p:spPr>
        <p:txBody>
          <a:bodyPr/>
          <a:lstStyle/>
          <a:p>
            <a:r>
              <a:rPr lang="en-US" altLang="zh-CN" dirty="0" smtClean="0"/>
              <a:t>How do you understand the statement “</a:t>
            </a:r>
            <a:r>
              <a:rPr lang="en-US" altLang="zh-CN" b="1" dirty="0" smtClean="0"/>
              <a:t>Privilege can put somebody in a position to further social justice? </a:t>
            </a:r>
            <a:endParaRPr lang="zh-CN" altLang="en-US"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9D4607A-3E09-4F6D-A69E-65B68304B38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 xmlns:a16="http://schemas.microsoft.com/office/drawing/2014/main" id="{E6316F6E-8B7B-4337-BEC2-8B55D135DFE3}"/>
              </a:ext>
            </a:extLst>
          </p:cNvPr>
          <p:cNvSpPr>
            <a:spLocks noGrp="1"/>
          </p:cNvSpPr>
          <p:nvPr>
            <p:ph idx="1"/>
          </p:nvPr>
        </p:nvSpPr>
        <p:spPr/>
        <p:txBody>
          <a:bodyPr/>
          <a:lstStyle/>
          <a:p>
            <a:r>
              <a:rPr lang="en-US" altLang="zh-CN" dirty="0"/>
              <a:t>6    “ There is just so much room in a child’s heart for compassion toward others burdened by problems never actuality seen,” writes Robert Cole in </a:t>
            </a:r>
            <a:r>
              <a:rPr lang="en-US" altLang="zh-CN" i="1" dirty="0"/>
              <a:t>Privileged Ones</a:t>
            </a:r>
            <a:r>
              <a:rPr lang="en-US" altLang="zh-CN" dirty="0"/>
              <a:t>. “ When a moment of reflection has prompted uncertainty, sadness and worry, I have heard these quite fortunate boys and girls remark regretfully upon their own attitudes,  their lack of awareness, their all too carefree days.”</a:t>
            </a:r>
            <a:r>
              <a:rPr lang="zh-CN" altLang="en-US" dirty="0"/>
              <a:t> </a:t>
            </a:r>
            <a:r>
              <a:rPr lang="en-US" altLang="zh-CN" dirty="0"/>
              <a:t>in</a:t>
            </a:r>
            <a:r>
              <a:rPr lang="zh-CN" altLang="en-US" dirty="0"/>
              <a:t> </a:t>
            </a:r>
            <a:r>
              <a:rPr lang="en-US" altLang="zh-CN" dirty="0"/>
              <a:t>other</a:t>
            </a:r>
            <a:r>
              <a:rPr lang="zh-CN" altLang="en-US" dirty="0"/>
              <a:t> </a:t>
            </a:r>
            <a:r>
              <a:rPr lang="en-US" altLang="zh-CN" dirty="0"/>
              <a:t>words, a privileged upbringing, unrestrained by reality and an involvement with others, has the capacity to provide yet another blow to low self-esteem because it can make a child feel inadequate when dealing with the “wilder world.”</a:t>
            </a:r>
            <a:endParaRPr lang="zh-CN" altLang="en-US" dirty="0"/>
          </a:p>
        </p:txBody>
      </p:sp>
    </p:spTree>
    <p:extLst>
      <p:ext uri="{BB962C8B-B14F-4D97-AF65-F5344CB8AC3E}">
        <p14:creationId xmlns:p14="http://schemas.microsoft.com/office/powerpoint/2010/main" val="4337219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the vital importance of giving  fortunate children a chance by their parents and schools to help others </a:t>
            </a:r>
          </a:p>
          <a:p>
            <a:endParaRPr lang="en-US" altLang="zh-CN" dirty="0" smtClean="0"/>
          </a:p>
          <a:p>
            <a:pPr>
              <a:buNone/>
            </a:pPr>
            <a:r>
              <a:rPr lang="en-US" altLang="zh-CN" dirty="0" smtClean="0"/>
              <a:t>   These children won’t understand this on their own until they are given the chances to see, to feel, to experience on their own. </a:t>
            </a:r>
          </a:p>
          <a:p>
            <a:endParaRPr lang="en-US" altLang="zh-CN" dirty="0" smtClean="0"/>
          </a:p>
          <a:p>
            <a:pPr>
              <a:buNone/>
            </a:pPr>
            <a:r>
              <a:rPr lang="en-US" altLang="zh-CN" dirty="0" smtClean="0"/>
              <a:t>   </a:t>
            </a:r>
          </a:p>
          <a:p>
            <a:pPr>
              <a:buNone/>
            </a:pPr>
            <a:r>
              <a:rPr lang="en-US" altLang="zh-CN" dirty="0" smtClean="0"/>
              <a:t>   Are our children overprotected in their own Gardens of Eden?</a:t>
            </a: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en-US" altLang="zh-CN" dirty="0" smtClean="0"/>
              <a:t>Who was the giver? Who was the receiver? And more importantly, does it even matter?</a:t>
            </a:r>
          </a:p>
          <a:p>
            <a:endParaRPr lang="en-US" altLang="zh-CN" dirty="0" smtClean="0"/>
          </a:p>
          <a:p>
            <a:r>
              <a:rPr lang="en-US" altLang="zh-CN" dirty="0" smtClean="0"/>
              <a:t>Sometimes you are giving and sometimes you are receiving, but it doesn't really matter because the real reward of that give and take doesn’t lie in the value of what’s being exchanged. The real reward lies in what flows between us—our connection.</a:t>
            </a:r>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en-US" altLang="zh-CN" sz="8000" dirty="0" smtClean="0"/>
              <a:t>        Thank you!</a:t>
            </a:r>
            <a:endParaRPr lang="zh-CN" altLang="en-US" sz="8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10"/>
          <p:cNvSpPr txBox="1">
            <a:spLocks noChangeArrowheads="1"/>
          </p:cNvSpPr>
          <p:nvPr/>
        </p:nvSpPr>
        <p:spPr bwMode="auto">
          <a:xfrm>
            <a:off x="0" y="61254"/>
            <a:ext cx="4680076" cy="64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r>
              <a:rPr lang="en-US" altLang="zh-CN" sz="3600" b="1" dirty="0">
                <a:latin typeface="+mn-ea"/>
                <a:ea typeface="+mn-ea"/>
                <a:cs typeface="+mn-ea"/>
                <a:sym typeface="+mn-lt"/>
              </a:rPr>
              <a:t>Teaching Objectives </a:t>
            </a:r>
            <a:endParaRPr lang="zh-CN" altLang="en-US" sz="3600" b="1" dirty="0">
              <a:latin typeface="+mn-ea"/>
              <a:ea typeface="+mn-ea"/>
              <a:cs typeface="+mn-ea"/>
              <a:sym typeface="+mn-lt"/>
            </a:endParaRPr>
          </a:p>
        </p:txBody>
      </p:sp>
      <p:grpSp>
        <p:nvGrpSpPr>
          <p:cNvPr id="40" name="组合 39"/>
          <p:cNvGrpSpPr/>
          <p:nvPr/>
        </p:nvGrpSpPr>
        <p:grpSpPr>
          <a:xfrm>
            <a:off x="2655297" y="1593275"/>
            <a:ext cx="2955235" cy="2724188"/>
            <a:chOff x="304800" y="673100"/>
            <a:chExt cx="4000500" cy="4000500"/>
          </a:xfrm>
          <a:solidFill>
            <a:schemeClr val="tx2">
              <a:lumMod val="20000"/>
              <a:lumOff val="80000"/>
            </a:schemeClr>
          </a:solidFill>
          <a:effectLst>
            <a:outerShdw blurRad="444500" dist="254000" dir="8100000" algn="tr" rotWithShape="0">
              <a:prstClr val="black">
                <a:alpha val="50000"/>
              </a:prstClr>
            </a:outerShdw>
          </a:effectLst>
        </p:grpSpPr>
        <p:sp>
          <p:nvSpPr>
            <p:cNvPr id="41" name="同心圆 23"/>
            <p:cNvSpPr/>
            <p:nvPr/>
          </p:nvSpPr>
          <p:spPr>
            <a:xfrm>
              <a:off x="304800" y="673100"/>
              <a:ext cx="4000500" cy="4000500"/>
            </a:xfrm>
            <a:prstGeom prst="donut">
              <a:avLst>
                <a:gd name="adj" fmla="val 4879"/>
              </a:avLst>
            </a:prstGeom>
            <a:grp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42" name="椭圆 41"/>
            <p:cNvSpPr/>
            <p:nvPr/>
          </p:nvSpPr>
          <p:spPr>
            <a:xfrm>
              <a:off x="392112" y="760412"/>
              <a:ext cx="3825874" cy="3825874"/>
            </a:xfrm>
            <a:prstGeom prst="ellipse">
              <a:avLst/>
            </a:prstGeom>
            <a:grpFill/>
            <a:ln>
              <a:solidFill>
                <a:schemeClr val="bg2"/>
              </a:soli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u="sng" dirty="0">
                <a:solidFill>
                  <a:srgbClr val="C00000"/>
                </a:solidFill>
                <a:ea typeface="微软雅黑" pitchFamily="34" charset="-122"/>
              </a:endParaRPr>
            </a:p>
          </p:txBody>
        </p:sp>
      </p:grpSp>
      <p:sp>
        <p:nvSpPr>
          <p:cNvPr id="43" name="矩形 42"/>
          <p:cNvSpPr/>
          <p:nvPr/>
        </p:nvSpPr>
        <p:spPr>
          <a:xfrm>
            <a:off x="3134287" y="2846191"/>
            <a:ext cx="2404842" cy="523220"/>
          </a:xfrm>
          <a:prstGeom prst="rect">
            <a:avLst/>
          </a:prstGeom>
        </p:spPr>
        <p:txBody>
          <a:bodyPr wrap="square">
            <a:spAutoFit/>
          </a:bodyPr>
          <a:lstStyle/>
          <a:p>
            <a:r>
              <a:rPr lang="en-US" altLang="zh-CN" sz="2800" dirty="0">
                <a:latin typeface="微软雅黑"/>
                <a:ea typeface="微软雅黑"/>
                <a:hlinkClick r:id="rId3" action="ppaction://hlinksldjump"/>
              </a:rPr>
              <a:t>Knowledge</a:t>
            </a:r>
            <a:endParaRPr lang="zh-CN" altLang="en-US" sz="2800" dirty="0">
              <a:latin typeface="微软雅黑"/>
              <a:ea typeface="微软雅黑"/>
            </a:endParaRPr>
          </a:p>
        </p:txBody>
      </p:sp>
      <p:grpSp>
        <p:nvGrpSpPr>
          <p:cNvPr id="46" name="组合 45"/>
          <p:cNvGrpSpPr/>
          <p:nvPr/>
        </p:nvGrpSpPr>
        <p:grpSpPr>
          <a:xfrm>
            <a:off x="5295727" y="1550294"/>
            <a:ext cx="2955234" cy="2810147"/>
            <a:chOff x="304800" y="673100"/>
            <a:chExt cx="4000500" cy="4000500"/>
          </a:xfrm>
          <a:solidFill>
            <a:schemeClr val="tx2">
              <a:lumMod val="20000"/>
              <a:lumOff val="80000"/>
            </a:schemeClr>
          </a:solidFill>
          <a:effectLst>
            <a:outerShdw blurRad="444500" dist="254000" dir="8100000" algn="tr" rotWithShape="0">
              <a:prstClr val="black">
                <a:alpha val="50000"/>
              </a:prstClr>
            </a:outerShdw>
          </a:effectLst>
        </p:grpSpPr>
        <p:sp>
          <p:nvSpPr>
            <p:cNvPr id="52" name="同心圆 35"/>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53" name="椭圆 52"/>
            <p:cNvSpPr/>
            <p:nvPr/>
          </p:nvSpPr>
          <p:spPr>
            <a:xfrm>
              <a:off x="392112" y="760412"/>
              <a:ext cx="3825874" cy="3825874"/>
            </a:xfrm>
            <a:prstGeom prst="ellipse">
              <a:avLst/>
            </a:prstGeom>
            <a:grp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u="sng">
                <a:solidFill>
                  <a:srgbClr val="C00000"/>
                </a:solidFill>
                <a:ea typeface="微软雅黑" pitchFamily="34" charset="-122"/>
              </a:endParaRPr>
            </a:p>
          </p:txBody>
        </p:sp>
      </p:grpSp>
      <p:grpSp>
        <p:nvGrpSpPr>
          <p:cNvPr id="54" name="组合 53"/>
          <p:cNvGrpSpPr/>
          <p:nvPr/>
        </p:nvGrpSpPr>
        <p:grpSpPr>
          <a:xfrm>
            <a:off x="4061512" y="3664944"/>
            <a:ext cx="2955233" cy="2605273"/>
            <a:chOff x="304800" y="673100"/>
            <a:chExt cx="4000500" cy="4000500"/>
          </a:xfrm>
          <a:solidFill>
            <a:schemeClr val="bg2">
              <a:lumMod val="90000"/>
            </a:schemeClr>
          </a:solidFill>
          <a:effectLst>
            <a:outerShdw blurRad="444500" dist="254000" dir="8100000" algn="tr" rotWithShape="0">
              <a:prstClr val="black">
                <a:alpha val="50000"/>
              </a:prstClr>
            </a:outerShdw>
          </a:effectLst>
        </p:grpSpPr>
        <p:sp>
          <p:nvSpPr>
            <p:cNvPr id="55" name="同心圆 38"/>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ndParaRPr>
            </a:p>
          </p:txBody>
        </p:sp>
        <p:sp>
          <p:nvSpPr>
            <p:cNvPr id="56" name="椭圆 55"/>
            <p:cNvSpPr/>
            <p:nvPr/>
          </p:nvSpPr>
          <p:spPr>
            <a:xfrm>
              <a:off x="392112" y="760412"/>
              <a:ext cx="3825874" cy="3825874"/>
            </a:xfrm>
            <a:prstGeom prst="ellipse">
              <a:avLst/>
            </a:prstGeom>
            <a:grp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u="sng">
                <a:solidFill>
                  <a:srgbClr val="C00000"/>
                </a:solidFill>
                <a:ea typeface="微软雅黑" pitchFamily="34" charset="-122"/>
              </a:endParaRPr>
            </a:p>
          </p:txBody>
        </p:sp>
      </p:grpSp>
      <p:sp>
        <p:nvSpPr>
          <p:cNvPr id="57" name="矩形 56"/>
          <p:cNvSpPr/>
          <p:nvPr/>
        </p:nvSpPr>
        <p:spPr>
          <a:xfrm>
            <a:off x="6096000" y="2873605"/>
            <a:ext cx="2154961" cy="523220"/>
          </a:xfrm>
          <a:prstGeom prst="rect">
            <a:avLst/>
          </a:prstGeom>
        </p:spPr>
        <p:txBody>
          <a:bodyPr wrap="square">
            <a:spAutoFit/>
          </a:bodyPr>
          <a:lstStyle/>
          <a:p>
            <a:r>
              <a:rPr lang="en-US" altLang="zh-CN" sz="2400" dirty="0">
                <a:solidFill>
                  <a:schemeClr val="bg1"/>
                </a:solidFill>
                <a:latin typeface="微软雅黑"/>
                <a:ea typeface="微软雅黑"/>
              </a:rPr>
              <a:t> </a:t>
            </a:r>
            <a:r>
              <a:rPr lang="en-US" altLang="zh-CN" sz="2800" dirty="0">
                <a:latin typeface="微软雅黑"/>
                <a:ea typeface="微软雅黑"/>
                <a:hlinkClick r:id="rId4" action="ppaction://hlinksldjump">
                  <a:extLst>
                    <a:ext uri="{A12FA001-AC4F-418D-AE19-62706E023703}">
                      <ahyp:hlinkClr xmlns="" xmlns:ahyp="http://schemas.microsoft.com/office/drawing/2018/hyperlinkcolor" val="tx"/>
                    </a:ext>
                  </a:extLst>
                </a:hlinkClick>
              </a:rPr>
              <a:t>Skills</a:t>
            </a:r>
            <a:endParaRPr lang="zh-CN" altLang="en-US" sz="2800" dirty="0">
              <a:latin typeface="微软雅黑"/>
              <a:ea typeface="微软雅黑"/>
            </a:endParaRPr>
          </a:p>
        </p:txBody>
      </p:sp>
      <p:sp>
        <p:nvSpPr>
          <p:cNvPr id="58" name="矩形 57"/>
          <p:cNvSpPr/>
          <p:nvPr/>
        </p:nvSpPr>
        <p:spPr>
          <a:xfrm>
            <a:off x="4280453" y="4684672"/>
            <a:ext cx="2438399" cy="731874"/>
          </a:xfrm>
          <a:prstGeom prst="rect">
            <a:avLst/>
          </a:prstGeom>
        </p:spPr>
        <p:txBody>
          <a:bodyPr wrap="square">
            <a:spAutoFit/>
          </a:bodyPr>
          <a:lstStyle/>
          <a:p>
            <a:r>
              <a:rPr lang="en-US" altLang="zh-CN" sz="2000" dirty="0">
                <a:solidFill>
                  <a:schemeClr val="bg1"/>
                </a:solidFill>
                <a:latin typeface="微软雅黑"/>
                <a:ea typeface="微软雅黑"/>
              </a:rPr>
              <a:t>  </a:t>
            </a:r>
            <a:r>
              <a:rPr lang="en-US" altLang="zh-CN" sz="2000" dirty="0">
                <a:solidFill>
                  <a:schemeClr val="bg1"/>
                </a:solidFill>
                <a:latin typeface="微软雅黑"/>
                <a:ea typeface="微软雅黑"/>
                <a:hlinkClick r:id="rId5" action="ppaction://hlinksldjump"/>
              </a:rPr>
              <a:t>Critical Thinking </a:t>
            </a:r>
          </a:p>
          <a:p>
            <a:r>
              <a:rPr lang="en-US" altLang="zh-CN" sz="2000" dirty="0">
                <a:solidFill>
                  <a:schemeClr val="bg1"/>
                </a:solidFill>
                <a:latin typeface="微软雅黑"/>
                <a:ea typeface="微软雅黑"/>
                <a:hlinkClick r:id="rId5" action="ppaction://hlinksldjump"/>
              </a:rPr>
              <a:t>        Abilities</a:t>
            </a:r>
            <a:endParaRPr lang="zh-CN" altLang="en-US" sz="2000" dirty="0">
              <a:solidFill>
                <a:schemeClr val="bg1"/>
              </a:solidFill>
              <a:latin typeface="微软雅黑"/>
              <a:ea typeface="微软雅黑"/>
            </a:endParaRPr>
          </a:p>
        </p:txBody>
      </p:sp>
    </p:spTree>
    <p:extLst>
      <p:ext uri="{BB962C8B-B14F-4D97-AF65-F5344CB8AC3E}">
        <p14:creationId xmlns:p14="http://schemas.microsoft.com/office/powerpoint/2010/main" val="37186950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500" fill="hold"/>
                                        <p:tgtEl>
                                          <p:spTgt spid="40"/>
                                        </p:tgtEl>
                                        <p:attrNameLst>
                                          <p:attrName>ppt_x</p:attrName>
                                        </p:attrNameLst>
                                      </p:cBhvr>
                                      <p:tavLst>
                                        <p:tav tm="0">
                                          <p:val>
                                            <p:strVal val="1+#ppt_w/2"/>
                                          </p:val>
                                        </p:tav>
                                        <p:tav tm="100000">
                                          <p:val>
                                            <p:strVal val="#ppt_x"/>
                                          </p:val>
                                        </p:tav>
                                      </p:tavLst>
                                    </p:anim>
                                    <p:anim calcmode="lin" valueType="num">
                                      <p:cBhvr additive="base">
                                        <p:cTn id="12" dur="500" fill="hold"/>
                                        <p:tgtEl>
                                          <p:spTgt spid="4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additive="base">
                                        <p:cTn id="16" dur="500" fill="hold"/>
                                        <p:tgtEl>
                                          <p:spTgt spid="46"/>
                                        </p:tgtEl>
                                        <p:attrNameLst>
                                          <p:attrName>ppt_x</p:attrName>
                                        </p:attrNameLst>
                                      </p:cBhvr>
                                      <p:tavLst>
                                        <p:tav tm="0">
                                          <p:val>
                                            <p:strVal val="1+#ppt_w/2"/>
                                          </p:val>
                                        </p:tav>
                                        <p:tav tm="100000">
                                          <p:val>
                                            <p:strVal val="#ppt_x"/>
                                          </p:val>
                                        </p:tav>
                                      </p:tavLst>
                                    </p:anim>
                                    <p:anim calcmode="lin" valueType="num">
                                      <p:cBhvr additive="base">
                                        <p:cTn id="17" dur="500" fill="hold"/>
                                        <p:tgtEl>
                                          <p:spTgt spid="4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1+#ppt_w/2"/>
                                          </p:val>
                                        </p:tav>
                                        <p:tav tm="100000">
                                          <p:val>
                                            <p:strVal val="#ppt_x"/>
                                          </p:val>
                                        </p:tav>
                                      </p:tavLst>
                                    </p:anim>
                                    <p:anim calcmode="lin" valueType="num">
                                      <p:cBhvr additive="base">
                                        <p:cTn id="22" dur="500" fill="hold"/>
                                        <p:tgtEl>
                                          <p:spTgt spid="54"/>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barn(outVertical)">
                                      <p:cBhvr>
                                        <p:cTn id="26" dur="500"/>
                                        <p:tgtEl>
                                          <p:spTgt spid="57"/>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barn(outVertical)">
                                      <p:cBhvr>
                                        <p:cTn id="29" dur="500"/>
                                        <p:tgtEl>
                                          <p:spTgt spid="43"/>
                                        </p:tgtEl>
                                      </p:cBhvr>
                                    </p:animEffect>
                                  </p:childTnLst>
                                </p:cTn>
                              </p:par>
                              <p:par>
                                <p:cTn id="30" presetID="16" presetClass="entr" presetSubtype="37"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arn(outVertical)">
                                      <p:cBhvr>
                                        <p:cTn id="3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3" grpId="0"/>
      <p:bldP spid="57" grpId="0"/>
      <p:bldP spid="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9"/>
          <p:cNvSpPr>
            <a:spLocks/>
          </p:cNvSpPr>
          <p:nvPr/>
        </p:nvSpPr>
        <p:spPr bwMode="auto">
          <a:xfrm rot="18958217">
            <a:off x="226756" y="2305915"/>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dirty="0">
              <a:solidFill>
                <a:srgbClr val="C00000"/>
              </a:solidFill>
              <a:ea typeface="微软雅黑" pitchFamily="34" charset="-122"/>
            </a:endParaRPr>
          </a:p>
        </p:txBody>
      </p:sp>
      <p:sp>
        <p:nvSpPr>
          <p:cNvPr id="25" name="Freeform 9"/>
          <p:cNvSpPr>
            <a:spLocks/>
          </p:cNvSpPr>
          <p:nvPr/>
        </p:nvSpPr>
        <p:spPr bwMode="auto">
          <a:xfrm rot="7985608">
            <a:off x="2489635" y="2315661"/>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6" name="Freeform 9"/>
          <p:cNvSpPr>
            <a:spLocks/>
          </p:cNvSpPr>
          <p:nvPr/>
        </p:nvSpPr>
        <p:spPr bwMode="auto">
          <a:xfrm rot="2700000">
            <a:off x="1385048" y="1178931"/>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dirty="0">
              <a:solidFill>
                <a:srgbClr val="C00000"/>
              </a:solidFill>
              <a:ea typeface="微软雅黑" pitchFamily="34" charset="-122"/>
            </a:endParaRPr>
          </a:p>
        </p:txBody>
      </p:sp>
      <p:sp>
        <p:nvSpPr>
          <p:cNvPr id="27" name="椭圆 26"/>
          <p:cNvSpPr/>
          <p:nvPr/>
        </p:nvSpPr>
        <p:spPr>
          <a:xfrm>
            <a:off x="5128695" y="937865"/>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1</a:t>
            </a:r>
            <a:endParaRPr lang="zh-CN" altLang="en-US" sz="2400" dirty="0">
              <a:solidFill>
                <a:schemeClr val="bg1"/>
              </a:solidFill>
              <a:ea typeface="微软雅黑" pitchFamily="34" charset="-122"/>
            </a:endParaRPr>
          </a:p>
        </p:txBody>
      </p:sp>
      <p:sp>
        <p:nvSpPr>
          <p:cNvPr id="28" name="椭圆 27"/>
          <p:cNvSpPr/>
          <p:nvPr/>
        </p:nvSpPr>
        <p:spPr>
          <a:xfrm>
            <a:off x="5128695" y="2094177"/>
            <a:ext cx="576472" cy="576635"/>
          </a:xfrm>
          <a:prstGeom prst="ellipse">
            <a:avLst/>
          </a:pr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2</a:t>
            </a:r>
            <a:endParaRPr lang="zh-CN" altLang="en-US" sz="2400" dirty="0">
              <a:solidFill>
                <a:schemeClr val="bg1"/>
              </a:solidFill>
              <a:ea typeface="微软雅黑" pitchFamily="34" charset="-122"/>
            </a:endParaRPr>
          </a:p>
        </p:txBody>
      </p:sp>
      <p:sp>
        <p:nvSpPr>
          <p:cNvPr id="29" name="椭圆 28"/>
          <p:cNvSpPr/>
          <p:nvPr/>
        </p:nvSpPr>
        <p:spPr>
          <a:xfrm>
            <a:off x="5128695" y="3276409"/>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3</a:t>
            </a:r>
            <a:endParaRPr lang="zh-CN" altLang="en-US" sz="2400" dirty="0">
              <a:solidFill>
                <a:schemeClr val="bg1"/>
              </a:solidFill>
              <a:ea typeface="微软雅黑" pitchFamily="34" charset="-122"/>
            </a:endParaRPr>
          </a:p>
        </p:txBody>
      </p:sp>
      <p:sp>
        <p:nvSpPr>
          <p:cNvPr id="30" name="标题 11"/>
          <p:cNvSpPr txBox="1">
            <a:spLocks/>
          </p:cNvSpPr>
          <p:nvPr/>
        </p:nvSpPr>
        <p:spPr>
          <a:xfrm>
            <a:off x="5635739" y="1005640"/>
            <a:ext cx="6556261" cy="61194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667" b="1" dirty="0"/>
              <a:t>Identify the writing styles of the two texts</a:t>
            </a:r>
            <a:endParaRPr lang="zh-CN" altLang="en-US" sz="2667"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 11"/>
          <p:cNvSpPr txBox="1">
            <a:spLocks/>
          </p:cNvSpPr>
          <p:nvPr/>
        </p:nvSpPr>
        <p:spPr>
          <a:xfrm>
            <a:off x="5669648" y="2065699"/>
            <a:ext cx="6297907" cy="796444"/>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667" b="1" dirty="0"/>
              <a:t>Locate topic sentences and their supporting details</a:t>
            </a: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标题 11"/>
          <p:cNvSpPr txBox="1">
            <a:spLocks/>
          </p:cNvSpPr>
          <p:nvPr/>
        </p:nvSpPr>
        <p:spPr>
          <a:xfrm>
            <a:off x="5635739" y="3351093"/>
            <a:ext cx="6331816" cy="107806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667" b="1" dirty="0" smtClean="0"/>
              <a:t>Get the key messages delivered in the texts</a:t>
            </a:r>
            <a:endParaRPr lang="zh-CN" altLang="en-US" sz="2667"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en-US" altLang="zh-CN" sz="2667" b="1" dirty="0"/>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74"/>
          <p:cNvSpPr txBox="1"/>
          <p:nvPr/>
        </p:nvSpPr>
        <p:spPr>
          <a:xfrm>
            <a:off x="1019437" y="3119125"/>
            <a:ext cx="2676719" cy="512897"/>
          </a:xfrm>
          <a:prstGeom prst="rect">
            <a:avLst/>
          </a:prstGeom>
          <a:noFill/>
        </p:spPr>
        <p:txBody>
          <a:bodyPr wrap="square" lIns="0" tIns="0" rIns="0" bIns="0" rtlCol="0">
            <a:spAutoFit/>
          </a:bodyPr>
          <a:lstStyle/>
          <a:p>
            <a:r>
              <a:rPr lang="en-US" altLang="zh-CN" sz="3333" dirty="0">
                <a:solidFill>
                  <a:schemeClr val="tx1">
                    <a:lumMod val="75000"/>
                    <a:lumOff val="25000"/>
                  </a:schemeClr>
                </a:solidFill>
                <a:latin typeface="微软雅黑" panose="020B0503020204020204" pitchFamily="34" charset="-122"/>
                <a:ea typeface="微软雅黑" panose="020B0503020204020204" pitchFamily="34" charset="-122"/>
              </a:rPr>
              <a:t>  Knowledge</a:t>
            </a:r>
            <a:endParaRPr lang="zh-CN" altLang="en-US" sz="3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Freeform 9"/>
          <p:cNvSpPr>
            <a:spLocks/>
          </p:cNvSpPr>
          <p:nvPr/>
        </p:nvSpPr>
        <p:spPr bwMode="auto">
          <a:xfrm rot="18900000" flipV="1">
            <a:off x="1384613" y="3452389"/>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0" name="标题 11"/>
          <p:cNvSpPr txBox="1">
            <a:spLocks/>
          </p:cNvSpPr>
          <p:nvPr/>
        </p:nvSpPr>
        <p:spPr>
          <a:xfrm>
            <a:off x="5683635" y="4712494"/>
            <a:ext cx="6269932" cy="7964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91262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1+#ppt_w/2"/>
                                          </p:val>
                                        </p:tav>
                                        <p:tav tm="100000">
                                          <p:val>
                                            <p:strVal val="#ppt_x"/>
                                          </p:val>
                                        </p:tav>
                                      </p:tavLst>
                                    </p:anim>
                                    <p:anim calcmode="lin" valueType="num">
                                      <p:cBhvr additive="base">
                                        <p:cTn id="47"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500" fill="hold"/>
                                        <p:tgtEl>
                                          <p:spTgt spid="31"/>
                                        </p:tgtEl>
                                        <p:attrNameLst>
                                          <p:attrName>ppt_x</p:attrName>
                                        </p:attrNameLst>
                                      </p:cBhvr>
                                      <p:tavLst>
                                        <p:tav tm="0">
                                          <p:val>
                                            <p:strVal val="1+#ppt_w/2"/>
                                          </p:val>
                                        </p:tav>
                                        <p:tav tm="100000">
                                          <p:val>
                                            <p:strVal val="#ppt_x"/>
                                          </p:val>
                                        </p:tav>
                                      </p:tavLst>
                                    </p:anim>
                                    <p:anim calcmode="lin" valueType="num">
                                      <p:cBhvr additive="base">
                                        <p:cTn id="53"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500" fill="hold"/>
                                        <p:tgtEl>
                                          <p:spTgt spid="32"/>
                                        </p:tgtEl>
                                        <p:attrNameLst>
                                          <p:attrName>ppt_x</p:attrName>
                                        </p:attrNameLst>
                                      </p:cBhvr>
                                      <p:tavLst>
                                        <p:tav tm="0">
                                          <p:val>
                                            <p:strVal val="1+#ppt_w/2"/>
                                          </p:val>
                                        </p:tav>
                                        <p:tav tm="100000">
                                          <p:val>
                                            <p:strVal val="#ppt_x"/>
                                          </p:val>
                                        </p:tav>
                                      </p:tavLst>
                                    </p:anim>
                                    <p:anim calcmode="lin" valueType="num">
                                      <p:cBhvr additive="base">
                                        <p:cTn id="59"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nodePh="1">
                                  <p:stCondLst>
                                    <p:cond delay="0"/>
                                  </p:stCondLst>
                                  <p:endCondLst>
                                    <p:cond evt="begin" delay="0">
                                      <p:tn val="62"/>
                                    </p:cond>
                                  </p:end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p:bldP spid="31" grpId="0"/>
      <p:bldP spid="32" grpId="0"/>
      <p:bldP spid="35" grpId="0"/>
      <p:bldP spid="17"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文本框 10"/>
          <p:cNvSpPr txBox="1">
            <a:spLocks noChangeArrowheads="1"/>
          </p:cNvSpPr>
          <p:nvPr/>
        </p:nvSpPr>
        <p:spPr bwMode="auto">
          <a:xfrm>
            <a:off x="911425" y="278219"/>
            <a:ext cx="4680076"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endParaRPr lang="zh-CN" altLang="en-US" sz="1600" b="1" dirty="0">
              <a:latin typeface="+mn-ea"/>
              <a:ea typeface="+mn-ea"/>
              <a:cs typeface="+mn-ea"/>
              <a:sym typeface="+mn-lt"/>
            </a:endParaRPr>
          </a:p>
        </p:txBody>
      </p:sp>
      <p:sp>
        <p:nvSpPr>
          <p:cNvPr id="24" name="Freeform 9"/>
          <p:cNvSpPr>
            <a:spLocks/>
          </p:cNvSpPr>
          <p:nvPr/>
        </p:nvSpPr>
        <p:spPr bwMode="auto">
          <a:xfrm rot="18958217">
            <a:off x="112137" y="2439858"/>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5" name="Freeform 9"/>
          <p:cNvSpPr>
            <a:spLocks/>
          </p:cNvSpPr>
          <p:nvPr/>
        </p:nvSpPr>
        <p:spPr bwMode="auto">
          <a:xfrm rot="7985608">
            <a:off x="2384339" y="2445150"/>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6" name="Freeform 9"/>
          <p:cNvSpPr>
            <a:spLocks/>
          </p:cNvSpPr>
          <p:nvPr/>
        </p:nvSpPr>
        <p:spPr bwMode="auto">
          <a:xfrm rot="2700000">
            <a:off x="1262611" y="1310371"/>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7" name="椭圆 26"/>
          <p:cNvSpPr/>
          <p:nvPr/>
        </p:nvSpPr>
        <p:spPr>
          <a:xfrm>
            <a:off x="4677731" y="1356965"/>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1</a:t>
            </a:r>
            <a:endParaRPr lang="zh-CN" altLang="en-US" sz="2400" dirty="0">
              <a:solidFill>
                <a:schemeClr val="bg1"/>
              </a:solidFill>
              <a:ea typeface="微软雅黑" pitchFamily="34" charset="-122"/>
            </a:endParaRPr>
          </a:p>
        </p:txBody>
      </p:sp>
      <p:sp>
        <p:nvSpPr>
          <p:cNvPr id="28" name="椭圆 27"/>
          <p:cNvSpPr/>
          <p:nvPr/>
        </p:nvSpPr>
        <p:spPr>
          <a:xfrm>
            <a:off x="4735896" y="2649945"/>
            <a:ext cx="576472" cy="576635"/>
          </a:xfrm>
          <a:prstGeom prst="ellipse">
            <a:avLst/>
          </a:pr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2</a:t>
            </a:r>
            <a:endParaRPr lang="zh-CN" altLang="en-US" sz="2400" dirty="0">
              <a:solidFill>
                <a:schemeClr val="bg1"/>
              </a:solidFill>
              <a:ea typeface="微软雅黑" pitchFamily="34" charset="-122"/>
            </a:endParaRPr>
          </a:p>
        </p:txBody>
      </p:sp>
      <p:sp>
        <p:nvSpPr>
          <p:cNvPr id="29" name="椭圆 28"/>
          <p:cNvSpPr/>
          <p:nvPr/>
        </p:nvSpPr>
        <p:spPr>
          <a:xfrm>
            <a:off x="4699253" y="4062401"/>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3</a:t>
            </a:r>
            <a:endParaRPr lang="zh-CN" altLang="en-US" sz="2400" dirty="0">
              <a:solidFill>
                <a:schemeClr val="bg1"/>
              </a:solidFill>
              <a:ea typeface="微软雅黑" pitchFamily="34" charset="-122"/>
            </a:endParaRPr>
          </a:p>
        </p:txBody>
      </p:sp>
      <p:sp>
        <p:nvSpPr>
          <p:cNvPr id="30" name="标题 11"/>
          <p:cNvSpPr txBox="1">
            <a:spLocks/>
          </p:cNvSpPr>
          <p:nvPr/>
        </p:nvSpPr>
        <p:spPr>
          <a:xfrm>
            <a:off x="4605737" y="1435251"/>
            <a:ext cx="7730956" cy="796444"/>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667" b="1" dirty="0"/>
              <a:t>     Identify an existing problem and provide concrete and specific solutions</a:t>
            </a:r>
          </a:p>
          <a:p>
            <a:endParaRPr lang="en-US" altLang="zh-CN" sz="1200" b="1" dirty="0"/>
          </a:p>
          <a:p>
            <a:endParaRPr lang="en-US" altLang="zh-CN" sz="1200" b="1" dirty="0"/>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 11"/>
          <p:cNvSpPr txBox="1">
            <a:spLocks/>
          </p:cNvSpPr>
          <p:nvPr/>
        </p:nvSpPr>
        <p:spPr>
          <a:xfrm>
            <a:off x="5059600" y="2755089"/>
            <a:ext cx="7132401" cy="740127"/>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667" b="1" dirty="0"/>
              <a:t>Familiar </a:t>
            </a:r>
            <a:r>
              <a:rPr lang="en-US" altLang="zh-CN" sz="2667" b="1" dirty="0" smtClean="0"/>
              <a:t>themselves </a:t>
            </a:r>
            <a:r>
              <a:rPr lang="en-US" altLang="zh-CN" sz="2667" b="1" dirty="0"/>
              <a:t>with the writing technique of exemplification</a:t>
            </a:r>
          </a:p>
          <a:p>
            <a:endParaRPr lang="en-US" altLang="zh-CN" sz="1200" b="1" dirty="0"/>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标题 11"/>
          <p:cNvSpPr txBox="1">
            <a:spLocks/>
          </p:cNvSpPr>
          <p:nvPr/>
        </p:nvSpPr>
        <p:spPr>
          <a:xfrm>
            <a:off x="5173256" y="4062402"/>
            <a:ext cx="6401267" cy="796444"/>
          </a:xfrm>
          <a:prstGeom prst="rect">
            <a:avLst/>
          </a:prstGeom>
        </p:spPr>
        <p:txBody>
          <a:bodyP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667" b="1" dirty="0"/>
              <a:t>Employ different figures of speech in writings </a:t>
            </a:r>
          </a:p>
          <a:p>
            <a:pPr algn="l"/>
            <a:endParaRPr lang="zh-CN" altLang="en-US" sz="2667"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74"/>
          <p:cNvSpPr txBox="1"/>
          <p:nvPr/>
        </p:nvSpPr>
        <p:spPr>
          <a:xfrm>
            <a:off x="1746672" y="3238735"/>
            <a:ext cx="1473877" cy="512897"/>
          </a:xfrm>
          <a:prstGeom prst="rect">
            <a:avLst/>
          </a:prstGeom>
          <a:noFill/>
        </p:spPr>
        <p:txBody>
          <a:bodyPr wrap="square" lIns="0" tIns="0" rIns="0" bIns="0" rtlCol="0">
            <a:spAutoFit/>
          </a:bodyPr>
          <a:lstStyle/>
          <a:p>
            <a:r>
              <a:rPr lang="en-US" altLang="zh-CN" sz="3333" dirty="0">
                <a:solidFill>
                  <a:schemeClr val="tx1">
                    <a:lumMod val="75000"/>
                    <a:lumOff val="25000"/>
                  </a:schemeClr>
                </a:solidFill>
                <a:latin typeface="微软雅黑" panose="020B0503020204020204" pitchFamily="34" charset="-122"/>
                <a:ea typeface="微软雅黑" panose="020B0503020204020204" pitchFamily="34" charset="-122"/>
              </a:rPr>
              <a:t>Skills</a:t>
            </a:r>
            <a:endParaRPr lang="zh-CN" altLang="en-US" sz="3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Freeform 9"/>
          <p:cNvSpPr>
            <a:spLocks/>
          </p:cNvSpPr>
          <p:nvPr/>
        </p:nvSpPr>
        <p:spPr bwMode="auto">
          <a:xfrm rot="18900000" flipV="1">
            <a:off x="1253493" y="3569344"/>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Tree>
    <p:extLst>
      <p:ext uri="{BB962C8B-B14F-4D97-AF65-F5344CB8AC3E}">
        <p14:creationId xmlns:p14="http://schemas.microsoft.com/office/powerpoint/2010/main" val="796381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44"/>
                                        </p:tgtEl>
                                        <p:attrNameLst>
                                          <p:attrName>style.visibility</p:attrName>
                                        </p:attrNameLst>
                                      </p:cBhvr>
                                      <p:to>
                                        <p:strVal val="visible"/>
                                      </p:to>
                                    </p:set>
                                    <p:animEffect transition="in" filter="wipe(left)">
                                      <p:cBhvr>
                                        <p:cTn id="7" dur="5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p:cTn id="27" dur="500" fill="hold"/>
                                        <p:tgtEl>
                                          <p:spTgt spid="35"/>
                                        </p:tgtEl>
                                        <p:attrNameLst>
                                          <p:attrName>ppt_w</p:attrName>
                                        </p:attrNameLst>
                                      </p:cBhvr>
                                      <p:tavLst>
                                        <p:tav tm="0">
                                          <p:val>
                                            <p:fltVal val="0"/>
                                          </p:val>
                                        </p:tav>
                                        <p:tav tm="100000">
                                          <p:val>
                                            <p:strVal val="#ppt_w"/>
                                          </p:val>
                                        </p:tav>
                                      </p:tavLst>
                                    </p:anim>
                                    <p:anim calcmode="lin" valueType="num">
                                      <p:cBhvr>
                                        <p:cTn id="28" dur="500" fill="hold"/>
                                        <p:tgtEl>
                                          <p:spTgt spid="35"/>
                                        </p:tgtEl>
                                        <p:attrNameLst>
                                          <p:attrName>ppt_h</p:attrName>
                                        </p:attrNameLst>
                                      </p:cBhvr>
                                      <p:tavLst>
                                        <p:tav tm="0">
                                          <p:val>
                                            <p:fltVal val="0"/>
                                          </p:val>
                                        </p:tav>
                                        <p:tav tm="100000">
                                          <p:val>
                                            <p:strVal val="#ppt_h"/>
                                          </p:val>
                                        </p:tav>
                                      </p:tavLst>
                                    </p:anim>
                                    <p:animEffect transition="in" filter="fade">
                                      <p:cBhvr>
                                        <p:cTn id="29" dur="500"/>
                                        <p:tgtEl>
                                          <p:spTgt spid="35"/>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3"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1+#ppt_w/2"/>
                                          </p:val>
                                        </p:tav>
                                        <p:tav tm="100000">
                                          <p:val>
                                            <p:strVal val="#ppt_x"/>
                                          </p:val>
                                        </p:tav>
                                      </p:tavLst>
                                    </p:anim>
                                    <p:anim calcmode="lin" valueType="num">
                                      <p:cBhvr additive="base">
                                        <p:cTn id="52"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1+#ppt_w/2"/>
                                          </p:val>
                                        </p:tav>
                                        <p:tav tm="100000">
                                          <p:val>
                                            <p:strVal val="#ppt_x"/>
                                          </p:val>
                                        </p:tav>
                                      </p:tavLst>
                                    </p:anim>
                                    <p:anim calcmode="lin" valueType="num">
                                      <p:cBhvr additive="base">
                                        <p:cTn id="5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6"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1+#ppt_w/2"/>
                                          </p:val>
                                        </p:tav>
                                        <p:tav tm="100000">
                                          <p:val>
                                            <p:strVal val="#ppt_x"/>
                                          </p:val>
                                        </p:tav>
                                      </p:tavLst>
                                    </p:anim>
                                    <p:anim calcmode="lin" valueType="num">
                                      <p:cBhvr additive="base">
                                        <p:cTn id="6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24" grpId="0" animBg="1"/>
      <p:bldP spid="25" grpId="0" animBg="1"/>
      <p:bldP spid="26" grpId="0" animBg="1"/>
      <p:bldP spid="27" grpId="0" animBg="1"/>
      <p:bldP spid="28" grpId="0" animBg="1"/>
      <p:bldP spid="29" grpId="0" animBg="1"/>
      <p:bldP spid="30" grpId="0"/>
      <p:bldP spid="31" grpId="0"/>
      <p:bldP spid="32" grpId="0"/>
      <p:bldP spid="35"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9"/>
          <p:cNvSpPr>
            <a:spLocks/>
          </p:cNvSpPr>
          <p:nvPr/>
        </p:nvSpPr>
        <p:spPr bwMode="auto">
          <a:xfrm rot="18958217">
            <a:off x="27831" y="2297621"/>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5" name="Freeform 9"/>
          <p:cNvSpPr>
            <a:spLocks/>
          </p:cNvSpPr>
          <p:nvPr/>
        </p:nvSpPr>
        <p:spPr bwMode="auto">
          <a:xfrm rot="7985608">
            <a:off x="2242037" y="2265079"/>
            <a:ext cx="2139384" cy="2139383"/>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6" name="Freeform 9"/>
          <p:cNvSpPr>
            <a:spLocks/>
          </p:cNvSpPr>
          <p:nvPr/>
        </p:nvSpPr>
        <p:spPr bwMode="auto">
          <a:xfrm rot="2700000">
            <a:off x="1164267" y="1147168"/>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
        <p:nvSpPr>
          <p:cNvPr id="27" name="椭圆 26"/>
          <p:cNvSpPr/>
          <p:nvPr/>
        </p:nvSpPr>
        <p:spPr>
          <a:xfrm>
            <a:off x="4478343" y="1246200"/>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1</a:t>
            </a:r>
            <a:endParaRPr lang="zh-CN" altLang="en-US" sz="2400" dirty="0">
              <a:solidFill>
                <a:schemeClr val="bg1"/>
              </a:solidFill>
              <a:ea typeface="微软雅黑" pitchFamily="34" charset="-122"/>
            </a:endParaRPr>
          </a:p>
        </p:txBody>
      </p:sp>
      <p:sp>
        <p:nvSpPr>
          <p:cNvPr id="28" name="椭圆 27"/>
          <p:cNvSpPr/>
          <p:nvPr/>
        </p:nvSpPr>
        <p:spPr>
          <a:xfrm>
            <a:off x="4534997" y="2617481"/>
            <a:ext cx="576472" cy="576635"/>
          </a:xfrm>
          <a:prstGeom prst="ellipse">
            <a:avLst/>
          </a:pr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2</a:t>
            </a:r>
            <a:endParaRPr lang="zh-CN" altLang="en-US" sz="2400" dirty="0">
              <a:solidFill>
                <a:schemeClr val="bg1"/>
              </a:solidFill>
              <a:ea typeface="微软雅黑" pitchFamily="34" charset="-122"/>
            </a:endParaRPr>
          </a:p>
        </p:txBody>
      </p:sp>
      <p:sp>
        <p:nvSpPr>
          <p:cNvPr id="29" name="椭圆 28"/>
          <p:cNvSpPr/>
          <p:nvPr/>
        </p:nvSpPr>
        <p:spPr>
          <a:xfrm>
            <a:off x="4534997" y="4217767"/>
            <a:ext cx="576472" cy="576635"/>
          </a:xfrm>
          <a:prstGeom prst="ellipse">
            <a:avLst/>
          </a:prstGeom>
          <a:gradFill>
            <a:gsLst>
              <a:gs pos="12000">
                <a:srgbClr val="1A497C">
                  <a:lumMod val="95000"/>
                  <a:lumOff val="5000"/>
                </a:srgbClr>
              </a:gs>
              <a:gs pos="59000">
                <a:srgbClr val="0B3754"/>
              </a:gs>
              <a:gs pos="100000">
                <a:srgbClr val="0D243F"/>
              </a:gs>
            </a:gsLst>
            <a:lin ang="13200000" scaled="0"/>
          </a:gradFill>
          <a:ln>
            <a:gradFill>
              <a:gsLst>
                <a:gs pos="0">
                  <a:srgbClr val="163B67"/>
                </a:gs>
                <a:gs pos="100000">
                  <a:srgbClr val="0C2A4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ea typeface="微软雅黑" pitchFamily="34" charset="-122"/>
              </a:rPr>
              <a:t>3</a:t>
            </a:r>
            <a:endParaRPr lang="zh-CN" altLang="en-US" sz="2400" dirty="0">
              <a:solidFill>
                <a:schemeClr val="bg1"/>
              </a:solidFill>
              <a:ea typeface="微软雅黑" pitchFamily="34" charset="-122"/>
            </a:endParaRPr>
          </a:p>
        </p:txBody>
      </p:sp>
      <p:sp>
        <p:nvSpPr>
          <p:cNvPr id="30" name="标题 11"/>
          <p:cNvSpPr txBox="1">
            <a:spLocks/>
          </p:cNvSpPr>
          <p:nvPr/>
        </p:nvSpPr>
        <p:spPr>
          <a:xfrm>
            <a:off x="4993204" y="1319617"/>
            <a:ext cx="6389029" cy="796444"/>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667" b="1" dirty="0"/>
              <a:t>Reflect on their family and school education </a:t>
            </a:r>
            <a:r>
              <a:rPr lang="en-US" altLang="zh-CN" sz="2667" b="1" dirty="0" smtClean="0"/>
              <a:t>concerning the issue :the </a:t>
            </a:r>
            <a:r>
              <a:rPr lang="en-US" altLang="zh-CN" sz="2667" b="1" dirty="0"/>
              <a:t>value of giving </a:t>
            </a: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标题 11"/>
          <p:cNvSpPr txBox="1">
            <a:spLocks/>
          </p:cNvSpPr>
          <p:nvPr/>
        </p:nvSpPr>
        <p:spPr>
          <a:xfrm>
            <a:off x="4795481" y="2647393"/>
            <a:ext cx="7829855" cy="79644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667" b="1" dirty="0"/>
              <a:t>Refer to their own behavior towards those in need.</a:t>
            </a:r>
          </a:p>
          <a:p>
            <a:endParaRPr lang="en-US" altLang="zh-CN" sz="2667" b="1" dirty="0"/>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标题 11"/>
          <p:cNvSpPr txBox="1">
            <a:spLocks/>
          </p:cNvSpPr>
          <p:nvPr/>
        </p:nvSpPr>
        <p:spPr>
          <a:xfrm>
            <a:off x="5111470" y="4217767"/>
            <a:ext cx="6841181" cy="796444"/>
          </a:xfrm>
          <a:prstGeom prst="rect">
            <a:avLst/>
          </a:prstGeom>
        </p:spPr>
        <p:txBody>
          <a:bodyP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667" b="1" dirty="0"/>
              <a:t>Work out possible ways to promote real connection between people </a:t>
            </a: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l"/>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74"/>
          <p:cNvSpPr txBox="1"/>
          <p:nvPr/>
        </p:nvSpPr>
        <p:spPr>
          <a:xfrm>
            <a:off x="691327" y="2843518"/>
            <a:ext cx="3765712" cy="1025794"/>
          </a:xfrm>
          <a:prstGeom prst="rect">
            <a:avLst/>
          </a:prstGeom>
          <a:noFill/>
        </p:spPr>
        <p:txBody>
          <a:bodyPr wrap="square" lIns="0" tIns="0" rIns="0" bIns="0" rtlCol="0">
            <a:spAutoFit/>
          </a:bodyPr>
          <a:lstStyle/>
          <a:p>
            <a:r>
              <a:rPr lang="en-US" altLang="zh-CN" sz="3333" dirty="0">
                <a:solidFill>
                  <a:schemeClr val="tx1">
                    <a:lumMod val="75000"/>
                    <a:lumOff val="25000"/>
                  </a:schemeClr>
                </a:solidFill>
                <a:latin typeface="微软雅黑" panose="020B0503020204020204" pitchFamily="34" charset="-122"/>
                <a:ea typeface="微软雅黑" panose="020B0503020204020204" pitchFamily="34" charset="-122"/>
              </a:rPr>
              <a:t>Critical Thinking      Abilities</a:t>
            </a:r>
            <a:endParaRPr lang="zh-CN" altLang="en-US" sz="3333"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Freeform 9"/>
          <p:cNvSpPr>
            <a:spLocks/>
          </p:cNvSpPr>
          <p:nvPr/>
        </p:nvSpPr>
        <p:spPr bwMode="auto">
          <a:xfrm rot="18900000" flipV="1">
            <a:off x="1134408" y="3436392"/>
            <a:ext cx="2139384" cy="2139384"/>
          </a:xfrm>
          <a:custGeom>
            <a:avLst/>
            <a:gdLst>
              <a:gd name="T0" fmla="*/ 107 w 728"/>
              <a:gd name="T1" fmla="*/ 621 h 727"/>
              <a:gd name="T2" fmla="*/ 364 w 728"/>
              <a:gd name="T3" fmla="*/ 727 h 727"/>
              <a:gd name="T4" fmla="*/ 364 w 728"/>
              <a:gd name="T5" fmla="*/ 556 h 727"/>
              <a:gd name="T6" fmla="*/ 228 w 728"/>
              <a:gd name="T7" fmla="*/ 499 h 727"/>
              <a:gd name="T8" fmla="*/ 172 w 728"/>
              <a:gd name="T9" fmla="*/ 363 h 727"/>
              <a:gd name="T10" fmla="*/ 228 w 728"/>
              <a:gd name="T11" fmla="*/ 227 h 727"/>
              <a:gd name="T12" fmla="*/ 364 w 728"/>
              <a:gd name="T13" fmla="*/ 171 h 727"/>
              <a:gd name="T14" fmla="*/ 500 w 728"/>
              <a:gd name="T15" fmla="*/ 227 h 727"/>
              <a:gd name="T16" fmla="*/ 556 w 728"/>
              <a:gd name="T17" fmla="*/ 363 h 727"/>
              <a:gd name="T18" fmla="*/ 728 w 728"/>
              <a:gd name="T19" fmla="*/ 363 h 727"/>
              <a:gd name="T20" fmla="*/ 621 w 728"/>
              <a:gd name="T21" fmla="*/ 106 h 727"/>
              <a:gd name="T22" fmla="*/ 364 w 728"/>
              <a:gd name="T23" fmla="*/ 0 h 727"/>
              <a:gd name="T24" fmla="*/ 107 w 728"/>
              <a:gd name="T25" fmla="*/ 106 h 727"/>
              <a:gd name="T26" fmla="*/ 0 w 728"/>
              <a:gd name="T27" fmla="*/ 363 h 727"/>
              <a:gd name="T28" fmla="*/ 107 w 728"/>
              <a:gd name="T29" fmla="*/ 621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8" h="727">
                <a:moveTo>
                  <a:pt x="107" y="621"/>
                </a:moveTo>
                <a:cubicBezTo>
                  <a:pt x="176" y="689"/>
                  <a:pt x="267" y="727"/>
                  <a:pt x="364" y="727"/>
                </a:cubicBezTo>
                <a:cubicBezTo>
                  <a:pt x="364" y="556"/>
                  <a:pt x="364" y="556"/>
                  <a:pt x="364" y="556"/>
                </a:cubicBezTo>
                <a:cubicBezTo>
                  <a:pt x="313" y="556"/>
                  <a:pt x="264" y="536"/>
                  <a:pt x="228" y="499"/>
                </a:cubicBezTo>
                <a:cubicBezTo>
                  <a:pt x="192" y="463"/>
                  <a:pt x="172" y="415"/>
                  <a:pt x="172" y="363"/>
                </a:cubicBezTo>
                <a:cubicBezTo>
                  <a:pt x="172" y="312"/>
                  <a:pt x="192" y="264"/>
                  <a:pt x="228" y="227"/>
                </a:cubicBezTo>
                <a:cubicBezTo>
                  <a:pt x="264" y="191"/>
                  <a:pt x="313" y="171"/>
                  <a:pt x="364" y="171"/>
                </a:cubicBezTo>
                <a:cubicBezTo>
                  <a:pt x="415" y="171"/>
                  <a:pt x="464" y="191"/>
                  <a:pt x="500" y="227"/>
                </a:cubicBezTo>
                <a:cubicBezTo>
                  <a:pt x="536" y="264"/>
                  <a:pt x="556" y="312"/>
                  <a:pt x="556" y="363"/>
                </a:cubicBezTo>
                <a:cubicBezTo>
                  <a:pt x="728" y="363"/>
                  <a:pt x="728" y="363"/>
                  <a:pt x="728" y="363"/>
                </a:cubicBezTo>
                <a:cubicBezTo>
                  <a:pt x="728" y="266"/>
                  <a:pt x="690" y="175"/>
                  <a:pt x="621" y="106"/>
                </a:cubicBezTo>
                <a:cubicBezTo>
                  <a:pt x="553" y="38"/>
                  <a:pt x="461" y="0"/>
                  <a:pt x="364" y="0"/>
                </a:cubicBezTo>
                <a:cubicBezTo>
                  <a:pt x="267" y="0"/>
                  <a:pt x="176" y="38"/>
                  <a:pt x="107" y="106"/>
                </a:cubicBezTo>
                <a:cubicBezTo>
                  <a:pt x="38" y="175"/>
                  <a:pt x="0" y="266"/>
                  <a:pt x="0" y="363"/>
                </a:cubicBezTo>
                <a:cubicBezTo>
                  <a:pt x="0" y="461"/>
                  <a:pt x="38" y="552"/>
                  <a:pt x="107" y="621"/>
                </a:cubicBezTo>
                <a:close/>
              </a:path>
            </a:pathLst>
          </a:custGeom>
          <a:gradFill>
            <a:gsLst>
              <a:gs pos="12000">
                <a:srgbClr val="B30304"/>
              </a:gs>
              <a:gs pos="59000">
                <a:srgbClr val="9F0100"/>
              </a:gs>
              <a:gs pos="100000">
                <a:srgbClr val="780202"/>
              </a:gs>
            </a:gsLst>
            <a:lin ang="13200000" scaled="0"/>
          </a:gradFill>
          <a:ln>
            <a:gradFill>
              <a:gsLst>
                <a:gs pos="0">
                  <a:srgbClr val="B30304"/>
                </a:gs>
                <a:gs pos="100000">
                  <a:srgbClr val="780202"/>
                </a:gs>
              </a:gsLst>
              <a:lin ang="5400000" scaled="1"/>
            </a:gradFill>
          </a:ln>
          <a:effectLst>
            <a:outerShdw blurRad="127000" dist="63500" dir="5400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u="sng">
              <a:solidFill>
                <a:srgbClr val="C00000"/>
              </a:solidFill>
              <a:ea typeface="微软雅黑" pitchFamily="34" charset="-122"/>
            </a:endParaRPr>
          </a:p>
        </p:txBody>
      </p:sp>
    </p:spTree>
    <p:extLst>
      <p:ext uri="{BB962C8B-B14F-4D97-AF65-F5344CB8AC3E}">
        <p14:creationId xmlns:p14="http://schemas.microsoft.com/office/powerpoint/2010/main" val="3150351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fill="hold"/>
                                        <p:tgtEl>
                                          <p:spTgt spid="31"/>
                                        </p:tgtEl>
                                        <p:attrNameLst>
                                          <p:attrName>ppt_x</p:attrName>
                                        </p:attrNameLst>
                                      </p:cBhvr>
                                      <p:tavLst>
                                        <p:tav tm="0">
                                          <p:val>
                                            <p:strVal val="1+#ppt_w/2"/>
                                          </p:val>
                                        </p:tav>
                                        <p:tav tm="100000">
                                          <p:val>
                                            <p:strVal val="#ppt_x"/>
                                          </p:val>
                                        </p:tav>
                                      </p:tavLst>
                                    </p:anim>
                                    <p:anim calcmode="lin" valueType="num">
                                      <p:cBhvr additive="base">
                                        <p:cTn id="54"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ppt_x"/>
                                          </p:val>
                                        </p:tav>
                                        <p:tav tm="100000">
                                          <p:val>
                                            <p:strVal val="#ppt_x"/>
                                          </p:val>
                                        </p:tav>
                                      </p:tavLst>
                                    </p:anim>
                                    <p:anim calcmode="lin" valueType="num">
                                      <p:cBhvr additive="base">
                                        <p:cTn id="6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p:bldP spid="31" grpId="0"/>
      <p:bldP spid="32" grpId="0"/>
      <p:bldP spid="35"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D8F78F9-213B-44ED-93F8-DAE0FC19E85F}"/>
              </a:ext>
            </a:extLst>
          </p:cNvPr>
          <p:cNvSpPr>
            <a:spLocks noGrp="1"/>
          </p:cNvSpPr>
          <p:nvPr>
            <p:ph type="title"/>
          </p:nvPr>
        </p:nvSpPr>
        <p:spPr/>
        <p:txBody>
          <a:bodyPr/>
          <a:lstStyle/>
          <a:p>
            <a:r>
              <a:rPr lang="en-US" altLang="zh-CN" b="1" dirty="0"/>
              <a:t>Teaching Procedures </a:t>
            </a:r>
            <a:endParaRPr lang="zh-CN" altLang="en-US" b="1" dirty="0"/>
          </a:p>
        </p:txBody>
      </p:sp>
      <p:graphicFrame>
        <p:nvGraphicFramePr>
          <p:cNvPr id="4" name="内容占位符 3">
            <a:extLst>
              <a:ext uri="{FF2B5EF4-FFF2-40B4-BE49-F238E27FC236}">
                <a16:creationId xmlns="" xmlns:a16="http://schemas.microsoft.com/office/drawing/2014/main" id="{D0B06BEC-6535-4849-ACBA-59FD8AE57603}"/>
              </a:ext>
            </a:extLst>
          </p:cNvPr>
          <p:cNvGraphicFramePr>
            <a:graphicFrameLocks noGrp="1"/>
          </p:cNvGraphicFramePr>
          <p:nvPr>
            <p:ph idx="1"/>
            <p:extLst>
              <p:ext uri="{D42A27DB-BD31-4B8C-83A1-F6EECF244321}">
                <p14:modId xmlns:p14="http://schemas.microsoft.com/office/powerpoint/2010/main" val="4011791774"/>
              </p:ext>
            </p:extLst>
          </p:nvPr>
        </p:nvGraphicFramePr>
        <p:xfrm>
          <a:off x="692426" y="1481069"/>
          <a:ext cx="1066137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561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3F1C0F0-5B33-488A-BFF0-C5DB392FEAE3}"/>
              </a:ext>
            </a:extLst>
          </p:cNvPr>
          <p:cNvSpPr>
            <a:spLocks noGrp="1"/>
          </p:cNvSpPr>
          <p:nvPr>
            <p:ph type="title"/>
          </p:nvPr>
        </p:nvSpPr>
        <p:spPr>
          <a:xfrm>
            <a:off x="-1" y="0"/>
            <a:ext cx="12211049" cy="1394238"/>
          </a:xfrm>
          <a:solidFill>
            <a:schemeClr val="bg2"/>
          </a:solidFill>
        </p:spPr>
        <p:txBody>
          <a:bodyPr/>
          <a:lstStyle/>
          <a:p>
            <a:r>
              <a:rPr lang="en-US" altLang="zh-CN" dirty="0"/>
              <a:t> </a:t>
            </a:r>
            <a:r>
              <a:rPr lang="en-US" altLang="zh-CN" b="1" dirty="0" smtClean="0"/>
              <a:t>Pre-Class  </a:t>
            </a:r>
            <a:r>
              <a:rPr lang="en-US" altLang="zh-CN" b="1" dirty="0"/>
              <a:t>Learning</a:t>
            </a:r>
            <a:r>
              <a:rPr lang="en-US" altLang="zh-CN" dirty="0"/>
              <a:t/>
            </a:r>
            <a:br>
              <a:rPr lang="en-US" altLang="zh-CN" dirty="0"/>
            </a:br>
            <a:endParaRPr lang="zh-CN" altLang="en-US" dirty="0"/>
          </a:p>
        </p:txBody>
      </p:sp>
      <p:sp>
        <p:nvSpPr>
          <p:cNvPr id="3" name="内容占位符 2">
            <a:extLst>
              <a:ext uri="{FF2B5EF4-FFF2-40B4-BE49-F238E27FC236}">
                <a16:creationId xmlns="" xmlns:a16="http://schemas.microsoft.com/office/drawing/2014/main" id="{F6DBBAB4-5DB9-4BF8-B66D-3570E38B5DE5}"/>
              </a:ext>
            </a:extLst>
          </p:cNvPr>
          <p:cNvSpPr>
            <a:spLocks noGrp="1"/>
          </p:cNvSpPr>
          <p:nvPr>
            <p:ph idx="1"/>
          </p:nvPr>
        </p:nvSpPr>
        <p:spPr>
          <a:xfrm>
            <a:off x="-19050" y="1394238"/>
            <a:ext cx="12211050" cy="5463762"/>
          </a:xfrm>
          <a:solidFill>
            <a:schemeClr val="bg2"/>
          </a:solidFill>
        </p:spPr>
        <p:txBody>
          <a:bodyPr>
            <a:normAutofit fontScale="55000" lnSpcReduction="20000"/>
          </a:bodyPr>
          <a:lstStyle/>
          <a:p>
            <a:endParaRPr lang="en-US" altLang="zh-CN" dirty="0"/>
          </a:p>
          <a:p>
            <a:pPr lvl="0"/>
            <a:r>
              <a:rPr lang="en-US" altLang="zh-CN" sz="4400" b="1" dirty="0" smtClean="0"/>
              <a:t>Listen to the recordings of the two texts,  read aloud and make sure they pronounce every new word correctly  </a:t>
            </a:r>
            <a:endParaRPr lang="en-US" altLang="zh-CN" sz="4400" b="1" dirty="0"/>
          </a:p>
          <a:p>
            <a:pPr lvl="0"/>
            <a:endParaRPr lang="en-US" altLang="zh-CN" sz="4400" b="1" dirty="0"/>
          </a:p>
          <a:p>
            <a:pPr lvl="0"/>
            <a:endParaRPr lang="zh-CN" altLang="en-US" sz="4400" b="1" dirty="0"/>
          </a:p>
          <a:p>
            <a:pPr lvl="0"/>
            <a:r>
              <a:rPr lang="en-US" altLang="zh-CN" sz="4400" b="1" dirty="0"/>
              <a:t>Build up their vocabulary </a:t>
            </a:r>
            <a:r>
              <a:rPr lang="en-US" altLang="zh-CN" sz="4400" b="1" dirty="0" smtClean="0"/>
              <a:t>banks</a:t>
            </a:r>
            <a:endParaRPr lang="en-US" altLang="zh-CN" sz="4400" b="1" dirty="0"/>
          </a:p>
          <a:p>
            <a:pPr lvl="0"/>
            <a:endParaRPr lang="en-US" altLang="zh-CN" sz="4400" b="1" dirty="0"/>
          </a:p>
          <a:p>
            <a:pPr lvl="0"/>
            <a:endParaRPr lang="zh-CN" altLang="en-US" sz="4400" b="1" dirty="0"/>
          </a:p>
          <a:p>
            <a:pPr lvl="0"/>
            <a:r>
              <a:rPr lang="en-US" altLang="zh-CN" sz="4400" b="1" dirty="0"/>
              <a:t>Think about the warm-up questions that are given in advance</a:t>
            </a:r>
          </a:p>
          <a:p>
            <a:pPr marL="0" lvl="0" indent="0">
              <a:buNone/>
            </a:pPr>
            <a:r>
              <a:rPr lang="en-US" altLang="zh-CN" sz="4400" b="1" dirty="0"/>
              <a:t>   </a:t>
            </a:r>
          </a:p>
          <a:p>
            <a:pPr lvl="0"/>
            <a:endParaRPr lang="zh-CN" altLang="en-US" sz="4400" b="1" dirty="0"/>
          </a:p>
          <a:p>
            <a:pPr lvl="0"/>
            <a:r>
              <a:rPr lang="en-US" altLang="zh-CN" sz="4400" b="1" dirty="0" smtClean="0"/>
              <a:t>Search and read </a:t>
            </a:r>
            <a:r>
              <a:rPr lang="en-US" altLang="zh-CN" sz="4400" b="1" dirty="0"/>
              <a:t>about topic-related information, here in this case </a:t>
            </a:r>
            <a:r>
              <a:rPr lang="en-US" altLang="zh-CN" sz="4400" b="1" dirty="0" smtClean="0"/>
              <a:t>,the Rockefellers, Bill </a:t>
            </a:r>
            <a:r>
              <a:rPr lang="en-US" altLang="zh-CN" sz="4400" b="1" dirty="0"/>
              <a:t>&amp; Melinda Gates Foundation , the famous letter written by Mark Zuckerberg to his first daughter </a:t>
            </a:r>
            <a:r>
              <a:rPr lang="en-US" altLang="zh-CN" sz="4400" b="1" dirty="0" smtClean="0"/>
              <a:t>Max and also renowned philanthropists </a:t>
            </a:r>
            <a:r>
              <a:rPr lang="en-US" altLang="zh-CN" sz="4400" b="1" smtClean="0"/>
              <a:t>in </a:t>
            </a:r>
            <a:r>
              <a:rPr lang="en-US" altLang="zh-CN" sz="4400" b="1" smtClean="0"/>
              <a:t>China</a:t>
            </a:r>
            <a:endParaRPr lang="zh-CN" altLang="en-US" sz="4400" b="1" dirty="0"/>
          </a:p>
          <a:p>
            <a:endParaRPr lang="en-US" altLang="zh-CN" b="1" dirty="0"/>
          </a:p>
          <a:p>
            <a:pPr marL="0" indent="0">
              <a:buNone/>
            </a:pPr>
            <a:r>
              <a:rPr lang="en-US" altLang="zh-CN" b="1" dirty="0"/>
              <a:t> </a:t>
            </a:r>
          </a:p>
          <a:p>
            <a:endParaRPr lang="en-US" altLang="zh-CN" dirty="0"/>
          </a:p>
          <a:p>
            <a:endParaRPr lang="zh-CN" altLang="en-US" dirty="0"/>
          </a:p>
        </p:txBody>
      </p:sp>
    </p:spTree>
    <p:extLst>
      <p:ext uri="{BB962C8B-B14F-4D97-AF65-F5344CB8AC3E}">
        <p14:creationId xmlns:p14="http://schemas.microsoft.com/office/powerpoint/2010/main" val="326408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1850</TotalTime>
  <Words>1873</Words>
  <Application>Microsoft Office PowerPoint</Application>
  <PresentationFormat>宽屏</PresentationFormat>
  <Paragraphs>263</Paragraphs>
  <Slides>34</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34</vt:i4>
      </vt:variant>
    </vt:vector>
  </HeadingPairs>
  <TitlesOfParts>
    <vt:vector size="44" baseType="lpstr">
      <vt:lpstr>等线</vt:lpstr>
      <vt:lpstr>等线 Light</vt:lpstr>
      <vt:lpstr>方正清刻本悦宋简体</vt:lpstr>
      <vt:lpstr>汉仪粗宋繁</vt:lpstr>
      <vt:lpstr>黑体</vt:lpstr>
      <vt:lpstr>微软雅黑</vt:lpstr>
      <vt:lpstr>幼圆</vt:lpstr>
      <vt:lpstr>Arial</vt:lpstr>
      <vt:lpstr>Century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Teaching Procedures </vt:lpstr>
      <vt:lpstr> Pre-Class  Learning </vt:lpstr>
      <vt:lpstr>                         In-Class  Text Comprehension &amp; Discussions (6 class periods) </vt:lpstr>
      <vt:lpstr> Post-Class Activities     </vt:lpstr>
      <vt:lpstr> Teaching Methods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Para.2      Reading Comprehension</vt:lpstr>
      <vt:lpstr>PowerPoint 演示文稿</vt:lpstr>
      <vt:lpstr>Writing Exercises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索伦 高娃</dc:creator>
  <cp:lastModifiedBy>sflep04</cp:lastModifiedBy>
  <cp:revision>240</cp:revision>
  <dcterms:created xsi:type="dcterms:W3CDTF">2019-10-26T03:19:44Z</dcterms:created>
  <dcterms:modified xsi:type="dcterms:W3CDTF">2019-10-31T10:19:24Z</dcterms:modified>
</cp:coreProperties>
</file>