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6.xml" ContentType="application/vnd.openxmlformats-officedocument.presentationml.notesSlide+xml"/>
  <Override PartName="/ppt/tags/tag83.xml" ContentType="application/vnd.openxmlformats-officedocument.presentationml.tags+xml"/>
  <Override PartName="/ppt/notesSlides/notesSlide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0.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1.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2.xml" ContentType="application/vnd.openxmlformats-officedocument.presentationml.notesSlide+xml"/>
  <Override PartName="/ppt/theme/themeOverride2.xml" ContentType="application/vnd.openxmlformats-officedocument.themeOverr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13.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3" r:id="rId4"/>
  </p:sldMasterIdLst>
  <p:notesMasterIdLst>
    <p:notesMasterId r:id="rId20"/>
  </p:notesMasterIdLst>
  <p:handoutMasterIdLst>
    <p:handoutMasterId r:id="rId21"/>
  </p:handoutMasterIdLst>
  <p:sldIdLst>
    <p:sldId id="393" r:id="rId5"/>
    <p:sldId id="395" r:id="rId6"/>
    <p:sldId id="442" r:id="rId7"/>
    <p:sldId id="445" r:id="rId8"/>
    <p:sldId id="460" r:id="rId9"/>
    <p:sldId id="463" r:id="rId10"/>
    <p:sldId id="287" r:id="rId11"/>
    <p:sldId id="367" r:id="rId12"/>
    <p:sldId id="476" r:id="rId13"/>
    <p:sldId id="487" r:id="rId14"/>
    <p:sldId id="488" r:id="rId15"/>
    <p:sldId id="492" r:id="rId16"/>
    <p:sldId id="500" r:id="rId17"/>
    <p:sldId id="503" r:id="rId18"/>
    <p:sldId id="504" r:id="rId19"/>
  </p:sldIdLst>
  <p:sldSz cx="12192000" cy="6858000"/>
  <p:notesSz cx="7104063" cy="10234613"/>
  <p:custDataLst>
    <p:tags r:id="rId22"/>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9pPr>
  </p:defaultTextStyle>
  <p:extLst>
    <p:ext uri="{EFAFB233-063F-42B5-8137-9DF3F51BA10A}">
      <p15:sldGuideLst xmlns:p15="http://schemas.microsoft.com/office/powerpoint/2012/main">
        <p15:guide id="1" orient="horz" pos="1944" userDrawn="1">
          <p15:clr>
            <a:srgbClr val="A4A3A4"/>
          </p15:clr>
        </p15:guide>
        <p15:guide id="2" pos="29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赵欣" initials="赵欣"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DBB9"/>
    <a:srgbClr val="CDECCE"/>
    <a:srgbClr val="28CA3B"/>
    <a:srgbClr val="04CA3B"/>
    <a:srgbClr val="CFEFE8"/>
    <a:srgbClr val="FFFFCC"/>
    <a:srgbClr val="8CC63F"/>
    <a:srgbClr val="00A99D"/>
    <a:srgbClr val="9AD0A0"/>
    <a:srgbClr val="FF8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p:restoredTop sz="83609"/>
  </p:normalViewPr>
  <p:slideViewPr>
    <p:cSldViewPr snapToGrid="0" showGuides="1">
      <p:cViewPr varScale="1">
        <p:scale>
          <a:sx n="58" d="100"/>
          <a:sy n="58" d="100"/>
        </p:scale>
        <p:origin x="924" y="52"/>
      </p:cViewPr>
      <p:guideLst>
        <p:guide orient="horz" pos="1944"/>
        <p:guide pos="2912"/>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565" cy="513524"/>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4171" y="0"/>
            <a:ext cx="3078565" cy="513524"/>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2023/12/7</a:t>
            </a:fld>
            <a:endParaRPr lang="zh-CN" altLang="en-US"/>
          </a:p>
        </p:txBody>
      </p:sp>
      <p:sp>
        <p:nvSpPr>
          <p:cNvPr id="4" name="页脚占位符 3"/>
          <p:cNvSpPr>
            <a:spLocks noGrp="1"/>
          </p:cNvSpPr>
          <p:nvPr>
            <p:ph type="ftr" sz="quarter" idx="2"/>
          </p:nvPr>
        </p:nvSpPr>
        <p:spPr>
          <a:xfrm>
            <a:off x="0" y="9721407"/>
            <a:ext cx="3078565" cy="513523"/>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4171" y="9721407"/>
            <a:ext cx="3078565" cy="513523"/>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2" charset="-122"/>
              <a:cs typeface="+mn-cs"/>
            </a:endParaRPr>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fontAlgn="auto">
              <a:defRPr sz="1200" noProof="1" smtClean="0">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2" charset="-122"/>
              <a:cs typeface="+mn-cs"/>
            </a:endParaRPr>
          </a:p>
        </p:txBody>
      </p:sp>
      <p:sp>
        <p:nvSpPr>
          <p:cNvPr id="9220"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9221" name="备注占位符 4"/>
          <p:cNvSpPr>
            <a:spLocks noGrp="1" noChangeArrowheads="1"/>
          </p:cNvSpPr>
          <p:nvPr>
            <p:ph type="body" sz="quarter" idx="4294967295"/>
          </p:nvPr>
        </p:nvSpPr>
        <p:spPr bwMode="auto">
          <a:xfrm>
            <a:off x="709613" y="4926013"/>
            <a:ext cx="56832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2" charset="-122"/>
              <a:cs typeface="+mn-cs"/>
            </a:endParaRPr>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ea"/>
              </a:rPr>
              <a:t>‹#›</a:t>
            </a:fld>
            <a:endParaRPr lang="zh-CN" altLang="en-US" sz="1200" strike="noStrike" noProof="1">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10453729"/>
      </p:ext>
    </p:extLst>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31EB99-C7CA-4929-AC83-3355CA53740F}" type="slidenum">
              <a:rPr lang="zh-CN" altLang="en-US" smtClean="0"/>
              <a:t>1</a:t>
            </a:fld>
            <a:endParaRPr lang="zh-CN" altLang="en-US"/>
          </a:p>
        </p:txBody>
      </p:sp>
    </p:spTree>
    <p:extLst>
      <p:ext uri="{BB962C8B-B14F-4D97-AF65-F5344CB8AC3E}">
        <p14:creationId xmlns:p14="http://schemas.microsoft.com/office/powerpoint/2010/main" val="3929383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a:ln>
            <a:miter/>
          </a:ln>
        </p:spPr>
      </p:sp>
      <p:sp>
        <p:nvSpPr>
          <p:cNvPr id="21506" name="备注占位符 2"/>
          <p:cNvSpPr>
            <a:spLocks noGrp="1"/>
          </p:cNvSpPr>
          <p:nvPr>
            <p:ph type="body"/>
          </p:nvPr>
        </p:nvSpPr>
        <p:spPr/>
        <p:txBody>
          <a:bodyPr wrap="square" lIns="91440" tIns="45720" rIns="91440" bIns="45720" anchor="t" anchorCtr="0"/>
          <a:lstStyle/>
          <a:p>
            <a:pPr lvl="0" eaLnBrk="1" hangingPunct="1"/>
            <a:endParaRPr lang="en-US" altLang="zh-CN" dirty="0"/>
          </a:p>
        </p:txBody>
      </p:sp>
      <p:sp>
        <p:nvSpPr>
          <p:cNvPr id="21507" name="灯片编号占位符 3"/>
          <p:cNvSpPr txBox="1">
            <a:spLocks noGrp="1"/>
          </p:cNvSpPr>
          <p:nvPr>
            <p:ph type="sldNum" sz="quarter"/>
          </p:nvPr>
        </p:nvSpPr>
        <p:spPr>
          <a:xfrm>
            <a:off x="4024313" y="9720263"/>
            <a:ext cx="3078162" cy="514350"/>
          </a:xfrm>
          <a:prstGeom prst="rect">
            <a:avLst/>
          </a:prstGeom>
          <a:noFill/>
          <a:ln w="9525">
            <a:noFill/>
          </a:ln>
        </p:spPr>
        <p:txBody>
          <a:bodyPr wrap="square" lIns="91440" tIns="45720" rIns="91440" bIns="45720" anchor="b" anchorCtr="0"/>
          <a:lstStyle/>
          <a:p>
            <a:pPr lvl="0" indent="0" algn="r"/>
            <a:fld id="{9A0DB2DC-4C9A-4742-B13C-FB6460FD3503}" type="slidenum">
              <a:rPr lang="zh-CN" altLang="en-US" sz="1200" dirty="0"/>
              <a:t>10</a:t>
            </a:fld>
            <a:endParaRPr lang="zh-CN" altLang="en-US" sz="1200" dirty="0"/>
          </a:p>
        </p:txBody>
      </p:sp>
    </p:spTree>
    <p:extLst>
      <p:ext uri="{BB962C8B-B14F-4D97-AF65-F5344CB8AC3E}">
        <p14:creationId xmlns:p14="http://schemas.microsoft.com/office/powerpoint/2010/main" val="321276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a:ln>
            <a:miter/>
          </a:ln>
        </p:spPr>
      </p:sp>
      <p:sp>
        <p:nvSpPr>
          <p:cNvPr id="21506" name="备注占位符 2"/>
          <p:cNvSpPr>
            <a:spLocks noGrp="1"/>
          </p:cNvSpPr>
          <p:nvPr>
            <p:ph type="body"/>
          </p:nvPr>
        </p:nvSpPr>
        <p:spPr/>
        <p:txBody>
          <a:bodyPr wrap="square" lIns="91440" tIns="45720" rIns="91440" bIns="45720" anchor="t" anchorCtr="0"/>
          <a:lstStyle/>
          <a:p>
            <a:pPr lvl="0" eaLnBrk="1" hangingPunct="1"/>
            <a:endParaRPr lang="en-US" altLang="zh-CN" dirty="0"/>
          </a:p>
        </p:txBody>
      </p:sp>
      <p:sp>
        <p:nvSpPr>
          <p:cNvPr id="21507" name="灯片编号占位符 3"/>
          <p:cNvSpPr txBox="1">
            <a:spLocks noGrp="1"/>
          </p:cNvSpPr>
          <p:nvPr>
            <p:ph type="sldNum" sz="quarter"/>
          </p:nvPr>
        </p:nvSpPr>
        <p:spPr>
          <a:xfrm>
            <a:off x="4024313" y="9720263"/>
            <a:ext cx="3078162" cy="514350"/>
          </a:xfrm>
          <a:prstGeom prst="rect">
            <a:avLst/>
          </a:prstGeom>
          <a:noFill/>
          <a:ln w="9525">
            <a:noFill/>
          </a:ln>
        </p:spPr>
        <p:txBody>
          <a:bodyPr wrap="square" lIns="91440" tIns="45720" rIns="91440" bIns="45720" anchor="b" anchorCtr="0"/>
          <a:lstStyle/>
          <a:p>
            <a:pPr lvl="0" indent="0" algn="r"/>
            <a:fld id="{9A0DB2DC-4C9A-4742-B13C-FB6460FD3503}" type="slidenum">
              <a:rPr lang="zh-CN" altLang="en-US" sz="1200" dirty="0"/>
              <a:t>11</a:t>
            </a:fld>
            <a:endParaRPr lang="zh-CN" altLang="en-US" sz="1200" dirty="0"/>
          </a:p>
        </p:txBody>
      </p:sp>
    </p:spTree>
    <p:extLst>
      <p:ext uri="{BB962C8B-B14F-4D97-AF65-F5344CB8AC3E}">
        <p14:creationId xmlns:p14="http://schemas.microsoft.com/office/powerpoint/2010/main" val="3096800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a:ln>
            <a:miter/>
          </a:ln>
        </p:spPr>
      </p:sp>
      <p:sp>
        <p:nvSpPr>
          <p:cNvPr id="21506" name="备注占位符 2"/>
          <p:cNvSpPr>
            <a:spLocks noGrp="1"/>
          </p:cNvSpPr>
          <p:nvPr>
            <p:ph type="body"/>
          </p:nvPr>
        </p:nvSpPr>
        <p:spPr/>
        <p:txBody>
          <a:bodyPr wrap="square" lIns="91440" tIns="45720" rIns="91440" bIns="45720" anchor="t" anchorCtr="0"/>
          <a:lstStyle/>
          <a:p>
            <a:pPr lvl="0" eaLnBrk="1" hangingPunct="1"/>
            <a:endParaRPr lang="en-US" altLang="zh-CN" dirty="0"/>
          </a:p>
        </p:txBody>
      </p:sp>
      <p:sp>
        <p:nvSpPr>
          <p:cNvPr id="21507" name="灯片编号占位符 3"/>
          <p:cNvSpPr txBox="1">
            <a:spLocks noGrp="1"/>
          </p:cNvSpPr>
          <p:nvPr>
            <p:ph type="sldNum" sz="quarter"/>
          </p:nvPr>
        </p:nvSpPr>
        <p:spPr>
          <a:xfrm>
            <a:off x="4024313" y="9720263"/>
            <a:ext cx="3078162" cy="514350"/>
          </a:xfrm>
          <a:prstGeom prst="rect">
            <a:avLst/>
          </a:prstGeom>
          <a:noFill/>
          <a:ln w="9525">
            <a:noFill/>
          </a:ln>
        </p:spPr>
        <p:txBody>
          <a:bodyPr wrap="square" lIns="91440" tIns="45720" rIns="91440" bIns="45720" anchor="b" anchorCtr="0"/>
          <a:lstStyle/>
          <a:p>
            <a:pPr lvl="0" indent="0" algn="r"/>
            <a:fld id="{9A0DB2DC-4C9A-4742-B13C-FB6460FD3503}" type="slidenum">
              <a:rPr lang="zh-CN" altLang="en-US" sz="1200" dirty="0"/>
              <a:t>12</a:t>
            </a:fld>
            <a:endParaRPr lang="zh-CN" altLang="en-US" sz="1200" dirty="0"/>
          </a:p>
        </p:txBody>
      </p:sp>
    </p:spTree>
    <p:extLst>
      <p:ext uri="{BB962C8B-B14F-4D97-AF65-F5344CB8AC3E}">
        <p14:creationId xmlns:p14="http://schemas.microsoft.com/office/powerpoint/2010/main" val="3364237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a:ln>
            <a:miter/>
          </a:ln>
        </p:spPr>
      </p:sp>
      <p:sp>
        <p:nvSpPr>
          <p:cNvPr id="21506" name="备注占位符 2"/>
          <p:cNvSpPr>
            <a:spLocks noGrp="1"/>
          </p:cNvSpPr>
          <p:nvPr>
            <p:ph type="body"/>
          </p:nvPr>
        </p:nvSpPr>
        <p:spPr/>
        <p:txBody>
          <a:bodyPr wrap="square" lIns="91440" tIns="45720" rIns="91440" bIns="45720" anchor="t" anchorCtr="0"/>
          <a:lstStyle/>
          <a:p>
            <a:pPr lvl="0" eaLnBrk="1" hangingPunct="1"/>
            <a:endParaRPr lang="en-US" altLang="zh-CN" dirty="0"/>
          </a:p>
        </p:txBody>
      </p:sp>
      <p:sp>
        <p:nvSpPr>
          <p:cNvPr id="21507" name="灯片编号占位符 3"/>
          <p:cNvSpPr txBox="1">
            <a:spLocks noGrp="1"/>
          </p:cNvSpPr>
          <p:nvPr>
            <p:ph type="sldNum" sz="quarter"/>
          </p:nvPr>
        </p:nvSpPr>
        <p:spPr>
          <a:xfrm>
            <a:off x="4024313" y="9720263"/>
            <a:ext cx="3078162" cy="514350"/>
          </a:xfrm>
          <a:prstGeom prst="rect">
            <a:avLst/>
          </a:prstGeom>
          <a:noFill/>
          <a:ln w="9525">
            <a:noFill/>
          </a:ln>
        </p:spPr>
        <p:txBody>
          <a:bodyPr wrap="square" lIns="91440" tIns="45720" rIns="91440" bIns="45720" anchor="b" anchorCtr="0"/>
          <a:lstStyle/>
          <a:p>
            <a:pPr lvl="0" indent="0" algn="r"/>
            <a:fld id="{9A0DB2DC-4C9A-4742-B13C-FB6460FD3503}" type="slidenum">
              <a:rPr lang="zh-CN" altLang="en-US" sz="1200" dirty="0"/>
              <a:t>13</a:t>
            </a:fld>
            <a:endParaRPr lang="zh-CN" altLang="en-US" sz="1200" dirty="0"/>
          </a:p>
        </p:txBody>
      </p:sp>
    </p:spTree>
    <p:extLst>
      <p:ext uri="{BB962C8B-B14F-4D97-AF65-F5344CB8AC3E}">
        <p14:creationId xmlns:p14="http://schemas.microsoft.com/office/powerpoint/2010/main" val="1577452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a:ln>
            <a:miter/>
          </a:ln>
        </p:spPr>
      </p:sp>
      <p:sp>
        <p:nvSpPr>
          <p:cNvPr id="21506" name="备注占位符 2"/>
          <p:cNvSpPr>
            <a:spLocks noGrp="1"/>
          </p:cNvSpPr>
          <p:nvPr>
            <p:ph type="body"/>
          </p:nvPr>
        </p:nvSpPr>
        <p:spPr/>
        <p:txBody>
          <a:bodyPr wrap="square" lIns="91440" tIns="45720" rIns="91440" bIns="45720" anchor="t" anchorCtr="0"/>
          <a:lstStyle/>
          <a:p>
            <a:pPr lvl="0" eaLnBrk="1" hangingPunct="1"/>
            <a:endParaRPr lang="en-US" altLang="zh-CN" dirty="0"/>
          </a:p>
        </p:txBody>
      </p:sp>
      <p:sp>
        <p:nvSpPr>
          <p:cNvPr id="21507" name="灯片编号占位符 3"/>
          <p:cNvSpPr txBox="1">
            <a:spLocks noGrp="1"/>
          </p:cNvSpPr>
          <p:nvPr>
            <p:ph type="sldNum" sz="quarter"/>
          </p:nvPr>
        </p:nvSpPr>
        <p:spPr>
          <a:xfrm>
            <a:off x="4024313" y="9720263"/>
            <a:ext cx="3078162" cy="514350"/>
          </a:xfrm>
          <a:prstGeom prst="rect">
            <a:avLst/>
          </a:prstGeom>
          <a:noFill/>
          <a:ln w="9525">
            <a:noFill/>
          </a:ln>
        </p:spPr>
        <p:txBody>
          <a:bodyPr wrap="square" lIns="91440" tIns="45720" rIns="91440" bIns="45720" anchor="b" anchorCtr="0"/>
          <a:lstStyle/>
          <a:p>
            <a:pPr lvl="0" indent="0" algn="r"/>
            <a:fld id="{9A0DB2DC-4C9A-4742-B13C-FB6460FD3503}" type="slidenum">
              <a:rPr lang="zh-CN" altLang="en-US" sz="1200" dirty="0"/>
              <a:t>14</a:t>
            </a:fld>
            <a:endParaRPr lang="zh-CN" altLang="en-US" sz="1200" dirty="0"/>
          </a:p>
        </p:txBody>
      </p:sp>
    </p:spTree>
    <p:extLst>
      <p:ext uri="{BB962C8B-B14F-4D97-AF65-F5344CB8AC3E}">
        <p14:creationId xmlns:p14="http://schemas.microsoft.com/office/powerpoint/2010/main" val="67285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F31EB99-C7CA-4929-AC83-3355CA53740F}" type="slidenum">
              <a:rPr lang="zh-CN" altLang="en-US" smtClean="0"/>
              <a:t>2</a:t>
            </a:fld>
            <a:endParaRPr lang="zh-CN" altLang="en-US"/>
          </a:p>
        </p:txBody>
      </p:sp>
    </p:spTree>
    <p:extLst>
      <p:ext uri="{BB962C8B-B14F-4D97-AF65-F5344CB8AC3E}">
        <p14:creationId xmlns:p14="http://schemas.microsoft.com/office/powerpoint/2010/main" val="30129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F31EB99-C7CA-4929-AC83-3355CA53740F}" type="slidenum">
              <a:rPr lang="zh-CN" altLang="en-US" smtClean="0"/>
              <a:t>3</a:t>
            </a:fld>
            <a:endParaRPr lang="zh-CN" altLang="en-US"/>
          </a:p>
        </p:txBody>
      </p:sp>
    </p:spTree>
    <p:extLst>
      <p:ext uri="{BB962C8B-B14F-4D97-AF65-F5344CB8AC3E}">
        <p14:creationId xmlns:p14="http://schemas.microsoft.com/office/powerpoint/2010/main" val="22639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F31EB99-C7CA-4929-AC83-3355CA53740F}" type="slidenum">
              <a:rPr lang="zh-CN" altLang="en-US" smtClean="0"/>
              <a:t>4</a:t>
            </a:fld>
            <a:endParaRPr lang="zh-CN" altLang="en-US"/>
          </a:p>
        </p:txBody>
      </p:sp>
    </p:spTree>
    <p:extLst>
      <p:ext uri="{BB962C8B-B14F-4D97-AF65-F5344CB8AC3E}">
        <p14:creationId xmlns:p14="http://schemas.microsoft.com/office/powerpoint/2010/main" val="1906034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F31EB99-C7CA-4929-AC83-3355CA53740F}" type="slidenum">
              <a:rPr lang="zh-CN" altLang="en-US" smtClean="0"/>
              <a:t>5</a:t>
            </a:fld>
            <a:endParaRPr lang="zh-CN" altLang="en-US"/>
          </a:p>
        </p:txBody>
      </p:sp>
    </p:spTree>
    <p:extLst>
      <p:ext uri="{BB962C8B-B14F-4D97-AF65-F5344CB8AC3E}">
        <p14:creationId xmlns:p14="http://schemas.microsoft.com/office/powerpoint/2010/main" val="1273965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31EB99-C7CA-4929-AC83-3355CA53740F}" type="slidenum">
              <a:rPr lang="zh-CN" altLang="en-US" smtClean="0"/>
              <a:t>6</a:t>
            </a:fld>
            <a:endParaRPr lang="zh-CN" altLang="en-US"/>
          </a:p>
        </p:txBody>
      </p:sp>
    </p:spTree>
    <p:extLst>
      <p:ext uri="{BB962C8B-B14F-4D97-AF65-F5344CB8AC3E}">
        <p14:creationId xmlns:p14="http://schemas.microsoft.com/office/powerpoint/2010/main" val="290659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err="1">
                <a:solidFill>
                  <a:srgbClr val="455666"/>
                </a:solidFill>
                <a:effectLst/>
                <a:latin typeface="Helvetica Neue"/>
              </a:rPr>
              <a:t>baʊ</a:t>
            </a:r>
            <a:r>
              <a:rPr lang="en-US" altLang="zh-CN" b="0" i="0" dirty="0">
                <a:solidFill>
                  <a:srgbClr val="455666"/>
                </a:solidFill>
                <a:effectLst/>
                <a:latin typeface="Helvetica Neue"/>
              </a:rPr>
              <a:t> </a:t>
            </a:r>
            <a:endParaRPr lang="zh-CN" altLang="en-US" dirty="0"/>
          </a:p>
        </p:txBody>
      </p:sp>
    </p:spTree>
    <p:extLst>
      <p:ext uri="{BB962C8B-B14F-4D97-AF65-F5344CB8AC3E}">
        <p14:creationId xmlns:p14="http://schemas.microsoft.com/office/powerpoint/2010/main" val="119812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a:ln>
            <a:miter/>
          </a:ln>
        </p:spPr>
      </p:sp>
      <p:sp>
        <p:nvSpPr>
          <p:cNvPr id="21506" name="备注占位符 2"/>
          <p:cNvSpPr>
            <a:spLocks noGrp="1"/>
          </p:cNvSpPr>
          <p:nvPr>
            <p:ph type="body"/>
          </p:nvPr>
        </p:nvSpPr>
        <p:spPr/>
        <p:txBody>
          <a:bodyPr wrap="square" lIns="91440" tIns="45720" rIns="91440" bIns="45720" anchor="t" anchorCtr="0"/>
          <a:lstStyle/>
          <a:p>
            <a:pPr lvl="0" eaLnBrk="1" hangingPunct="1"/>
            <a:endParaRPr lang="en-US" altLang="zh-CN" dirty="0"/>
          </a:p>
        </p:txBody>
      </p:sp>
      <p:sp>
        <p:nvSpPr>
          <p:cNvPr id="21507" name="灯片编号占位符 3"/>
          <p:cNvSpPr txBox="1">
            <a:spLocks noGrp="1"/>
          </p:cNvSpPr>
          <p:nvPr>
            <p:ph type="sldNum" sz="quarter"/>
          </p:nvPr>
        </p:nvSpPr>
        <p:spPr>
          <a:xfrm>
            <a:off x="4024313" y="9720263"/>
            <a:ext cx="3078162" cy="514350"/>
          </a:xfrm>
          <a:prstGeom prst="rect">
            <a:avLst/>
          </a:prstGeom>
          <a:noFill/>
          <a:ln w="9525">
            <a:noFill/>
          </a:ln>
        </p:spPr>
        <p:txBody>
          <a:bodyPr wrap="square" lIns="91440" tIns="45720" rIns="91440" bIns="45720" anchor="b" anchorCtr="0"/>
          <a:lstStyle/>
          <a:p>
            <a:pPr lvl="0" indent="0" algn="r"/>
            <a:fld id="{9A0DB2DC-4C9A-4742-B13C-FB6460FD3503}" type="slidenum">
              <a:rPr lang="zh-CN" altLang="en-US" sz="1200" dirty="0"/>
              <a:t>8</a:t>
            </a:fld>
            <a:endParaRPr lang="zh-CN" altLang="en-US" sz="1200" dirty="0"/>
          </a:p>
        </p:txBody>
      </p:sp>
    </p:spTree>
    <p:extLst>
      <p:ext uri="{BB962C8B-B14F-4D97-AF65-F5344CB8AC3E}">
        <p14:creationId xmlns:p14="http://schemas.microsoft.com/office/powerpoint/2010/main" val="419636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a:ln>
            <a:miter/>
          </a:ln>
        </p:spPr>
      </p:sp>
      <p:sp>
        <p:nvSpPr>
          <p:cNvPr id="21506" name="备注占位符 2"/>
          <p:cNvSpPr>
            <a:spLocks noGrp="1"/>
          </p:cNvSpPr>
          <p:nvPr>
            <p:ph type="body"/>
          </p:nvPr>
        </p:nvSpPr>
        <p:spPr/>
        <p:txBody>
          <a:bodyPr wrap="square" lIns="91440" tIns="45720" rIns="91440" bIns="45720" anchor="t" anchorCtr="0"/>
          <a:lstStyle/>
          <a:p>
            <a:pPr lvl="0" eaLnBrk="1" hangingPunct="1"/>
            <a:endParaRPr lang="en-US" altLang="zh-CN" dirty="0"/>
          </a:p>
        </p:txBody>
      </p:sp>
      <p:sp>
        <p:nvSpPr>
          <p:cNvPr id="21507" name="灯片编号占位符 3"/>
          <p:cNvSpPr txBox="1">
            <a:spLocks noGrp="1"/>
          </p:cNvSpPr>
          <p:nvPr>
            <p:ph type="sldNum" sz="quarter"/>
          </p:nvPr>
        </p:nvSpPr>
        <p:spPr>
          <a:xfrm>
            <a:off x="4024313" y="9720263"/>
            <a:ext cx="3078162" cy="514350"/>
          </a:xfrm>
          <a:prstGeom prst="rect">
            <a:avLst/>
          </a:prstGeom>
          <a:noFill/>
          <a:ln w="9525">
            <a:noFill/>
          </a:ln>
        </p:spPr>
        <p:txBody>
          <a:bodyPr wrap="square" lIns="91440" tIns="45720" rIns="91440" bIns="45720" anchor="b" anchorCtr="0"/>
          <a:lstStyle/>
          <a:p>
            <a:pPr lvl="0" indent="0" algn="r"/>
            <a:fld id="{9A0DB2DC-4C9A-4742-B13C-FB6460FD3503}" type="slidenum">
              <a:rPr lang="zh-CN" altLang="en-US" sz="1200" dirty="0"/>
              <a:t>9</a:t>
            </a:fld>
            <a:endParaRPr lang="zh-CN" altLang="en-US" sz="1200" dirty="0"/>
          </a:p>
        </p:txBody>
      </p:sp>
    </p:spTree>
    <p:extLst>
      <p:ext uri="{BB962C8B-B14F-4D97-AF65-F5344CB8AC3E}">
        <p14:creationId xmlns:p14="http://schemas.microsoft.com/office/powerpoint/2010/main" val="1437050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050" name="Picture 8"/>
          <p:cNvPicPr>
            <a:picLocks noChangeAspect="1"/>
          </p:cNvPicPr>
          <p:nvPr/>
        </p:nvPicPr>
        <p:blipFill>
          <a:blip r:embed="rId2"/>
          <a:stretch>
            <a:fillRect/>
          </a:stretch>
        </p:blipFill>
        <p:spPr>
          <a:xfrm>
            <a:off x="7205663" y="931863"/>
            <a:ext cx="4986337" cy="5926137"/>
          </a:xfrm>
          <a:prstGeom prst="rect">
            <a:avLst/>
          </a:prstGeom>
          <a:noFill/>
          <a:ln w="9525">
            <a:noFill/>
          </a:ln>
        </p:spPr>
      </p:pic>
      <p:pic>
        <p:nvPicPr>
          <p:cNvPr id="2051" name="Picture 9"/>
          <p:cNvPicPr>
            <a:picLocks noChangeAspect="1"/>
          </p:cNvPicPr>
          <p:nvPr/>
        </p:nvPicPr>
        <p:blipFill>
          <a:blip r:embed="rId3"/>
          <a:stretch>
            <a:fillRect/>
          </a:stretch>
        </p:blipFill>
        <p:spPr>
          <a:xfrm>
            <a:off x="0" y="5013325"/>
            <a:ext cx="12192000" cy="1844675"/>
          </a:xfrm>
          <a:prstGeom prst="rect">
            <a:avLst/>
          </a:prstGeom>
          <a:noFill/>
          <a:ln w="9525">
            <a:noFill/>
          </a:ln>
        </p:spPr>
      </p:pic>
      <p:cxnSp>
        <p:nvCxnSpPr>
          <p:cNvPr id="11" name="直接连接符 10"/>
          <p:cNvCxnSpPr/>
          <p:nvPr/>
        </p:nvCxnSpPr>
        <p:spPr>
          <a:xfrm>
            <a:off x="1466850" y="2671763"/>
            <a:ext cx="6059488"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840000" y="1558636"/>
            <a:ext cx="7313400" cy="999340"/>
          </a:xfrm>
        </p:spPr>
        <p:txBody>
          <a:bodyPr>
            <a:normAutofit/>
          </a:bodyPr>
          <a:lstStyle>
            <a:lvl1pPr algn="ctr">
              <a:defRPr sz="4000" b="1">
                <a:solidFill>
                  <a:schemeClr val="accent1"/>
                </a:solidFill>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888462" y="2819140"/>
            <a:ext cx="5216477" cy="630642"/>
          </a:xfrm>
        </p:spPr>
        <p:txBody>
          <a:bodyPr anchor="ctr">
            <a:normAutofit/>
          </a:bodyPr>
          <a:lstStyle>
            <a:lvl1pPr marL="0" indent="0" algn="ctr">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12" name="日期占位符 3"/>
          <p:cNvSpPr>
            <a:spLocks noGrp="1"/>
          </p:cNvSpPr>
          <p:nvPr>
            <p:ph type="dt" sz="half" idx="2"/>
          </p:nvPr>
        </p:nvSpPr>
        <p:spPr>
          <a:xfrm>
            <a:off x="838200" y="6542088"/>
            <a:ext cx="27432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3" name="页脚占位符 4"/>
          <p:cNvSpPr>
            <a:spLocks noGrp="1"/>
          </p:cNvSpPr>
          <p:nvPr>
            <p:ph type="ftr" sz="quarter" idx="3"/>
          </p:nvPr>
        </p:nvSpPr>
        <p:spPr>
          <a:xfrm>
            <a:off x="4038600" y="6542088"/>
            <a:ext cx="41148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Arial" panose="020B0604020202020204" pitchFamily="34" charset="0"/>
              <a:ea typeface="黑体" panose="02010609060101010101" pitchFamily="2" charset="-122"/>
              <a:cs typeface="+mn-cs"/>
            </a:endParaRPr>
          </a:p>
        </p:txBody>
      </p:sp>
      <p:sp>
        <p:nvSpPr>
          <p:cNvPr id="14" name="灯片编号占位符 5"/>
          <p:cNvSpPr>
            <a:spLocks noGrp="1"/>
          </p:cNvSpPr>
          <p:nvPr>
            <p:ph type="sldNum" sz="quarter" idx="4"/>
          </p:nvPr>
        </p:nvSpPr>
        <p:spPr>
          <a:xfrm>
            <a:off x="8610600" y="6542088"/>
            <a:ext cx="2743200" cy="315913"/>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9" name="内容占位符 7"/>
          <p:cNvSpPr>
            <a:spLocks noGrp="1"/>
          </p:cNvSpPr>
          <p:nvPr>
            <p:ph sz="quarter" idx="13"/>
          </p:nvPr>
        </p:nvSpPr>
        <p:spPr>
          <a:xfrm>
            <a:off x="838201" y="571503"/>
            <a:ext cx="10515601" cy="5649913"/>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2" name="日期占位符 2"/>
          <p:cNvSpPr>
            <a:spLocks noGrp="1"/>
          </p:cNvSpPr>
          <p:nvPr>
            <p:ph type="dt" sz="half" idx="2"/>
          </p:nvPr>
        </p:nvSpPr>
        <p:spPr>
          <a:xfrm>
            <a:off x="838200" y="6511925"/>
            <a:ext cx="2743200" cy="342900"/>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0" name="页脚占位符 3"/>
          <p:cNvSpPr>
            <a:spLocks noGrp="1"/>
          </p:cNvSpPr>
          <p:nvPr>
            <p:ph type="ftr" sz="quarter" idx="3"/>
          </p:nvPr>
        </p:nvSpPr>
        <p:spPr>
          <a:xfrm>
            <a:off x="4038600" y="6511925"/>
            <a:ext cx="4114800" cy="342900"/>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Arial" panose="020B0604020202020204" pitchFamily="34" charset="0"/>
              <a:ea typeface="黑体" panose="02010609060101010101" pitchFamily="2" charset="-122"/>
              <a:cs typeface="+mn-cs"/>
            </a:endParaRPr>
          </a:p>
        </p:txBody>
      </p:sp>
      <p:sp>
        <p:nvSpPr>
          <p:cNvPr id="11" name="灯片编号占位符 4"/>
          <p:cNvSpPr>
            <a:spLocks noGrp="1"/>
          </p:cNvSpPr>
          <p:nvPr>
            <p:ph type="sldNum" sz="quarter" idx="4"/>
          </p:nvPr>
        </p:nvSpPr>
        <p:spPr>
          <a:xfrm>
            <a:off x="8610600" y="6511925"/>
            <a:ext cx="2743200" cy="342900"/>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5_自定义版式">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页">
    <p:spTree>
      <p:nvGrpSpPr>
        <p:cNvPr id="1" name=""/>
        <p:cNvGrpSpPr/>
        <p:nvPr/>
      </p:nvGrpSpPr>
      <p:grpSpPr>
        <a:xfrm>
          <a:off x="0" y="0"/>
          <a:ext cx="0" cy="0"/>
          <a:chOff x="0" y="0"/>
          <a:chExt cx="0" cy="0"/>
        </a:xfrm>
      </p:grpSpPr>
      <p:pic>
        <p:nvPicPr>
          <p:cNvPr id="4" name="图片 3"/>
          <p:cNvPicPr/>
          <p:nvPr userDrawn="1"/>
        </p:nvPicPr>
        <p:blipFill>
          <a:blip r:embed="rId2"/>
          <a:stretch>
            <a:fillRect/>
          </a:stretch>
        </p:blipFill>
        <p:spPr>
          <a:xfrm>
            <a:off x="10524435" y="156098"/>
            <a:ext cx="1418424" cy="672408"/>
          </a:xfrm>
          <a:prstGeom prst="rect">
            <a:avLst/>
          </a:prstGeom>
          <a:noFill/>
          <a:ln w="9525">
            <a:noFill/>
          </a:ln>
        </p:spPr>
      </p:pic>
      <p:sp>
        <p:nvSpPr>
          <p:cNvPr id="23" name="矩形 22"/>
          <p:cNvSpPr/>
          <p:nvPr userDrawn="1"/>
        </p:nvSpPr>
        <p:spPr>
          <a:xfrm>
            <a:off x="0" y="6667818"/>
            <a:ext cx="12275999" cy="225584"/>
          </a:xfrm>
          <a:prstGeom prst="rect">
            <a:avLst/>
          </a:prstGeom>
          <a:solidFill>
            <a:srgbClr val="1D5E9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流程图: 手动输入 15"/>
          <p:cNvSpPr/>
          <p:nvPr userDrawn="1"/>
        </p:nvSpPr>
        <p:spPr>
          <a:xfrm rot="16200000" flipH="1">
            <a:off x="11101731" y="5725281"/>
            <a:ext cx="324288" cy="2052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231"/>
              <a:gd name="connsiteY0-2" fmla="*/ 810 h 10000"/>
              <a:gd name="connsiteX1-3" fmla="*/ 10231 w 10231"/>
              <a:gd name="connsiteY1-4" fmla="*/ 0 h 10000"/>
              <a:gd name="connsiteX2-5" fmla="*/ 10231 w 10231"/>
              <a:gd name="connsiteY2-6" fmla="*/ 10000 h 10000"/>
              <a:gd name="connsiteX3-7" fmla="*/ 231 w 10231"/>
              <a:gd name="connsiteY3-8" fmla="*/ 10000 h 10000"/>
              <a:gd name="connsiteX4-9" fmla="*/ 0 w 10231"/>
              <a:gd name="connsiteY4-10" fmla="*/ 8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31" h="10000">
                <a:moveTo>
                  <a:pt x="0" y="810"/>
                </a:moveTo>
                <a:lnTo>
                  <a:pt x="10231" y="0"/>
                </a:lnTo>
                <a:lnTo>
                  <a:pt x="10231" y="10000"/>
                </a:lnTo>
                <a:lnTo>
                  <a:pt x="231" y="10000"/>
                </a:lnTo>
                <a:lnTo>
                  <a:pt x="0" y="810"/>
                </a:lnTo>
                <a:close/>
              </a:path>
            </a:pathLst>
          </a:custGeom>
          <a:solidFill>
            <a:srgbClr val="EA542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TextBox 24"/>
          <p:cNvSpPr txBox="1"/>
          <p:nvPr userDrawn="1"/>
        </p:nvSpPr>
        <p:spPr>
          <a:xfrm>
            <a:off x="11547614" y="6584924"/>
            <a:ext cx="1415772"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400" dirty="0">
                <a:solidFill>
                  <a:prstClr val="white"/>
                </a:solidFill>
                <a:latin typeface="微软雅黑" panose="020B0503020204020204" charset="-122"/>
              </a:rPr>
              <a:t>&lt;</a:t>
            </a:r>
            <a:fld id="{2EEF1883-7A0E-4F66-9932-E581691AD397}" type="slidenum">
              <a:rPr lang="zh-CN" altLang="en-US" sz="1400" smtClean="0">
                <a:solidFill>
                  <a:prstClr val="white"/>
                </a:solidFill>
                <a:latin typeface="微软雅黑" panose="020B0503020204020204" charset="-122"/>
              </a:rPr>
              <a:t>‹#›</a:t>
            </a:fld>
            <a:r>
              <a:rPr lang="en-US" altLang="zh-CN" sz="1400" dirty="0">
                <a:solidFill>
                  <a:prstClr val="white"/>
                </a:solidFill>
                <a:latin typeface="微软雅黑" panose="020B0503020204020204" charset="-122"/>
              </a:rPr>
              <a:t>&gt;</a:t>
            </a:r>
            <a:endParaRPr lang="zh-CN" altLang="en-US" sz="1400" dirty="0">
              <a:solidFill>
                <a:prstClr val="white"/>
              </a:solidFill>
              <a:latin typeface="微软雅黑" panose="020B050302020402020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050" name="Picture 8"/>
          <p:cNvPicPr>
            <a:picLocks noChangeAspect="1"/>
          </p:cNvPicPr>
          <p:nvPr/>
        </p:nvPicPr>
        <p:blipFill>
          <a:blip r:embed="rId2"/>
          <a:stretch>
            <a:fillRect/>
          </a:stretch>
        </p:blipFill>
        <p:spPr>
          <a:xfrm>
            <a:off x="7205663" y="931863"/>
            <a:ext cx="4986337" cy="5926137"/>
          </a:xfrm>
          <a:prstGeom prst="rect">
            <a:avLst/>
          </a:prstGeom>
          <a:noFill/>
          <a:ln w="9525">
            <a:noFill/>
          </a:ln>
        </p:spPr>
      </p:pic>
      <p:pic>
        <p:nvPicPr>
          <p:cNvPr id="2051" name="Picture 9"/>
          <p:cNvPicPr>
            <a:picLocks noChangeAspect="1"/>
          </p:cNvPicPr>
          <p:nvPr/>
        </p:nvPicPr>
        <p:blipFill>
          <a:blip r:embed="rId3"/>
          <a:stretch>
            <a:fillRect/>
          </a:stretch>
        </p:blipFill>
        <p:spPr>
          <a:xfrm>
            <a:off x="0" y="5013325"/>
            <a:ext cx="12192000" cy="1844675"/>
          </a:xfrm>
          <a:prstGeom prst="rect">
            <a:avLst/>
          </a:prstGeom>
          <a:noFill/>
          <a:ln w="9525">
            <a:noFill/>
          </a:ln>
        </p:spPr>
      </p:pic>
      <p:cxnSp>
        <p:nvCxnSpPr>
          <p:cNvPr id="11" name="直接连接符 10"/>
          <p:cNvCxnSpPr/>
          <p:nvPr/>
        </p:nvCxnSpPr>
        <p:spPr>
          <a:xfrm>
            <a:off x="1466850" y="2671763"/>
            <a:ext cx="6059488"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840000" y="1558636"/>
            <a:ext cx="7313400" cy="999340"/>
          </a:xfrm>
        </p:spPr>
        <p:txBody>
          <a:bodyPr>
            <a:normAutofit/>
          </a:bodyPr>
          <a:lstStyle>
            <a:lvl1pPr algn="ctr">
              <a:defRPr sz="4000" b="1">
                <a:solidFill>
                  <a:schemeClr val="accent1"/>
                </a:solidFill>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888462" y="2819140"/>
            <a:ext cx="5216477" cy="630642"/>
          </a:xfrm>
        </p:spPr>
        <p:txBody>
          <a:bodyPr anchor="ctr">
            <a:normAutofit/>
          </a:bodyPr>
          <a:lstStyle>
            <a:lvl1pPr marL="0" indent="0" algn="ctr">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12" name="日期占位符 3"/>
          <p:cNvSpPr>
            <a:spLocks noGrp="1"/>
          </p:cNvSpPr>
          <p:nvPr>
            <p:ph type="dt" sz="half" idx="2"/>
          </p:nvPr>
        </p:nvSpPr>
        <p:spPr>
          <a:xfrm>
            <a:off x="838200" y="6542088"/>
            <a:ext cx="27432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3" name="页脚占位符 4"/>
          <p:cNvSpPr>
            <a:spLocks noGrp="1"/>
          </p:cNvSpPr>
          <p:nvPr>
            <p:ph type="ftr" sz="quarter" idx="3"/>
          </p:nvPr>
        </p:nvSpPr>
        <p:spPr>
          <a:xfrm>
            <a:off x="4038600" y="6542088"/>
            <a:ext cx="41148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Arial" panose="020B0604020202020204" pitchFamily="34" charset="0"/>
              <a:ea typeface="黑体" panose="02010609060101010101" pitchFamily="2" charset="-122"/>
              <a:cs typeface="+mn-cs"/>
            </a:endParaRPr>
          </a:p>
        </p:txBody>
      </p:sp>
      <p:sp>
        <p:nvSpPr>
          <p:cNvPr id="14" name="灯片编号占位符 5"/>
          <p:cNvSpPr>
            <a:spLocks noGrp="1"/>
          </p:cNvSpPr>
          <p:nvPr>
            <p:ph type="sldNum" sz="quarter" idx="4"/>
          </p:nvPr>
        </p:nvSpPr>
        <p:spPr>
          <a:xfrm>
            <a:off x="8610600" y="6542088"/>
            <a:ext cx="2743200" cy="315913"/>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4000" y="634181"/>
            <a:ext cx="10944000" cy="769819"/>
          </a:xfrm>
        </p:spPr>
        <p:txBody>
          <a:bodyPr>
            <a:normAutofit/>
          </a:bodyPr>
          <a:lstStyle>
            <a:lvl1pPr>
              <a:defRPr sz="2800" b="1">
                <a:solidFill>
                  <a:schemeClr val="accent1"/>
                </a:solidFill>
              </a:defRPr>
            </a:lvl1pPr>
          </a:lstStyle>
          <a:p>
            <a:pPr fontAlgn="base"/>
            <a:r>
              <a:rPr lang="zh-CN" altLang="en-US" strike="noStrike" noProof="1"/>
              <a:t>单击此处编辑母版标题样式</a:t>
            </a:r>
          </a:p>
        </p:txBody>
      </p:sp>
      <p:sp>
        <p:nvSpPr>
          <p:cNvPr id="3" name="内容占位符 2"/>
          <p:cNvSpPr>
            <a:spLocks noGrp="1"/>
          </p:cNvSpPr>
          <p:nvPr>
            <p:ph idx="1"/>
          </p:nvPr>
        </p:nvSpPr>
        <p:spPr>
          <a:xfrm>
            <a:off x="624000" y="1627200"/>
            <a:ext cx="10972800" cy="45252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cxnSp>
        <p:nvCxnSpPr>
          <p:cNvPr id="3076" name="直接连接符 7"/>
          <p:cNvCxnSpPr/>
          <p:nvPr/>
        </p:nvCxnSpPr>
        <p:spPr>
          <a:xfrm>
            <a:off x="1781175" y="3340100"/>
            <a:ext cx="7802563" cy="0"/>
          </a:xfrm>
          <a:prstGeom prst="line">
            <a:avLst/>
          </a:prstGeom>
          <a:ln w="6350" cap="flat" cmpd="sng">
            <a:solidFill>
              <a:srgbClr val="79E485"/>
            </a:solidFill>
            <a:prstDash val="solid"/>
            <a:miter/>
            <a:headEnd type="none" w="med" len="med"/>
            <a:tailEnd type="none" w="med" len="med"/>
          </a:ln>
        </p:spPr>
      </p:cxnSp>
      <p:sp>
        <p:nvSpPr>
          <p:cNvPr id="10" name="椭圆 9"/>
          <p:cNvSpPr/>
          <p:nvPr/>
        </p:nvSpPr>
        <p:spPr>
          <a:xfrm>
            <a:off x="10426700" y="2557463"/>
            <a:ext cx="531813" cy="53181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椭圆 10"/>
          <p:cNvSpPr/>
          <p:nvPr/>
        </p:nvSpPr>
        <p:spPr>
          <a:xfrm>
            <a:off x="9658350" y="2662238"/>
            <a:ext cx="1057275" cy="1057275"/>
          </a:xfrm>
          <a:prstGeom prst="ellipse">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椭圆 11"/>
          <p:cNvSpPr/>
          <p:nvPr/>
        </p:nvSpPr>
        <p:spPr>
          <a:xfrm>
            <a:off x="9812338" y="2816225"/>
            <a:ext cx="749300" cy="749300"/>
          </a:xfrm>
          <a:prstGeom prst="ellipse">
            <a:avLst/>
          </a:prstGeom>
          <a:no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椭圆 12"/>
          <p:cNvSpPr/>
          <p:nvPr/>
        </p:nvSpPr>
        <p:spPr>
          <a:xfrm>
            <a:off x="9863138" y="2867025"/>
            <a:ext cx="647700" cy="647700"/>
          </a:xfrm>
          <a:prstGeom prst="ellipse">
            <a:avLst/>
          </a:pr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椭圆 13"/>
          <p:cNvSpPr/>
          <p:nvPr/>
        </p:nvSpPr>
        <p:spPr>
          <a:xfrm>
            <a:off x="9998075" y="3005138"/>
            <a:ext cx="374650" cy="374650"/>
          </a:xfrm>
          <a:prstGeom prst="ellipse">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1816492" y="1677948"/>
            <a:ext cx="7732800" cy="1663200"/>
          </a:xfrm>
        </p:spPr>
        <p:txBody>
          <a:bodyPr anchor="b">
            <a:normAutofit/>
          </a:bodyPr>
          <a:lstStyle>
            <a:lvl1pPr algn="ctr">
              <a:defRPr sz="4000" b="1">
                <a:solidFill>
                  <a:schemeClr val="accent1"/>
                </a:solidFill>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1816492" y="3405948"/>
            <a:ext cx="7732800" cy="460800"/>
          </a:xfrm>
        </p:spPr>
        <p:txBody>
          <a:bodyPr lIns="90000" tIns="46800" rIns="90000" bIns="46800">
            <a:normAutofit/>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15" name="日期占位符 3"/>
          <p:cNvSpPr>
            <a:spLocks noGrp="1"/>
          </p:cNvSpPr>
          <p:nvPr>
            <p:ph type="dt" sz="half" idx="2"/>
          </p:nvPr>
        </p:nvSpPr>
        <p:spPr>
          <a:xfrm>
            <a:off x="838200" y="6542088"/>
            <a:ext cx="27432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6" name="页脚占位符 4"/>
          <p:cNvSpPr>
            <a:spLocks noGrp="1"/>
          </p:cNvSpPr>
          <p:nvPr>
            <p:ph type="ftr" sz="quarter" idx="3"/>
          </p:nvPr>
        </p:nvSpPr>
        <p:spPr>
          <a:xfrm>
            <a:off x="4038600" y="6542088"/>
            <a:ext cx="41148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Arial" panose="020B0604020202020204" pitchFamily="34" charset="0"/>
              <a:ea typeface="黑体" panose="02010609060101010101" pitchFamily="2" charset="-122"/>
              <a:cs typeface="+mn-cs"/>
            </a:endParaRPr>
          </a:p>
        </p:txBody>
      </p:sp>
      <p:sp>
        <p:nvSpPr>
          <p:cNvPr id="17" name="灯片编号占位符 5"/>
          <p:cNvSpPr>
            <a:spLocks noGrp="1"/>
          </p:cNvSpPr>
          <p:nvPr>
            <p:ph type="sldNum" sz="quarter" idx="4"/>
          </p:nvPr>
        </p:nvSpPr>
        <p:spPr>
          <a:xfrm>
            <a:off x="8610600" y="6542088"/>
            <a:ext cx="2743200" cy="315913"/>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4000" y="691200"/>
            <a:ext cx="10944000" cy="712800"/>
          </a:xfrm>
        </p:spPr>
        <p:txBody>
          <a:bodyPr>
            <a:normAutofit/>
          </a:bodyPr>
          <a:lstStyle>
            <a:lvl1pPr>
              <a:defRPr sz="2800" b="1">
                <a:solidFill>
                  <a:schemeClr val="accent1"/>
                </a:solidFill>
              </a:defRPr>
            </a:lvl1p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24000" y="1627200"/>
            <a:ext cx="10972800" cy="2203200"/>
          </a:xfrm>
        </p:spPr>
        <p:txBody>
          <a:bodyPr>
            <a:normAutofit/>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24000" y="3830400"/>
            <a:ext cx="10972800" cy="2203200"/>
          </a:xfrm>
        </p:spPr>
        <p:txBody>
          <a:bodyPr>
            <a:normAutofit/>
          </a:bodyPr>
          <a:lstStyle>
            <a:lvl1pPr>
              <a:defRPr sz="2400"/>
            </a:lvl1pPr>
            <a:lvl2pPr>
              <a:defRPr sz="2000"/>
            </a:lvl2pPr>
            <a:lvl3pPr algn="l">
              <a:defRPr sz="1800"/>
            </a:lvl3pPr>
            <a:lvl4pPr algn="l">
              <a:defRPr sz="1800"/>
            </a:lvl4pPr>
            <a:lvl5pPr algn="l">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日期占位符 4"/>
          <p:cNvSpPr>
            <a:spLocks noGrp="1"/>
          </p:cNvSpPr>
          <p:nvPr>
            <p:ph type="dt" sz="half" idx="12"/>
          </p:nvPr>
        </p:nvSpPr>
        <p:spPr>
          <a:xfrm>
            <a:off x="838200" y="6523038"/>
            <a:ext cx="2743200" cy="331788"/>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0" name="页脚占位符 5"/>
          <p:cNvSpPr>
            <a:spLocks noGrp="1"/>
          </p:cNvSpPr>
          <p:nvPr>
            <p:ph type="ftr" sz="quarter" idx="3"/>
          </p:nvPr>
        </p:nvSpPr>
        <p:spPr>
          <a:xfrm>
            <a:off x="4038600" y="6523038"/>
            <a:ext cx="4114800" cy="331788"/>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Arial" panose="020B0604020202020204" pitchFamily="34" charset="0"/>
              <a:ea typeface="黑体" panose="02010609060101010101" pitchFamily="2" charset="-122"/>
              <a:cs typeface="+mn-cs"/>
            </a:endParaRPr>
          </a:p>
        </p:txBody>
      </p:sp>
      <p:sp>
        <p:nvSpPr>
          <p:cNvPr id="11" name="灯片编号占位符 6"/>
          <p:cNvSpPr>
            <a:spLocks noGrp="1"/>
          </p:cNvSpPr>
          <p:nvPr>
            <p:ph type="sldNum" sz="quarter" idx="4"/>
          </p:nvPr>
        </p:nvSpPr>
        <p:spPr>
          <a:xfrm>
            <a:off x="8610600" y="6523038"/>
            <a:ext cx="2743200" cy="33178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40318" y="2505075"/>
            <a:ext cx="5158316" cy="3684588"/>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71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717" cy="3684588"/>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日期占位符 6"/>
          <p:cNvSpPr>
            <a:spLocks noGrp="1"/>
          </p:cNvSpPr>
          <p:nvPr>
            <p:ph type="dt" sz="half" idx="12"/>
          </p:nvPr>
        </p:nvSpPr>
        <p:spPr>
          <a:xfrm>
            <a:off x="838200" y="6523038"/>
            <a:ext cx="2743200" cy="331788"/>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0" name="页脚占位符 7"/>
          <p:cNvSpPr>
            <a:spLocks noGrp="1"/>
          </p:cNvSpPr>
          <p:nvPr>
            <p:ph type="ftr" sz="quarter" idx="13"/>
          </p:nvPr>
        </p:nvSpPr>
        <p:spPr>
          <a:xfrm>
            <a:off x="4038600" y="6523038"/>
            <a:ext cx="4114800" cy="331788"/>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Arial" panose="020B0604020202020204" pitchFamily="34" charset="0"/>
              <a:ea typeface="黑体" panose="02010609060101010101" pitchFamily="2" charset="-122"/>
              <a:cs typeface="+mn-cs"/>
            </a:endParaRPr>
          </a:p>
        </p:txBody>
      </p:sp>
      <p:sp>
        <p:nvSpPr>
          <p:cNvPr id="11" name="灯片编号占位符 8"/>
          <p:cNvSpPr>
            <a:spLocks noGrp="1"/>
          </p:cNvSpPr>
          <p:nvPr>
            <p:ph type="sldNum" sz="quarter" idx="14"/>
          </p:nvPr>
        </p:nvSpPr>
        <p:spPr>
          <a:xfrm>
            <a:off x="8610600" y="6523038"/>
            <a:ext cx="2743200" cy="33178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9" name="椭圆 8"/>
          <p:cNvSpPr/>
          <p:nvPr/>
        </p:nvSpPr>
        <p:spPr>
          <a:xfrm>
            <a:off x="4227513" y="941388"/>
            <a:ext cx="4021138" cy="4022725"/>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椭圆 9"/>
          <p:cNvSpPr/>
          <p:nvPr/>
        </p:nvSpPr>
        <p:spPr>
          <a:xfrm>
            <a:off x="4044950" y="998538"/>
            <a:ext cx="3937000" cy="39354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5pPr>
          </a:lstStyle>
          <a:p>
            <a:pPr lvl="0" indent="0" algn="ctr"/>
            <a:endParaRPr lang="zh-CN" altLang="en-US" sz="4400" dirty="0">
              <a:latin typeface="Broadway BT" pitchFamily="82" charset="0"/>
              <a:ea typeface="汉仪丫丫体简" pitchFamily="2" charset="-122"/>
            </a:endParaRPr>
          </a:p>
        </p:txBody>
      </p:sp>
      <p:sp>
        <p:nvSpPr>
          <p:cNvPr id="11" name="椭圆 10"/>
          <p:cNvSpPr/>
          <p:nvPr/>
        </p:nvSpPr>
        <p:spPr>
          <a:xfrm>
            <a:off x="9674225" y="2151063"/>
            <a:ext cx="566738" cy="5667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椭圆 11"/>
          <p:cNvSpPr/>
          <p:nvPr/>
        </p:nvSpPr>
        <p:spPr>
          <a:xfrm>
            <a:off x="8116888" y="1325563"/>
            <a:ext cx="258763" cy="2587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椭圆 12"/>
          <p:cNvSpPr/>
          <p:nvPr/>
        </p:nvSpPr>
        <p:spPr>
          <a:xfrm>
            <a:off x="3101975" y="4445000"/>
            <a:ext cx="566738" cy="5667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椭圆 13"/>
          <p:cNvSpPr/>
          <p:nvPr/>
        </p:nvSpPr>
        <p:spPr>
          <a:xfrm>
            <a:off x="5103813" y="5200650"/>
            <a:ext cx="260350" cy="261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4355613" y="2011124"/>
            <a:ext cx="3297600" cy="1940400"/>
          </a:xfrm>
        </p:spPr>
        <p:txBody>
          <a:bodyPr>
            <a:normAutofit/>
          </a:bodyPr>
          <a:lstStyle>
            <a:lvl1pPr algn="ctr">
              <a:defRPr sz="5400">
                <a:solidFill>
                  <a:schemeClr val="bg1"/>
                </a:solidFill>
              </a:defRPr>
            </a:lvl1pPr>
          </a:lstStyle>
          <a:p>
            <a:pPr fontAlgn="base"/>
            <a:r>
              <a:rPr lang="zh-CN" altLang="en-US" strike="noStrike" noProof="1"/>
              <a:t>单击此处编辑母版标题样式</a:t>
            </a:r>
          </a:p>
        </p:txBody>
      </p:sp>
      <p:sp>
        <p:nvSpPr>
          <p:cNvPr id="15" name="日期占位符 2"/>
          <p:cNvSpPr>
            <a:spLocks noGrp="1"/>
          </p:cNvSpPr>
          <p:nvPr>
            <p:ph type="dt" sz="half" idx="2"/>
          </p:nvPr>
        </p:nvSpPr>
        <p:spPr>
          <a:xfrm>
            <a:off x="838200" y="6542088"/>
            <a:ext cx="27432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6" name="页脚占位符 3"/>
          <p:cNvSpPr>
            <a:spLocks noGrp="1"/>
          </p:cNvSpPr>
          <p:nvPr>
            <p:ph type="ftr" sz="quarter" idx="3"/>
          </p:nvPr>
        </p:nvSpPr>
        <p:spPr>
          <a:xfrm>
            <a:off x="4038600" y="6542088"/>
            <a:ext cx="41148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Arial" panose="020B0604020202020204" pitchFamily="34" charset="0"/>
              <a:ea typeface="黑体" panose="02010609060101010101" pitchFamily="2" charset="-122"/>
              <a:cs typeface="+mn-cs"/>
            </a:endParaRPr>
          </a:p>
        </p:txBody>
      </p:sp>
      <p:sp>
        <p:nvSpPr>
          <p:cNvPr id="17" name="灯片编号占位符 4"/>
          <p:cNvSpPr>
            <a:spLocks noGrp="1"/>
          </p:cNvSpPr>
          <p:nvPr>
            <p:ph type="sldNum" sz="quarter" idx="4"/>
          </p:nvPr>
        </p:nvSpPr>
        <p:spPr>
          <a:xfrm>
            <a:off x="8610600" y="6542088"/>
            <a:ext cx="2743200" cy="315913"/>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2" charset="-122"/>
              <a:cs typeface="+mn-cs"/>
            </a:endParaRPr>
          </a:p>
        </p:txBody>
      </p:sp>
      <p:sp>
        <p:nvSpPr>
          <p:cNvPr id="4" name="灯片编号占位符 3"/>
          <p:cNvSpPr>
            <a:spLocks noGrp="1"/>
          </p:cNvSpPr>
          <p:nvPr>
            <p:ph type="sldNum" sz="quarter" idx="12"/>
          </p:nvPr>
        </p:nvSpPr>
        <p:spPr>
          <a:xfrm>
            <a:off x="8939373" y="5278367"/>
            <a:ext cx="2743200" cy="315913"/>
          </a:xfrm>
        </p:spPr>
        <p:txBody>
          <a:bodyPr/>
          <a:lstStyle/>
          <a:p>
            <a:pPr lvl="0" algn="r" eaLnBrk="1" fontAlgn="base" hangingPunct="1"/>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4000" y="634181"/>
            <a:ext cx="10944000" cy="769819"/>
          </a:xfrm>
        </p:spPr>
        <p:txBody>
          <a:bodyPr>
            <a:normAutofit/>
          </a:bodyPr>
          <a:lstStyle>
            <a:lvl1pPr>
              <a:defRPr sz="2800" b="1">
                <a:solidFill>
                  <a:schemeClr val="accent1"/>
                </a:solidFill>
              </a:defRPr>
            </a:lvl1pPr>
          </a:lstStyle>
          <a:p>
            <a:pPr fontAlgn="base"/>
            <a:r>
              <a:rPr lang="zh-CN" altLang="en-US" strike="noStrike" noProof="1"/>
              <a:t>单击此处编辑母版标题样式</a:t>
            </a:r>
          </a:p>
        </p:txBody>
      </p:sp>
      <p:sp>
        <p:nvSpPr>
          <p:cNvPr id="3" name="内容占位符 2"/>
          <p:cNvSpPr>
            <a:spLocks noGrp="1"/>
          </p:cNvSpPr>
          <p:nvPr>
            <p:ph idx="1"/>
          </p:nvPr>
        </p:nvSpPr>
        <p:spPr>
          <a:xfrm>
            <a:off x="624000" y="1627200"/>
            <a:ext cx="10972800" cy="45252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9" name="矩形 8"/>
          <p:cNvSpPr/>
          <p:nvPr/>
        </p:nvSpPr>
        <p:spPr>
          <a:xfrm>
            <a:off x="4886325" y="2632075"/>
            <a:ext cx="6505575" cy="587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5424872" y="1454152"/>
            <a:ext cx="5392290" cy="896648"/>
          </a:xfrm>
        </p:spPr>
        <p:txBody>
          <a:bodyPr>
            <a:normAutofit/>
          </a:bodyPr>
          <a:lstStyle>
            <a:lvl1pPr algn="ctr">
              <a:defRPr sz="2800" b="1">
                <a:solidFill>
                  <a:schemeClr val="accent1">
                    <a:lumMod val="75000"/>
                  </a:schemeClr>
                </a:solidFill>
              </a:defRPr>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833672" y="1246909"/>
            <a:ext cx="3963604" cy="4293491"/>
          </a:xfrm>
        </p:spPr>
        <p:txBody>
          <a:bodyPr vert="horz" wrap="square" lIns="90000" tIns="46800" rIns="90000" bIns="46800" numCol="1" anchor="ctr"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4884871" y="2802090"/>
            <a:ext cx="6508447" cy="273831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10" name="日期占位符 4"/>
          <p:cNvSpPr>
            <a:spLocks noGrp="1"/>
          </p:cNvSpPr>
          <p:nvPr>
            <p:ph type="dt" sz="half" idx="12"/>
          </p:nvPr>
        </p:nvSpPr>
        <p:spPr>
          <a:xfrm>
            <a:off x="838200" y="6542088"/>
            <a:ext cx="27432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1" name="页脚占位符 5"/>
          <p:cNvSpPr>
            <a:spLocks noGrp="1"/>
          </p:cNvSpPr>
          <p:nvPr>
            <p:ph type="ftr" sz="quarter" idx="3"/>
          </p:nvPr>
        </p:nvSpPr>
        <p:spPr>
          <a:xfrm>
            <a:off x="4038600" y="6542088"/>
            <a:ext cx="41148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Arial" panose="020B0604020202020204" pitchFamily="34" charset="0"/>
              <a:ea typeface="黑体" panose="02010609060101010101" pitchFamily="2" charset="-122"/>
              <a:cs typeface="+mn-cs"/>
            </a:endParaRPr>
          </a:p>
        </p:txBody>
      </p:sp>
      <p:sp>
        <p:nvSpPr>
          <p:cNvPr id="12" name="灯片编号占位符 6"/>
          <p:cNvSpPr>
            <a:spLocks noGrp="1"/>
          </p:cNvSpPr>
          <p:nvPr>
            <p:ph type="sldNum" sz="quarter" idx="4"/>
          </p:nvPr>
        </p:nvSpPr>
        <p:spPr>
          <a:xfrm>
            <a:off x="8610600" y="6542088"/>
            <a:ext cx="2743200" cy="315913"/>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838201" y="365125"/>
            <a:ext cx="7683500" cy="5811838"/>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9" name="内容占位符 7"/>
          <p:cNvSpPr>
            <a:spLocks noGrp="1"/>
          </p:cNvSpPr>
          <p:nvPr>
            <p:ph sz="quarter" idx="13"/>
          </p:nvPr>
        </p:nvSpPr>
        <p:spPr>
          <a:xfrm>
            <a:off x="838201" y="571503"/>
            <a:ext cx="10515601" cy="5649913"/>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2" name="日期占位符 2"/>
          <p:cNvSpPr>
            <a:spLocks noGrp="1"/>
          </p:cNvSpPr>
          <p:nvPr>
            <p:ph type="dt" sz="half" idx="2"/>
          </p:nvPr>
        </p:nvSpPr>
        <p:spPr>
          <a:xfrm>
            <a:off x="838200" y="6511925"/>
            <a:ext cx="2743200" cy="342900"/>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0" name="页脚占位符 3"/>
          <p:cNvSpPr>
            <a:spLocks noGrp="1"/>
          </p:cNvSpPr>
          <p:nvPr>
            <p:ph type="ftr" sz="quarter" idx="3"/>
          </p:nvPr>
        </p:nvSpPr>
        <p:spPr>
          <a:xfrm>
            <a:off x="4038600" y="6511925"/>
            <a:ext cx="4114800" cy="342900"/>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Arial" panose="020B0604020202020204" pitchFamily="34" charset="0"/>
              <a:ea typeface="黑体" panose="02010609060101010101" pitchFamily="2" charset="-122"/>
              <a:cs typeface="+mn-cs"/>
            </a:endParaRPr>
          </a:p>
        </p:txBody>
      </p:sp>
      <p:sp>
        <p:nvSpPr>
          <p:cNvPr id="11" name="灯片编号占位符 4"/>
          <p:cNvSpPr>
            <a:spLocks noGrp="1"/>
          </p:cNvSpPr>
          <p:nvPr>
            <p:ph type="sldNum" sz="quarter" idx="4"/>
          </p:nvPr>
        </p:nvSpPr>
        <p:spPr>
          <a:xfrm>
            <a:off x="8610600" y="6511925"/>
            <a:ext cx="2743200" cy="342900"/>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5_自定义版式">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仅标题页">
    <p:spTree>
      <p:nvGrpSpPr>
        <p:cNvPr id="1" name=""/>
        <p:cNvGrpSpPr/>
        <p:nvPr/>
      </p:nvGrpSpPr>
      <p:grpSpPr>
        <a:xfrm>
          <a:off x="0" y="0"/>
          <a:ext cx="0" cy="0"/>
          <a:chOff x="0" y="0"/>
          <a:chExt cx="0" cy="0"/>
        </a:xfrm>
      </p:grpSpPr>
      <p:pic>
        <p:nvPicPr>
          <p:cNvPr id="4" name="图片 3"/>
          <p:cNvPicPr/>
          <p:nvPr userDrawn="1"/>
        </p:nvPicPr>
        <p:blipFill>
          <a:blip r:embed="rId2"/>
          <a:stretch>
            <a:fillRect/>
          </a:stretch>
        </p:blipFill>
        <p:spPr>
          <a:xfrm>
            <a:off x="10524435" y="156098"/>
            <a:ext cx="1418424" cy="672408"/>
          </a:xfrm>
          <a:prstGeom prst="rect">
            <a:avLst/>
          </a:prstGeom>
          <a:noFill/>
          <a:ln w="9525">
            <a:noFill/>
          </a:ln>
        </p:spPr>
      </p:pic>
      <p:sp>
        <p:nvSpPr>
          <p:cNvPr id="23" name="矩形 22"/>
          <p:cNvSpPr/>
          <p:nvPr userDrawn="1"/>
        </p:nvSpPr>
        <p:spPr>
          <a:xfrm>
            <a:off x="0" y="6667818"/>
            <a:ext cx="12275999" cy="225584"/>
          </a:xfrm>
          <a:prstGeom prst="rect">
            <a:avLst/>
          </a:prstGeom>
          <a:solidFill>
            <a:srgbClr val="1D5E9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流程图: 手动输入 15"/>
          <p:cNvSpPr/>
          <p:nvPr userDrawn="1"/>
        </p:nvSpPr>
        <p:spPr>
          <a:xfrm rot="16200000" flipH="1">
            <a:off x="11101731" y="5725281"/>
            <a:ext cx="324288" cy="2052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231"/>
              <a:gd name="connsiteY0-2" fmla="*/ 810 h 10000"/>
              <a:gd name="connsiteX1-3" fmla="*/ 10231 w 10231"/>
              <a:gd name="connsiteY1-4" fmla="*/ 0 h 10000"/>
              <a:gd name="connsiteX2-5" fmla="*/ 10231 w 10231"/>
              <a:gd name="connsiteY2-6" fmla="*/ 10000 h 10000"/>
              <a:gd name="connsiteX3-7" fmla="*/ 231 w 10231"/>
              <a:gd name="connsiteY3-8" fmla="*/ 10000 h 10000"/>
              <a:gd name="connsiteX4-9" fmla="*/ 0 w 10231"/>
              <a:gd name="connsiteY4-10" fmla="*/ 8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31" h="10000">
                <a:moveTo>
                  <a:pt x="0" y="810"/>
                </a:moveTo>
                <a:lnTo>
                  <a:pt x="10231" y="0"/>
                </a:lnTo>
                <a:lnTo>
                  <a:pt x="10231" y="10000"/>
                </a:lnTo>
                <a:lnTo>
                  <a:pt x="231" y="10000"/>
                </a:lnTo>
                <a:lnTo>
                  <a:pt x="0" y="810"/>
                </a:lnTo>
                <a:close/>
              </a:path>
            </a:pathLst>
          </a:custGeom>
          <a:solidFill>
            <a:srgbClr val="EA542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TextBox 24"/>
          <p:cNvSpPr txBox="1"/>
          <p:nvPr userDrawn="1"/>
        </p:nvSpPr>
        <p:spPr>
          <a:xfrm>
            <a:off x="11547614" y="6584924"/>
            <a:ext cx="1415772"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400" dirty="0">
                <a:solidFill>
                  <a:prstClr val="white"/>
                </a:solidFill>
                <a:latin typeface="微软雅黑" panose="020B0503020204020204" charset="-122"/>
              </a:rPr>
              <a:t>&lt;</a:t>
            </a:r>
            <a:fld id="{2EEF1883-7A0E-4F66-9932-E581691AD397}" type="slidenum">
              <a:rPr lang="zh-CN" altLang="en-US" sz="1400" smtClean="0">
                <a:solidFill>
                  <a:prstClr val="white"/>
                </a:solidFill>
                <a:latin typeface="微软雅黑" panose="020B0503020204020204" charset="-122"/>
              </a:rPr>
              <a:t>‹#›</a:t>
            </a:fld>
            <a:r>
              <a:rPr lang="en-US" altLang="zh-CN" sz="1400" dirty="0">
                <a:solidFill>
                  <a:prstClr val="white"/>
                </a:solidFill>
                <a:latin typeface="微软雅黑" panose="020B0503020204020204" charset="-122"/>
              </a:rPr>
              <a:t>&gt;</a:t>
            </a:r>
            <a:endParaRPr lang="zh-CN" altLang="en-US" sz="1400" dirty="0">
              <a:solidFill>
                <a:prstClr val="white"/>
              </a:solidFill>
              <a:latin typeface="微软雅黑" panose="020B0503020204020204"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1371003"/>
            <a:ext cx="12203008" cy="2625790"/>
          </a:xfrm>
          <a:custGeom>
            <a:avLst/>
            <a:gdLst>
              <a:gd name="connsiteX0" fmla="*/ 0 w 12203008"/>
              <a:gd name="connsiteY0" fmla="*/ 0 h 2625790"/>
              <a:gd name="connsiteX1" fmla="*/ 12203008 w 12203008"/>
              <a:gd name="connsiteY1" fmla="*/ 0 h 2625790"/>
              <a:gd name="connsiteX2" fmla="*/ 12203008 w 12203008"/>
              <a:gd name="connsiteY2" fmla="*/ 2625790 h 2625790"/>
              <a:gd name="connsiteX3" fmla="*/ 0 w 12203008"/>
              <a:gd name="connsiteY3" fmla="*/ 2625790 h 2625790"/>
            </a:gdLst>
            <a:ahLst/>
            <a:cxnLst>
              <a:cxn ang="0">
                <a:pos x="connsiteX0" y="connsiteY0"/>
              </a:cxn>
              <a:cxn ang="0">
                <a:pos x="connsiteX1" y="connsiteY1"/>
              </a:cxn>
              <a:cxn ang="0">
                <a:pos x="connsiteX2" y="connsiteY2"/>
              </a:cxn>
              <a:cxn ang="0">
                <a:pos x="connsiteX3" y="connsiteY3"/>
              </a:cxn>
            </a:cxnLst>
            <a:rect l="l" t="t" r="r" b="b"/>
            <a:pathLst>
              <a:path w="12203008" h="2625790">
                <a:moveTo>
                  <a:pt x="0" y="0"/>
                </a:moveTo>
                <a:lnTo>
                  <a:pt x="12203008" y="0"/>
                </a:lnTo>
                <a:lnTo>
                  <a:pt x="12203008" y="2625790"/>
                </a:lnTo>
                <a:lnTo>
                  <a:pt x="0" y="2625790"/>
                </a:lnTo>
                <a:close/>
              </a:path>
            </a:pathLst>
          </a:custGeom>
        </p:spPr>
        <p:txBody>
          <a:bodyPr wrap="square">
            <a:noAutofit/>
          </a:bodyPr>
          <a:lstStyle/>
          <a:p>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193324" y="2019056"/>
            <a:ext cx="3160856" cy="2806943"/>
          </a:xfrm>
          <a:custGeom>
            <a:avLst/>
            <a:gdLst>
              <a:gd name="connsiteX0" fmla="*/ 207124 w 3160856"/>
              <a:gd name="connsiteY0" fmla="*/ 0 h 2806943"/>
              <a:gd name="connsiteX1" fmla="*/ 2953732 w 3160856"/>
              <a:gd name="connsiteY1" fmla="*/ 0 h 2806943"/>
              <a:gd name="connsiteX2" fmla="*/ 3160856 w 3160856"/>
              <a:gd name="connsiteY2" fmla="*/ 207124 h 2806943"/>
              <a:gd name="connsiteX3" fmla="*/ 3160856 w 3160856"/>
              <a:gd name="connsiteY3" fmla="*/ 2599819 h 2806943"/>
              <a:gd name="connsiteX4" fmla="*/ 2953732 w 3160856"/>
              <a:gd name="connsiteY4" fmla="*/ 2806943 h 2806943"/>
              <a:gd name="connsiteX5" fmla="*/ 207124 w 3160856"/>
              <a:gd name="connsiteY5" fmla="*/ 2806943 h 2806943"/>
              <a:gd name="connsiteX6" fmla="*/ 0 w 3160856"/>
              <a:gd name="connsiteY6" fmla="*/ 2599819 h 2806943"/>
              <a:gd name="connsiteX7" fmla="*/ 0 w 3160856"/>
              <a:gd name="connsiteY7" fmla="*/ 207124 h 2806943"/>
              <a:gd name="connsiteX8" fmla="*/ 207124 w 3160856"/>
              <a:gd name="connsiteY8" fmla="*/ 0 h 28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856" h="2806943">
                <a:moveTo>
                  <a:pt x="207124" y="0"/>
                </a:moveTo>
                <a:lnTo>
                  <a:pt x="2953732" y="0"/>
                </a:lnTo>
                <a:cubicBezTo>
                  <a:pt x="3068123" y="0"/>
                  <a:pt x="3160856" y="92733"/>
                  <a:pt x="3160856" y="207124"/>
                </a:cubicBezTo>
                <a:lnTo>
                  <a:pt x="3160856" y="2599819"/>
                </a:lnTo>
                <a:cubicBezTo>
                  <a:pt x="3160856" y="2714210"/>
                  <a:pt x="3068123" y="2806943"/>
                  <a:pt x="2953732" y="2806943"/>
                </a:cubicBezTo>
                <a:lnTo>
                  <a:pt x="207124" y="2806943"/>
                </a:lnTo>
                <a:cubicBezTo>
                  <a:pt x="92733" y="2806943"/>
                  <a:pt x="0" y="2714210"/>
                  <a:pt x="0" y="2599819"/>
                </a:cubicBezTo>
                <a:lnTo>
                  <a:pt x="0" y="207124"/>
                </a:lnTo>
                <a:cubicBezTo>
                  <a:pt x="0" y="92733"/>
                  <a:pt x="92733" y="0"/>
                  <a:pt x="207124" y="0"/>
                </a:cubicBez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4515577" y="2019058"/>
            <a:ext cx="3160856" cy="2806943"/>
          </a:xfrm>
          <a:custGeom>
            <a:avLst/>
            <a:gdLst>
              <a:gd name="connsiteX0" fmla="*/ 241116 w 3160856"/>
              <a:gd name="connsiteY0" fmla="*/ 0 h 2806943"/>
              <a:gd name="connsiteX1" fmla="*/ 2919740 w 3160856"/>
              <a:gd name="connsiteY1" fmla="*/ 0 h 2806943"/>
              <a:gd name="connsiteX2" fmla="*/ 3160856 w 3160856"/>
              <a:gd name="connsiteY2" fmla="*/ 241116 h 2806943"/>
              <a:gd name="connsiteX3" fmla="*/ 3160856 w 3160856"/>
              <a:gd name="connsiteY3" fmla="*/ 2565827 h 2806943"/>
              <a:gd name="connsiteX4" fmla="*/ 2919740 w 3160856"/>
              <a:gd name="connsiteY4" fmla="*/ 2806943 h 2806943"/>
              <a:gd name="connsiteX5" fmla="*/ 241116 w 3160856"/>
              <a:gd name="connsiteY5" fmla="*/ 2806943 h 2806943"/>
              <a:gd name="connsiteX6" fmla="*/ 0 w 3160856"/>
              <a:gd name="connsiteY6" fmla="*/ 2565827 h 2806943"/>
              <a:gd name="connsiteX7" fmla="*/ 0 w 3160856"/>
              <a:gd name="connsiteY7" fmla="*/ 241116 h 2806943"/>
              <a:gd name="connsiteX8" fmla="*/ 241116 w 3160856"/>
              <a:gd name="connsiteY8" fmla="*/ 0 h 28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856" h="2806943">
                <a:moveTo>
                  <a:pt x="241116" y="0"/>
                </a:moveTo>
                <a:lnTo>
                  <a:pt x="2919740" y="0"/>
                </a:lnTo>
                <a:cubicBezTo>
                  <a:pt x="3052905" y="0"/>
                  <a:pt x="3160856" y="107951"/>
                  <a:pt x="3160856" y="241116"/>
                </a:cubicBezTo>
                <a:lnTo>
                  <a:pt x="3160856" y="2565827"/>
                </a:lnTo>
                <a:cubicBezTo>
                  <a:pt x="3160856" y="2698992"/>
                  <a:pt x="3052905" y="2806943"/>
                  <a:pt x="2919740" y="2806943"/>
                </a:cubicBezTo>
                <a:lnTo>
                  <a:pt x="241116" y="2806943"/>
                </a:lnTo>
                <a:cubicBezTo>
                  <a:pt x="107951" y="2806943"/>
                  <a:pt x="0" y="2698992"/>
                  <a:pt x="0" y="2565827"/>
                </a:cubicBezTo>
                <a:lnTo>
                  <a:pt x="0" y="241116"/>
                </a:lnTo>
                <a:cubicBezTo>
                  <a:pt x="0" y="107951"/>
                  <a:pt x="107951" y="0"/>
                  <a:pt x="241116" y="0"/>
                </a:cubicBez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7837820" y="2019058"/>
            <a:ext cx="3160856" cy="2806943"/>
          </a:xfrm>
          <a:custGeom>
            <a:avLst/>
            <a:gdLst>
              <a:gd name="connsiteX0" fmla="*/ 207124 w 3160856"/>
              <a:gd name="connsiteY0" fmla="*/ 0 h 2806943"/>
              <a:gd name="connsiteX1" fmla="*/ 2953732 w 3160856"/>
              <a:gd name="connsiteY1" fmla="*/ 0 h 2806943"/>
              <a:gd name="connsiteX2" fmla="*/ 3160856 w 3160856"/>
              <a:gd name="connsiteY2" fmla="*/ 207124 h 2806943"/>
              <a:gd name="connsiteX3" fmla="*/ 3160856 w 3160856"/>
              <a:gd name="connsiteY3" fmla="*/ 2599819 h 2806943"/>
              <a:gd name="connsiteX4" fmla="*/ 2953732 w 3160856"/>
              <a:gd name="connsiteY4" fmla="*/ 2806943 h 2806943"/>
              <a:gd name="connsiteX5" fmla="*/ 207124 w 3160856"/>
              <a:gd name="connsiteY5" fmla="*/ 2806943 h 2806943"/>
              <a:gd name="connsiteX6" fmla="*/ 0 w 3160856"/>
              <a:gd name="connsiteY6" fmla="*/ 2599819 h 2806943"/>
              <a:gd name="connsiteX7" fmla="*/ 0 w 3160856"/>
              <a:gd name="connsiteY7" fmla="*/ 207124 h 2806943"/>
              <a:gd name="connsiteX8" fmla="*/ 207124 w 3160856"/>
              <a:gd name="connsiteY8" fmla="*/ 0 h 28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856" h="2806943">
                <a:moveTo>
                  <a:pt x="207124" y="0"/>
                </a:moveTo>
                <a:lnTo>
                  <a:pt x="2953732" y="0"/>
                </a:lnTo>
                <a:cubicBezTo>
                  <a:pt x="3068123" y="0"/>
                  <a:pt x="3160856" y="92733"/>
                  <a:pt x="3160856" y="207124"/>
                </a:cubicBezTo>
                <a:lnTo>
                  <a:pt x="3160856" y="2599819"/>
                </a:lnTo>
                <a:cubicBezTo>
                  <a:pt x="3160856" y="2714210"/>
                  <a:pt x="3068123" y="2806943"/>
                  <a:pt x="2953732" y="2806943"/>
                </a:cubicBezTo>
                <a:lnTo>
                  <a:pt x="207124" y="2806943"/>
                </a:lnTo>
                <a:cubicBezTo>
                  <a:pt x="92733" y="2806943"/>
                  <a:pt x="0" y="2714210"/>
                  <a:pt x="0" y="2599819"/>
                </a:cubicBezTo>
                <a:lnTo>
                  <a:pt x="0" y="207124"/>
                </a:lnTo>
                <a:cubicBezTo>
                  <a:pt x="0" y="92733"/>
                  <a:pt x="92733" y="0"/>
                  <a:pt x="207124" y="0"/>
                </a:cubicBezTo>
                <a:close/>
              </a:path>
            </a:pathLst>
          </a:custGeom>
        </p:spPr>
        <p:txBody>
          <a:bodyPr wrap="square">
            <a:noAutofit/>
          </a:bodyPr>
          <a:lstStyle/>
          <a:p>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8" name="图片占位符 17"/>
          <p:cNvSpPr>
            <a:spLocks noGrp="1"/>
          </p:cNvSpPr>
          <p:nvPr>
            <p:ph type="pic" sz="quarter" idx="13"/>
          </p:nvPr>
        </p:nvSpPr>
        <p:spPr>
          <a:xfrm>
            <a:off x="874713" y="3890925"/>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9" name="图片占位符 18"/>
          <p:cNvSpPr>
            <a:spLocks noGrp="1"/>
          </p:cNvSpPr>
          <p:nvPr>
            <p:ph type="pic" sz="quarter" idx="14"/>
          </p:nvPr>
        </p:nvSpPr>
        <p:spPr>
          <a:xfrm>
            <a:off x="4485873" y="3890925"/>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20" name="图片占位符 19"/>
          <p:cNvSpPr>
            <a:spLocks noGrp="1"/>
          </p:cNvSpPr>
          <p:nvPr>
            <p:ph type="pic" sz="quarter" idx="15"/>
          </p:nvPr>
        </p:nvSpPr>
        <p:spPr>
          <a:xfrm>
            <a:off x="8092592" y="3901925"/>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5" name="图片占位符 14"/>
          <p:cNvSpPr>
            <a:spLocks noGrp="1"/>
          </p:cNvSpPr>
          <p:nvPr>
            <p:ph type="pic" sz="quarter" idx="10"/>
          </p:nvPr>
        </p:nvSpPr>
        <p:spPr>
          <a:xfrm>
            <a:off x="874713" y="1788370"/>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4485873" y="1788370"/>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8092592" y="1799370"/>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cxnSp>
        <p:nvCxnSpPr>
          <p:cNvPr id="3076" name="直接连接符 7"/>
          <p:cNvCxnSpPr/>
          <p:nvPr/>
        </p:nvCxnSpPr>
        <p:spPr>
          <a:xfrm>
            <a:off x="1781175" y="3340100"/>
            <a:ext cx="7802563" cy="0"/>
          </a:xfrm>
          <a:prstGeom prst="line">
            <a:avLst/>
          </a:prstGeom>
          <a:ln w="6350" cap="flat" cmpd="sng">
            <a:solidFill>
              <a:srgbClr val="79E485"/>
            </a:solidFill>
            <a:prstDash val="solid"/>
            <a:miter/>
            <a:headEnd type="none" w="med" len="med"/>
            <a:tailEnd type="none" w="med" len="med"/>
          </a:ln>
        </p:spPr>
      </p:cxnSp>
      <p:sp>
        <p:nvSpPr>
          <p:cNvPr id="10" name="椭圆 9"/>
          <p:cNvSpPr/>
          <p:nvPr/>
        </p:nvSpPr>
        <p:spPr>
          <a:xfrm>
            <a:off x="10426700" y="2557463"/>
            <a:ext cx="531813" cy="53181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椭圆 10"/>
          <p:cNvSpPr/>
          <p:nvPr/>
        </p:nvSpPr>
        <p:spPr>
          <a:xfrm>
            <a:off x="9658350" y="2662238"/>
            <a:ext cx="1057275" cy="1057275"/>
          </a:xfrm>
          <a:prstGeom prst="ellipse">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椭圆 11"/>
          <p:cNvSpPr/>
          <p:nvPr/>
        </p:nvSpPr>
        <p:spPr>
          <a:xfrm>
            <a:off x="9812338" y="2816225"/>
            <a:ext cx="749300" cy="749300"/>
          </a:xfrm>
          <a:prstGeom prst="ellipse">
            <a:avLst/>
          </a:prstGeom>
          <a:no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椭圆 12"/>
          <p:cNvSpPr/>
          <p:nvPr/>
        </p:nvSpPr>
        <p:spPr>
          <a:xfrm>
            <a:off x="9863138" y="2867025"/>
            <a:ext cx="647700" cy="647700"/>
          </a:xfrm>
          <a:prstGeom prst="ellipse">
            <a:avLst/>
          </a:pr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椭圆 13"/>
          <p:cNvSpPr/>
          <p:nvPr/>
        </p:nvSpPr>
        <p:spPr>
          <a:xfrm>
            <a:off x="9998075" y="3005138"/>
            <a:ext cx="374650" cy="374650"/>
          </a:xfrm>
          <a:prstGeom prst="ellipse">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1816492" y="1677948"/>
            <a:ext cx="7732800" cy="1663200"/>
          </a:xfrm>
        </p:spPr>
        <p:txBody>
          <a:bodyPr anchor="b">
            <a:normAutofit/>
          </a:bodyPr>
          <a:lstStyle>
            <a:lvl1pPr algn="ctr">
              <a:defRPr sz="4000" b="1">
                <a:solidFill>
                  <a:schemeClr val="accent1"/>
                </a:solidFill>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1816492" y="3405948"/>
            <a:ext cx="7732800" cy="460800"/>
          </a:xfrm>
        </p:spPr>
        <p:txBody>
          <a:bodyPr lIns="90000" tIns="46800" rIns="90000" bIns="46800">
            <a:normAutofit/>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15" name="日期占位符 3"/>
          <p:cNvSpPr>
            <a:spLocks noGrp="1"/>
          </p:cNvSpPr>
          <p:nvPr>
            <p:ph type="dt" sz="half" idx="2"/>
          </p:nvPr>
        </p:nvSpPr>
        <p:spPr>
          <a:xfrm>
            <a:off x="838200" y="6542088"/>
            <a:ext cx="27432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6" name="页脚占位符 4"/>
          <p:cNvSpPr>
            <a:spLocks noGrp="1"/>
          </p:cNvSpPr>
          <p:nvPr>
            <p:ph type="ftr" sz="quarter" idx="3"/>
          </p:nvPr>
        </p:nvSpPr>
        <p:spPr>
          <a:xfrm>
            <a:off x="4038600" y="6542088"/>
            <a:ext cx="41148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Arial" panose="020B0604020202020204" pitchFamily="34" charset="0"/>
              <a:ea typeface="黑体" panose="02010609060101010101" pitchFamily="2" charset="-122"/>
              <a:cs typeface="+mn-cs"/>
            </a:endParaRPr>
          </a:p>
        </p:txBody>
      </p:sp>
      <p:sp>
        <p:nvSpPr>
          <p:cNvPr id="17" name="灯片编号占位符 5"/>
          <p:cNvSpPr>
            <a:spLocks noGrp="1"/>
          </p:cNvSpPr>
          <p:nvPr>
            <p:ph type="sldNum" sz="quarter" idx="4"/>
          </p:nvPr>
        </p:nvSpPr>
        <p:spPr>
          <a:xfrm>
            <a:off x="8610600" y="6542088"/>
            <a:ext cx="2743200" cy="315913"/>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4B7092C1-F8F4-43E4-9181-310AADEA2E9B}" type="datetimeFigureOut">
              <a:rPr lang="zh-CN" altLang="en-US" smtClean="0"/>
              <a:t>2023/12/7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30AFDD25-F392-4AA7-830D-CC0DF2D4A388}"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l="41070"/>
          <a:stretch>
            <a:fillRect/>
          </a:stretch>
        </p:blipFill>
        <p:spPr>
          <a:xfrm>
            <a:off x="0" y="0"/>
            <a:ext cx="2532822" cy="1843314"/>
          </a:xfrm>
          <a:prstGeom prst="rect">
            <a:avLst/>
          </a:prstGeom>
        </p:spPr>
      </p:pic>
      <p:pic>
        <p:nvPicPr>
          <p:cNvPr id="8" name="图片 7"/>
          <p:cNvPicPr>
            <a:picLocks noChangeAspect="1"/>
          </p:cNvPicPr>
          <p:nvPr userDrawn="1"/>
        </p:nvPicPr>
        <p:blipFill rotWithShape="1">
          <a:blip r:embed="rId2"/>
          <a:srcRect l="41070"/>
          <a:stretch>
            <a:fillRect/>
          </a:stretch>
        </p:blipFill>
        <p:spPr>
          <a:xfrm rot="10800000">
            <a:off x="9659178" y="5014686"/>
            <a:ext cx="2532822" cy="18433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F3ADE0F-B93B-40A7-B2A2-45650C1F6DB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4B3F16C1-B447-4F37-94BC-D0AC178620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A850EF6-1B7E-4B2D-A001-6629F25BF069}"/>
              </a:ext>
            </a:extLst>
          </p:cNvPr>
          <p:cNvSpPr>
            <a:spLocks noGrp="1"/>
          </p:cNvSpPr>
          <p:nvPr>
            <p:ph type="dt" sz="half" idx="10"/>
          </p:nvPr>
        </p:nvSpPr>
        <p:spPr/>
        <p:txBody>
          <a:bodyPr/>
          <a:lstStyle/>
          <a:p>
            <a:fld id="{654114A2-CF25-4D80-9534-83394ACB8E71}"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xmlns="" id="{B9CB8A7B-A27A-437B-9A81-ACB4A4D625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F34EC13-DD08-4DB3-8D89-AD6F7F9B8602}"/>
              </a:ext>
            </a:extLst>
          </p:cNvPr>
          <p:cNvSpPr>
            <a:spLocks noGrp="1"/>
          </p:cNvSpPr>
          <p:nvPr>
            <p:ph type="sldNum" sz="quarter" idx="12"/>
          </p:nvPr>
        </p:nvSpPr>
        <p:spPr/>
        <p:txBody>
          <a:bodyPr/>
          <a:lstStyle/>
          <a:p>
            <a:fld id="{7CB3BDBB-7530-417D-A259-1955DE526340}" type="slidenum">
              <a:rPr lang="zh-CN" altLang="en-US" smtClean="0"/>
              <a:t>‹#›</a:t>
            </a:fld>
            <a:endParaRPr lang="zh-CN" altLang="en-US"/>
          </a:p>
        </p:txBody>
      </p:sp>
    </p:spTree>
    <p:extLst>
      <p:ext uri="{BB962C8B-B14F-4D97-AF65-F5344CB8AC3E}">
        <p14:creationId xmlns:p14="http://schemas.microsoft.com/office/powerpoint/2010/main" val="34477729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4459FC-8540-45D8-9D54-6CB971E0A64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8FC24F3-6389-459C-B992-D25A61C568C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138F8FE-2667-47F6-821D-F0D77A59BD42}"/>
              </a:ext>
            </a:extLst>
          </p:cNvPr>
          <p:cNvSpPr>
            <a:spLocks noGrp="1"/>
          </p:cNvSpPr>
          <p:nvPr>
            <p:ph type="dt" sz="half" idx="10"/>
          </p:nvPr>
        </p:nvSpPr>
        <p:spPr/>
        <p:txBody>
          <a:bodyPr/>
          <a:lstStyle/>
          <a:p>
            <a:fld id="{654114A2-CF25-4D80-9534-83394ACB8E71}"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xmlns="" id="{18736603-F4CE-46BD-8925-6B05D40028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3538600-A8C8-4540-9F76-2C3031B29C7C}"/>
              </a:ext>
            </a:extLst>
          </p:cNvPr>
          <p:cNvSpPr>
            <a:spLocks noGrp="1"/>
          </p:cNvSpPr>
          <p:nvPr>
            <p:ph type="sldNum" sz="quarter" idx="12"/>
          </p:nvPr>
        </p:nvSpPr>
        <p:spPr/>
        <p:txBody>
          <a:bodyPr/>
          <a:lstStyle/>
          <a:p>
            <a:fld id="{7CB3BDBB-7530-417D-A259-1955DE526340}" type="slidenum">
              <a:rPr lang="zh-CN" altLang="en-US" smtClean="0"/>
              <a:t>‹#›</a:t>
            </a:fld>
            <a:endParaRPr lang="zh-CN" altLang="en-US"/>
          </a:p>
        </p:txBody>
      </p:sp>
    </p:spTree>
    <p:extLst>
      <p:ext uri="{BB962C8B-B14F-4D97-AF65-F5344CB8AC3E}">
        <p14:creationId xmlns:p14="http://schemas.microsoft.com/office/powerpoint/2010/main" val="5883542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3CCEFD9-AACA-41DD-A7B4-8EE3017A2C4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8E9BF19-59B7-46DC-BDC8-29F5C8E8D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413F5052-3692-4F16-9D68-5DE09F93F920}"/>
              </a:ext>
            </a:extLst>
          </p:cNvPr>
          <p:cNvSpPr>
            <a:spLocks noGrp="1"/>
          </p:cNvSpPr>
          <p:nvPr>
            <p:ph type="dt" sz="half" idx="10"/>
          </p:nvPr>
        </p:nvSpPr>
        <p:spPr/>
        <p:txBody>
          <a:bodyPr/>
          <a:lstStyle/>
          <a:p>
            <a:fld id="{654114A2-CF25-4D80-9534-83394ACB8E71}"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xmlns="" id="{2929CBF7-32B2-48CC-8064-47B0B1CDE6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CA458F2-00A8-4146-A368-B4DC9713DA3B}"/>
              </a:ext>
            </a:extLst>
          </p:cNvPr>
          <p:cNvSpPr>
            <a:spLocks noGrp="1"/>
          </p:cNvSpPr>
          <p:nvPr>
            <p:ph type="sldNum" sz="quarter" idx="12"/>
          </p:nvPr>
        </p:nvSpPr>
        <p:spPr/>
        <p:txBody>
          <a:bodyPr/>
          <a:lstStyle/>
          <a:p>
            <a:fld id="{7CB3BDBB-7530-417D-A259-1955DE526340}" type="slidenum">
              <a:rPr lang="zh-CN" altLang="en-US" smtClean="0"/>
              <a:t>‹#›</a:t>
            </a:fld>
            <a:endParaRPr lang="zh-CN" altLang="en-US"/>
          </a:p>
        </p:txBody>
      </p:sp>
    </p:spTree>
    <p:extLst>
      <p:ext uri="{BB962C8B-B14F-4D97-AF65-F5344CB8AC3E}">
        <p14:creationId xmlns:p14="http://schemas.microsoft.com/office/powerpoint/2010/main" val="3502663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1ABBE2-F4DB-41F3-95B9-6BCC636885D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41DA523-6973-4C4D-A67D-35893D4775B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25556095-AB01-43A3-9076-995E3B815FC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00D15E40-5F44-46C4-A558-34502C103F72}"/>
              </a:ext>
            </a:extLst>
          </p:cNvPr>
          <p:cNvSpPr>
            <a:spLocks noGrp="1"/>
          </p:cNvSpPr>
          <p:nvPr>
            <p:ph type="dt" sz="half" idx="10"/>
          </p:nvPr>
        </p:nvSpPr>
        <p:spPr/>
        <p:txBody>
          <a:bodyPr/>
          <a:lstStyle/>
          <a:p>
            <a:fld id="{654114A2-CF25-4D80-9534-83394ACB8E71}" type="datetimeFigureOut">
              <a:rPr lang="zh-CN" altLang="en-US" smtClean="0"/>
              <a:t>2023/12/7</a:t>
            </a:fld>
            <a:endParaRPr lang="zh-CN" altLang="en-US"/>
          </a:p>
        </p:txBody>
      </p:sp>
      <p:sp>
        <p:nvSpPr>
          <p:cNvPr id="6" name="页脚占位符 5">
            <a:extLst>
              <a:ext uri="{FF2B5EF4-FFF2-40B4-BE49-F238E27FC236}">
                <a16:creationId xmlns:a16="http://schemas.microsoft.com/office/drawing/2014/main" xmlns="" id="{DD3D47B6-396C-439C-8BBF-6EE9BD9B1F2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370FD667-9D2B-422C-B480-2FDD498F2C11}"/>
              </a:ext>
            </a:extLst>
          </p:cNvPr>
          <p:cNvSpPr>
            <a:spLocks noGrp="1"/>
          </p:cNvSpPr>
          <p:nvPr>
            <p:ph type="sldNum" sz="quarter" idx="12"/>
          </p:nvPr>
        </p:nvSpPr>
        <p:spPr/>
        <p:txBody>
          <a:bodyPr/>
          <a:lstStyle/>
          <a:p>
            <a:fld id="{7CB3BDBB-7530-417D-A259-1955DE526340}" type="slidenum">
              <a:rPr lang="zh-CN" altLang="en-US" smtClean="0"/>
              <a:t>‹#›</a:t>
            </a:fld>
            <a:endParaRPr lang="zh-CN" altLang="en-US"/>
          </a:p>
        </p:txBody>
      </p:sp>
    </p:spTree>
    <p:extLst>
      <p:ext uri="{BB962C8B-B14F-4D97-AF65-F5344CB8AC3E}">
        <p14:creationId xmlns:p14="http://schemas.microsoft.com/office/powerpoint/2010/main" val="25456396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5B04E6D-3CEE-4BAB-BD11-92DD8D79B77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98E8A73-8277-42F2-AA36-4872B412AD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13DC0AF2-1370-4D33-9540-BBA52334A25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A8E1F2A3-DEE8-4C60-98A5-BB8F0635A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33F92CDC-362A-47E6-9963-E4869CACA8E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C32B149-6BC4-4F35-89A2-34FB612D3C47}"/>
              </a:ext>
            </a:extLst>
          </p:cNvPr>
          <p:cNvSpPr>
            <a:spLocks noGrp="1"/>
          </p:cNvSpPr>
          <p:nvPr>
            <p:ph type="dt" sz="half" idx="10"/>
          </p:nvPr>
        </p:nvSpPr>
        <p:spPr/>
        <p:txBody>
          <a:bodyPr/>
          <a:lstStyle/>
          <a:p>
            <a:fld id="{654114A2-CF25-4D80-9534-83394ACB8E71}" type="datetimeFigureOut">
              <a:rPr lang="zh-CN" altLang="en-US" smtClean="0"/>
              <a:t>2023/12/7</a:t>
            </a:fld>
            <a:endParaRPr lang="zh-CN" altLang="en-US"/>
          </a:p>
        </p:txBody>
      </p:sp>
      <p:sp>
        <p:nvSpPr>
          <p:cNvPr id="8" name="页脚占位符 7">
            <a:extLst>
              <a:ext uri="{FF2B5EF4-FFF2-40B4-BE49-F238E27FC236}">
                <a16:creationId xmlns:a16="http://schemas.microsoft.com/office/drawing/2014/main" xmlns="" id="{FDF04298-792D-4026-91B6-8285AC880DA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424D1E71-649D-4B2C-A455-417E24A86BE1}"/>
              </a:ext>
            </a:extLst>
          </p:cNvPr>
          <p:cNvSpPr>
            <a:spLocks noGrp="1"/>
          </p:cNvSpPr>
          <p:nvPr>
            <p:ph type="sldNum" sz="quarter" idx="12"/>
          </p:nvPr>
        </p:nvSpPr>
        <p:spPr/>
        <p:txBody>
          <a:bodyPr/>
          <a:lstStyle/>
          <a:p>
            <a:fld id="{7CB3BDBB-7530-417D-A259-1955DE526340}" type="slidenum">
              <a:rPr lang="zh-CN" altLang="en-US" smtClean="0"/>
              <a:t>‹#›</a:t>
            </a:fld>
            <a:endParaRPr lang="zh-CN" altLang="en-US"/>
          </a:p>
        </p:txBody>
      </p:sp>
    </p:spTree>
    <p:extLst>
      <p:ext uri="{BB962C8B-B14F-4D97-AF65-F5344CB8AC3E}">
        <p14:creationId xmlns:p14="http://schemas.microsoft.com/office/powerpoint/2010/main" val="40741374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F52A7C5-F76E-48D3-9C4F-31673FDEFA4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75B4949-99A2-4BA4-ADC9-780907D8EA4E}"/>
              </a:ext>
            </a:extLst>
          </p:cNvPr>
          <p:cNvSpPr>
            <a:spLocks noGrp="1"/>
          </p:cNvSpPr>
          <p:nvPr>
            <p:ph type="dt" sz="half" idx="10"/>
          </p:nvPr>
        </p:nvSpPr>
        <p:spPr/>
        <p:txBody>
          <a:bodyPr/>
          <a:lstStyle/>
          <a:p>
            <a:fld id="{654114A2-CF25-4D80-9534-83394ACB8E71}" type="datetimeFigureOut">
              <a:rPr lang="zh-CN" altLang="en-US" smtClean="0"/>
              <a:t>2023/12/7</a:t>
            </a:fld>
            <a:endParaRPr lang="zh-CN" altLang="en-US"/>
          </a:p>
        </p:txBody>
      </p:sp>
      <p:sp>
        <p:nvSpPr>
          <p:cNvPr id="4" name="页脚占位符 3">
            <a:extLst>
              <a:ext uri="{FF2B5EF4-FFF2-40B4-BE49-F238E27FC236}">
                <a16:creationId xmlns:a16="http://schemas.microsoft.com/office/drawing/2014/main" xmlns="" id="{EFDD51E2-79CF-4A87-BC88-9681C092360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C61B2F25-9B5E-479C-B5A7-1D6117734902}"/>
              </a:ext>
            </a:extLst>
          </p:cNvPr>
          <p:cNvSpPr>
            <a:spLocks noGrp="1"/>
          </p:cNvSpPr>
          <p:nvPr>
            <p:ph type="sldNum" sz="quarter" idx="12"/>
          </p:nvPr>
        </p:nvSpPr>
        <p:spPr/>
        <p:txBody>
          <a:bodyPr/>
          <a:lstStyle/>
          <a:p>
            <a:fld id="{7CB3BDBB-7530-417D-A259-1955DE526340}" type="slidenum">
              <a:rPr lang="zh-CN" altLang="en-US" smtClean="0"/>
              <a:t>‹#›</a:t>
            </a:fld>
            <a:endParaRPr lang="zh-CN" altLang="en-US"/>
          </a:p>
        </p:txBody>
      </p:sp>
    </p:spTree>
    <p:extLst>
      <p:ext uri="{BB962C8B-B14F-4D97-AF65-F5344CB8AC3E}">
        <p14:creationId xmlns:p14="http://schemas.microsoft.com/office/powerpoint/2010/main" val="25680216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A971502-38A5-4B63-968B-0075F6B0A8F4}"/>
              </a:ext>
            </a:extLst>
          </p:cNvPr>
          <p:cNvSpPr>
            <a:spLocks noGrp="1"/>
          </p:cNvSpPr>
          <p:nvPr>
            <p:ph type="dt" sz="half" idx="10"/>
          </p:nvPr>
        </p:nvSpPr>
        <p:spPr/>
        <p:txBody>
          <a:bodyPr/>
          <a:lstStyle/>
          <a:p>
            <a:fld id="{654114A2-CF25-4D80-9534-83394ACB8E71}" type="datetimeFigureOut">
              <a:rPr lang="zh-CN" altLang="en-US" smtClean="0"/>
              <a:t>2023/12/7</a:t>
            </a:fld>
            <a:endParaRPr lang="zh-CN" altLang="en-US"/>
          </a:p>
        </p:txBody>
      </p:sp>
      <p:sp>
        <p:nvSpPr>
          <p:cNvPr id="3" name="页脚占位符 2">
            <a:extLst>
              <a:ext uri="{FF2B5EF4-FFF2-40B4-BE49-F238E27FC236}">
                <a16:creationId xmlns:a16="http://schemas.microsoft.com/office/drawing/2014/main" xmlns="" id="{C437838B-D3C1-481B-97BF-E6CB06FC270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E866ADAA-18FF-4621-99CB-12C63ABB491F}"/>
              </a:ext>
            </a:extLst>
          </p:cNvPr>
          <p:cNvSpPr>
            <a:spLocks noGrp="1"/>
          </p:cNvSpPr>
          <p:nvPr>
            <p:ph type="sldNum" sz="quarter" idx="12"/>
          </p:nvPr>
        </p:nvSpPr>
        <p:spPr/>
        <p:txBody>
          <a:bodyPr/>
          <a:lstStyle/>
          <a:p>
            <a:fld id="{7CB3BDBB-7530-417D-A259-1955DE526340}" type="slidenum">
              <a:rPr lang="zh-CN" altLang="en-US" smtClean="0"/>
              <a:t>‹#›</a:t>
            </a:fld>
            <a:endParaRPr lang="zh-CN" altLang="en-US"/>
          </a:p>
        </p:txBody>
      </p:sp>
    </p:spTree>
    <p:extLst>
      <p:ext uri="{BB962C8B-B14F-4D97-AF65-F5344CB8AC3E}">
        <p14:creationId xmlns:p14="http://schemas.microsoft.com/office/powerpoint/2010/main" val="31530506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4000" y="691200"/>
            <a:ext cx="10944000" cy="712800"/>
          </a:xfrm>
        </p:spPr>
        <p:txBody>
          <a:bodyPr>
            <a:normAutofit/>
          </a:bodyPr>
          <a:lstStyle>
            <a:lvl1pPr>
              <a:defRPr sz="2800" b="1">
                <a:solidFill>
                  <a:schemeClr val="accent1"/>
                </a:solidFill>
              </a:defRPr>
            </a:lvl1p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24000" y="1627200"/>
            <a:ext cx="10972800" cy="2203200"/>
          </a:xfrm>
        </p:spPr>
        <p:txBody>
          <a:bodyPr>
            <a:normAutofit/>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24000" y="3830400"/>
            <a:ext cx="10972800" cy="2203200"/>
          </a:xfrm>
        </p:spPr>
        <p:txBody>
          <a:bodyPr>
            <a:normAutofit/>
          </a:bodyPr>
          <a:lstStyle>
            <a:lvl1pPr>
              <a:defRPr sz="2400"/>
            </a:lvl1pPr>
            <a:lvl2pPr>
              <a:defRPr sz="2000"/>
            </a:lvl2pPr>
            <a:lvl3pPr algn="l">
              <a:defRPr sz="1800"/>
            </a:lvl3pPr>
            <a:lvl4pPr algn="l">
              <a:defRPr sz="1800"/>
            </a:lvl4pPr>
            <a:lvl5pPr algn="l">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日期占位符 4"/>
          <p:cNvSpPr>
            <a:spLocks noGrp="1"/>
          </p:cNvSpPr>
          <p:nvPr>
            <p:ph type="dt" sz="half" idx="12"/>
          </p:nvPr>
        </p:nvSpPr>
        <p:spPr>
          <a:xfrm>
            <a:off x="838200" y="6523038"/>
            <a:ext cx="2743200" cy="331788"/>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0" name="页脚占位符 5"/>
          <p:cNvSpPr>
            <a:spLocks noGrp="1"/>
          </p:cNvSpPr>
          <p:nvPr>
            <p:ph type="ftr" sz="quarter" idx="3"/>
          </p:nvPr>
        </p:nvSpPr>
        <p:spPr>
          <a:xfrm>
            <a:off x="4038600" y="6523038"/>
            <a:ext cx="4114800" cy="331788"/>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Arial" panose="020B0604020202020204" pitchFamily="34" charset="0"/>
              <a:ea typeface="黑体" panose="02010609060101010101" pitchFamily="2" charset="-122"/>
              <a:cs typeface="+mn-cs"/>
            </a:endParaRPr>
          </a:p>
        </p:txBody>
      </p:sp>
      <p:sp>
        <p:nvSpPr>
          <p:cNvPr id="11" name="灯片编号占位符 6"/>
          <p:cNvSpPr>
            <a:spLocks noGrp="1"/>
          </p:cNvSpPr>
          <p:nvPr>
            <p:ph type="sldNum" sz="quarter" idx="4"/>
          </p:nvPr>
        </p:nvSpPr>
        <p:spPr>
          <a:xfrm>
            <a:off x="8610600" y="6523038"/>
            <a:ext cx="2743200" cy="33178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8615962-0205-4428-ABF7-0C2D0BBF9CC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9B31A6D-0128-430C-AB97-B2A03D484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2BDBF3B4-1872-4EBA-80E9-7D81ED23B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E8E97239-919F-44CA-9523-1C5D69E67848}"/>
              </a:ext>
            </a:extLst>
          </p:cNvPr>
          <p:cNvSpPr>
            <a:spLocks noGrp="1"/>
          </p:cNvSpPr>
          <p:nvPr>
            <p:ph type="dt" sz="half" idx="10"/>
          </p:nvPr>
        </p:nvSpPr>
        <p:spPr/>
        <p:txBody>
          <a:bodyPr/>
          <a:lstStyle/>
          <a:p>
            <a:fld id="{654114A2-CF25-4D80-9534-83394ACB8E71}" type="datetimeFigureOut">
              <a:rPr lang="zh-CN" altLang="en-US" smtClean="0"/>
              <a:t>2023/12/7</a:t>
            </a:fld>
            <a:endParaRPr lang="zh-CN" altLang="en-US"/>
          </a:p>
        </p:txBody>
      </p:sp>
      <p:sp>
        <p:nvSpPr>
          <p:cNvPr id="6" name="页脚占位符 5">
            <a:extLst>
              <a:ext uri="{FF2B5EF4-FFF2-40B4-BE49-F238E27FC236}">
                <a16:creationId xmlns:a16="http://schemas.microsoft.com/office/drawing/2014/main" xmlns="" id="{F949938E-A407-4245-8B6F-4A7F5904DEE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860F680-4F64-4428-AB1B-B4DF0010F510}"/>
              </a:ext>
            </a:extLst>
          </p:cNvPr>
          <p:cNvSpPr>
            <a:spLocks noGrp="1"/>
          </p:cNvSpPr>
          <p:nvPr>
            <p:ph type="sldNum" sz="quarter" idx="12"/>
          </p:nvPr>
        </p:nvSpPr>
        <p:spPr/>
        <p:txBody>
          <a:bodyPr/>
          <a:lstStyle/>
          <a:p>
            <a:fld id="{7CB3BDBB-7530-417D-A259-1955DE526340}" type="slidenum">
              <a:rPr lang="zh-CN" altLang="en-US" smtClean="0"/>
              <a:t>‹#›</a:t>
            </a:fld>
            <a:endParaRPr lang="zh-CN" altLang="en-US"/>
          </a:p>
        </p:txBody>
      </p:sp>
    </p:spTree>
    <p:extLst>
      <p:ext uri="{BB962C8B-B14F-4D97-AF65-F5344CB8AC3E}">
        <p14:creationId xmlns:p14="http://schemas.microsoft.com/office/powerpoint/2010/main" val="14744076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BCAD783-9BA7-41A8-BB33-BA597B568A9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6B75B17-34BB-4CB6-9123-409536C0E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133803C-C6A8-45A2-9888-0CFB18E7E9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84DA479E-982D-4307-AD61-F40E0B3C9D3E}"/>
              </a:ext>
            </a:extLst>
          </p:cNvPr>
          <p:cNvSpPr>
            <a:spLocks noGrp="1"/>
          </p:cNvSpPr>
          <p:nvPr>
            <p:ph type="dt" sz="half" idx="10"/>
          </p:nvPr>
        </p:nvSpPr>
        <p:spPr/>
        <p:txBody>
          <a:bodyPr/>
          <a:lstStyle/>
          <a:p>
            <a:fld id="{654114A2-CF25-4D80-9534-83394ACB8E71}" type="datetimeFigureOut">
              <a:rPr lang="zh-CN" altLang="en-US" smtClean="0"/>
              <a:t>2023/12/7</a:t>
            </a:fld>
            <a:endParaRPr lang="zh-CN" altLang="en-US"/>
          </a:p>
        </p:txBody>
      </p:sp>
      <p:sp>
        <p:nvSpPr>
          <p:cNvPr id="6" name="页脚占位符 5">
            <a:extLst>
              <a:ext uri="{FF2B5EF4-FFF2-40B4-BE49-F238E27FC236}">
                <a16:creationId xmlns:a16="http://schemas.microsoft.com/office/drawing/2014/main" xmlns="" id="{8FCB786D-192C-476E-99E1-34BA9BA1B98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9D1CA15-B546-4D26-A4D1-1212370BDA56}"/>
              </a:ext>
            </a:extLst>
          </p:cNvPr>
          <p:cNvSpPr>
            <a:spLocks noGrp="1"/>
          </p:cNvSpPr>
          <p:nvPr>
            <p:ph type="sldNum" sz="quarter" idx="12"/>
          </p:nvPr>
        </p:nvSpPr>
        <p:spPr/>
        <p:txBody>
          <a:bodyPr/>
          <a:lstStyle/>
          <a:p>
            <a:fld id="{7CB3BDBB-7530-417D-A259-1955DE526340}" type="slidenum">
              <a:rPr lang="zh-CN" altLang="en-US" smtClean="0"/>
              <a:t>‹#›</a:t>
            </a:fld>
            <a:endParaRPr lang="zh-CN" altLang="en-US"/>
          </a:p>
        </p:txBody>
      </p:sp>
    </p:spTree>
    <p:extLst>
      <p:ext uri="{BB962C8B-B14F-4D97-AF65-F5344CB8AC3E}">
        <p14:creationId xmlns:p14="http://schemas.microsoft.com/office/powerpoint/2010/main" val="29242397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F15D03-FD23-492F-B059-CF318688389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2D2F6F80-4C60-44F7-9312-B40E17CA7D7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66ACCFD-F07E-4619-AA42-A65878F1A792}"/>
              </a:ext>
            </a:extLst>
          </p:cNvPr>
          <p:cNvSpPr>
            <a:spLocks noGrp="1"/>
          </p:cNvSpPr>
          <p:nvPr>
            <p:ph type="dt" sz="half" idx="10"/>
          </p:nvPr>
        </p:nvSpPr>
        <p:spPr/>
        <p:txBody>
          <a:bodyPr/>
          <a:lstStyle/>
          <a:p>
            <a:fld id="{654114A2-CF25-4D80-9534-83394ACB8E71}"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xmlns="" id="{15F3142F-C79F-4CE7-AA95-B14643C979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DEE3CF1-E33C-4D3B-A54E-D968FE5402C3}"/>
              </a:ext>
            </a:extLst>
          </p:cNvPr>
          <p:cNvSpPr>
            <a:spLocks noGrp="1"/>
          </p:cNvSpPr>
          <p:nvPr>
            <p:ph type="sldNum" sz="quarter" idx="12"/>
          </p:nvPr>
        </p:nvSpPr>
        <p:spPr/>
        <p:txBody>
          <a:bodyPr/>
          <a:lstStyle/>
          <a:p>
            <a:fld id="{7CB3BDBB-7530-417D-A259-1955DE526340}" type="slidenum">
              <a:rPr lang="zh-CN" altLang="en-US" smtClean="0"/>
              <a:t>‹#›</a:t>
            </a:fld>
            <a:endParaRPr lang="zh-CN" altLang="en-US"/>
          </a:p>
        </p:txBody>
      </p:sp>
    </p:spTree>
    <p:extLst>
      <p:ext uri="{BB962C8B-B14F-4D97-AF65-F5344CB8AC3E}">
        <p14:creationId xmlns:p14="http://schemas.microsoft.com/office/powerpoint/2010/main" val="14307009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B89CE179-0155-483F-973E-CD84A24B157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7E9080D4-4D89-4D3C-A5CE-181A6BDC6C9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6D26AD7-568F-4CFE-9CD2-CA21E9048192}"/>
              </a:ext>
            </a:extLst>
          </p:cNvPr>
          <p:cNvSpPr>
            <a:spLocks noGrp="1"/>
          </p:cNvSpPr>
          <p:nvPr>
            <p:ph type="dt" sz="half" idx="10"/>
          </p:nvPr>
        </p:nvSpPr>
        <p:spPr/>
        <p:txBody>
          <a:bodyPr/>
          <a:lstStyle/>
          <a:p>
            <a:fld id="{654114A2-CF25-4D80-9534-83394ACB8E71}"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xmlns="" id="{F9035729-E44B-4C30-BEFB-6953BE7FBA5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DD750A-5690-470D-884C-2064BF41B914}"/>
              </a:ext>
            </a:extLst>
          </p:cNvPr>
          <p:cNvSpPr>
            <a:spLocks noGrp="1"/>
          </p:cNvSpPr>
          <p:nvPr>
            <p:ph type="sldNum" sz="quarter" idx="12"/>
          </p:nvPr>
        </p:nvSpPr>
        <p:spPr/>
        <p:txBody>
          <a:bodyPr/>
          <a:lstStyle/>
          <a:p>
            <a:fld id="{7CB3BDBB-7530-417D-A259-1955DE526340}" type="slidenum">
              <a:rPr lang="zh-CN" altLang="en-US" smtClean="0"/>
              <a:t>‹#›</a:t>
            </a:fld>
            <a:endParaRPr lang="zh-CN" altLang="en-US"/>
          </a:p>
        </p:txBody>
      </p:sp>
    </p:spTree>
    <p:extLst>
      <p:ext uri="{BB962C8B-B14F-4D97-AF65-F5344CB8AC3E}">
        <p14:creationId xmlns:p14="http://schemas.microsoft.com/office/powerpoint/2010/main" val="5142602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40318" y="2505075"/>
            <a:ext cx="5158316" cy="3684588"/>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71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717" cy="3684588"/>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日期占位符 6"/>
          <p:cNvSpPr>
            <a:spLocks noGrp="1"/>
          </p:cNvSpPr>
          <p:nvPr>
            <p:ph type="dt" sz="half" idx="12"/>
          </p:nvPr>
        </p:nvSpPr>
        <p:spPr>
          <a:xfrm>
            <a:off x="838200" y="6523038"/>
            <a:ext cx="2743200" cy="331788"/>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0" name="页脚占位符 7"/>
          <p:cNvSpPr>
            <a:spLocks noGrp="1"/>
          </p:cNvSpPr>
          <p:nvPr>
            <p:ph type="ftr" sz="quarter" idx="13"/>
          </p:nvPr>
        </p:nvSpPr>
        <p:spPr>
          <a:xfrm>
            <a:off x="4038600" y="6523038"/>
            <a:ext cx="4114800" cy="331788"/>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Arial" panose="020B0604020202020204" pitchFamily="34" charset="0"/>
              <a:ea typeface="黑体" panose="02010609060101010101" pitchFamily="2" charset="-122"/>
              <a:cs typeface="+mn-cs"/>
            </a:endParaRPr>
          </a:p>
        </p:txBody>
      </p:sp>
      <p:sp>
        <p:nvSpPr>
          <p:cNvPr id="11" name="灯片编号占位符 8"/>
          <p:cNvSpPr>
            <a:spLocks noGrp="1"/>
          </p:cNvSpPr>
          <p:nvPr>
            <p:ph type="sldNum" sz="quarter" idx="14"/>
          </p:nvPr>
        </p:nvSpPr>
        <p:spPr>
          <a:xfrm>
            <a:off x="8610600" y="6523038"/>
            <a:ext cx="2743200" cy="33178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9" name="椭圆 8"/>
          <p:cNvSpPr/>
          <p:nvPr/>
        </p:nvSpPr>
        <p:spPr>
          <a:xfrm>
            <a:off x="4227513" y="941388"/>
            <a:ext cx="4021138" cy="4022725"/>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椭圆 9"/>
          <p:cNvSpPr/>
          <p:nvPr/>
        </p:nvSpPr>
        <p:spPr>
          <a:xfrm>
            <a:off x="4044950" y="998538"/>
            <a:ext cx="3937000" cy="39354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2" charset="-122"/>
                <a:cs typeface="+mn-cs"/>
              </a:defRPr>
            </a:lvl5pPr>
          </a:lstStyle>
          <a:p>
            <a:pPr lvl="0" indent="0" algn="ctr"/>
            <a:endParaRPr lang="zh-CN" altLang="en-US" sz="4400" dirty="0">
              <a:latin typeface="Broadway BT" pitchFamily="82" charset="0"/>
              <a:ea typeface="汉仪丫丫体简" pitchFamily="2" charset="-122"/>
            </a:endParaRPr>
          </a:p>
        </p:txBody>
      </p:sp>
      <p:sp>
        <p:nvSpPr>
          <p:cNvPr id="11" name="椭圆 10"/>
          <p:cNvSpPr/>
          <p:nvPr/>
        </p:nvSpPr>
        <p:spPr>
          <a:xfrm>
            <a:off x="9674225" y="2151063"/>
            <a:ext cx="566738" cy="5667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椭圆 11"/>
          <p:cNvSpPr/>
          <p:nvPr/>
        </p:nvSpPr>
        <p:spPr>
          <a:xfrm>
            <a:off x="8116888" y="1325563"/>
            <a:ext cx="258763" cy="2587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椭圆 12"/>
          <p:cNvSpPr/>
          <p:nvPr/>
        </p:nvSpPr>
        <p:spPr>
          <a:xfrm>
            <a:off x="3101975" y="4445000"/>
            <a:ext cx="566738" cy="5667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椭圆 13"/>
          <p:cNvSpPr/>
          <p:nvPr/>
        </p:nvSpPr>
        <p:spPr>
          <a:xfrm>
            <a:off x="5103813" y="5200650"/>
            <a:ext cx="260350" cy="261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4355613" y="2011124"/>
            <a:ext cx="3297600" cy="1940400"/>
          </a:xfrm>
        </p:spPr>
        <p:txBody>
          <a:bodyPr>
            <a:normAutofit/>
          </a:bodyPr>
          <a:lstStyle>
            <a:lvl1pPr algn="ctr">
              <a:defRPr sz="5400">
                <a:solidFill>
                  <a:schemeClr val="bg1"/>
                </a:solidFill>
              </a:defRPr>
            </a:lvl1pPr>
          </a:lstStyle>
          <a:p>
            <a:pPr fontAlgn="base"/>
            <a:r>
              <a:rPr lang="zh-CN" altLang="en-US" strike="noStrike" noProof="1"/>
              <a:t>单击此处编辑母版标题样式</a:t>
            </a:r>
          </a:p>
        </p:txBody>
      </p:sp>
      <p:sp>
        <p:nvSpPr>
          <p:cNvPr id="15" name="日期占位符 2"/>
          <p:cNvSpPr>
            <a:spLocks noGrp="1"/>
          </p:cNvSpPr>
          <p:nvPr>
            <p:ph type="dt" sz="half" idx="2"/>
          </p:nvPr>
        </p:nvSpPr>
        <p:spPr>
          <a:xfrm>
            <a:off x="838200" y="6542088"/>
            <a:ext cx="27432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6" name="页脚占位符 3"/>
          <p:cNvSpPr>
            <a:spLocks noGrp="1"/>
          </p:cNvSpPr>
          <p:nvPr>
            <p:ph type="ftr" sz="quarter" idx="3"/>
          </p:nvPr>
        </p:nvSpPr>
        <p:spPr>
          <a:xfrm>
            <a:off x="4038600" y="6542088"/>
            <a:ext cx="41148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Arial" panose="020B0604020202020204" pitchFamily="34" charset="0"/>
              <a:ea typeface="黑体" panose="02010609060101010101" pitchFamily="2" charset="-122"/>
              <a:cs typeface="+mn-cs"/>
            </a:endParaRPr>
          </a:p>
        </p:txBody>
      </p:sp>
      <p:sp>
        <p:nvSpPr>
          <p:cNvPr id="17" name="灯片编号占位符 4"/>
          <p:cNvSpPr>
            <a:spLocks noGrp="1"/>
          </p:cNvSpPr>
          <p:nvPr>
            <p:ph type="sldNum" sz="quarter" idx="4"/>
          </p:nvPr>
        </p:nvSpPr>
        <p:spPr>
          <a:xfrm>
            <a:off x="8610600" y="6542088"/>
            <a:ext cx="2743200" cy="315913"/>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2" charset="-122"/>
              <a:cs typeface="+mn-cs"/>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9" name="矩形 8"/>
          <p:cNvSpPr/>
          <p:nvPr/>
        </p:nvSpPr>
        <p:spPr>
          <a:xfrm>
            <a:off x="4886325" y="2632075"/>
            <a:ext cx="6505575" cy="587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5424872" y="1454152"/>
            <a:ext cx="5392290" cy="896648"/>
          </a:xfrm>
        </p:spPr>
        <p:txBody>
          <a:bodyPr>
            <a:normAutofit/>
          </a:bodyPr>
          <a:lstStyle>
            <a:lvl1pPr algn="ctr">
              <a:defRPr sz="2800" b="1">
                <a:solidFill>
                  <a:schemeClr val="accent1">
                    <a:lumMod val="75000"/>
                  </a:schemeClr>
                </a:solidFill>
              </a:defRPr>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833672" y="1246909"/>
            <a:ext cx="3963604" cy="4293491"/>
          </a:xfrm>
        </p:spPr>
        <p:txBody>
          <a:bodyPr vert="horz" wrap="square" lIns="90000" tIns="46800" rIns="90000" bIns="46800" numCol="1" anchor="ctr"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4884871" y="2802090"/>
            <a:ext cx="6508447" cy="273831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10" name="日期占位符 4"/>
          <p:cNvSpPr>
            <a:spLocks noGrp="1"/>
          </p:cNvSpPr>
          <p:nvPr>
            <p:ph type="dt" sz="half" idx="12"/>
          </p:nvPr>
        </p:nvSpPr>
        <p:spPr>
          <a:xfrm>
            <a:off x="838200" y="6542088"/>
            <a:ext cx="27432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1" name="页脚占位符 5"/>
          <p:cNvSpPr>
            <a:spLocks noGrp="1"/>
          </p:cNvSpPr>
          <p:nvPr>
            <p:ph type="ftr" sz="quarter" idx="3"/>
          </p:nvPr>
        </p:nvSpPr>
        <p:spPr>
          <a:xfrm>
            <a:off x="4038600" y="6542088"/>
            <a:ext cx="4114800" cy="315913"/>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Arial" panose="020B0604020202020204" pitchFamily="34" charset="0"/>
              <a:ea typeface="黑体" panose="02010609060101010101" pitchFamily="2" charset="-122"/>
              <a:cs typeface="+mn-cs"/>
            </a:endParaRPr>
          </a:p>
        </p:txBody>
      </p:sp>
      <p:sp>
        <p:nvSpPr>
          <p:cNvPr id="12" name="灯片编号占位符 6"/>
          <p:cNvSpPr>
            <a:spLocks noGrp="1"/>
          </p:cNvSpPr>
          <p:nvPr>
            <p:ph type="sldNum" sz="quarter" idx="4"/>
          </p:nvPr>
        </p:nvSpPr>
        <p:spPr>
          <a:xfrm>
            <a:off x="8610600" y="6542088"/>
            <a:ext cx="2743200" cy="315913"/>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838201" y="365125"/>
            <a:ext cx="7683500" cy="5811838"/>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tags" Target="../tags/tag17.xml"/><Relationship Id="rId26" Type="http://schemas.openxmlformats.org/officeDocument/2006/relationships/image" Target="../media/image2.jpeg"/><Relationship Id="rId3" Type="http://schemas.openxmlformats.org/officeDocument/2006/relationships/slideLayout" Target="../slideLayouts/slideLayout15.xml"/><Relationship Id="rId21" Type="http://schemas.openxmlformats.org/officeDocument/2006/relationships/tags" Target="../tags/tag20.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16.xml"/><Relationship Id="rId25"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ags" Target="../tags/tag15.xml"/><Relationship Id="rId20" Type="http://schemas.openxmlformats.org/officeDocument/2006/relationships/tags" Target="../tags/tag19.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23.xml"/><Relationship Id="rId5" Type="http://schemas.openxmlformats.org/officeDocument/2006/relationships/slideLayout" Target="../slideLayouts/slideLayout17.xml"/><Relationship Id="rId15" Type="http://schemas.openxmlformats.org/officeDocument/2006/relationships/tags" Target="../tags/tag14.xml"/><Relationship Id="rId23" Type="http://schemas.openxmlformats.org/officeDocument/2006/relationships/tags" Target="../tags/tag22.xml"/><Relationship Id="rId10" Type="http://schemas.openxmlformats.org/officeDocument/2006/relationships/slideLayout" Target="../slideLayouts/slideLayout22.xml"/><Relationship Id="rId19" Type="http://schemas.openxmlformats.org/officeDocument/2006/relationships/tags" Target="../tags/tag18.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3.xml"/><Relationship Id="rId22" Type="http://schemas.openxmlformats.org/officeDocument/2006/relationships/tags" Target="../tags/tag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6.pn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custDataLst>
              <p:tags r:id="rId14"/>
            </p:custDataLst>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p:custDataLst>
              <p:tags r:id="rId15"/>
            </p:custDataLst>
          </p:nvPr>
        </p:nvSpPr>
        <p:spPr>
          <a:xfrm>
            <a:off x="838200" y="1825625"/>
            <a:ext cx="10515600" cy="4351338"/>
          </a:xfrm>
          <a:prstGeom prst="rect">
            <a:avLst/>
          </a:prstGeom>
          <a:noFill/>
          <a:ln w="9525">
            <a:noFill/>
          </a:ln>
        </p:spPr>
        <p:txBody>
          <a:bodyPr anchor="t" anchorCtr="0"/>
          <a:lstStyle/>
          <a:p>
            <a:pPr lvl="0" indent="-228600"/>
            <a:r>
              <a:rPr lang="zh-CN" altLang="en-US" dirty="0"/>
              <a:t>单击此处编辑母版文本样式</a:t>
            </a:r>
          </a:p>
          <a:p>
            <a:pPr lvl="1" indent="-22860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pic>
        <p:nvPicPr>
          <p:cNvPr id="1028" name="Picture 8"/>
          <p:cNvPicPr>
            <a:picLocks noChangeAspect="1"/>
          </p:cNvPicPr>
          <p:nvPr userDrawn="1"/>
        </p:nvPicPr>
        <p:blipFill>
          <a:blip r:embed="rId25"/>
          <a:stretch>
            <a:fillRect/>
          </a:stretch>
        </p:blipFill>
        <p:spPr>
          <a:xfrm>
            <a:off x="0" y="6522720"/>
            <a:ext cx="12192000" cy="331788"/>
          </a:xfrm>
          <a:prstGeom prst="rect">
            <a:avLst/>
          </a:prstGeom>
          <a:noFill/>
          <a:ln w="9525">
            <a:noFill/>
          </a:ln>
        </p:spPr>
      </p:pic>
      <p:sp>
        <p:nvSpPr>
          <p:cNvPr id="4" name="日期占位符 3"/>
          <p:cNvSpPr>
            <a:spLocks noGrp="1"/>
          </p:cNvSpPr>
          <p:nvPr>
            <p:ph type="dt" sz="half" idx="2"/>
          </p:nvPr>
        </p:nvSpPr>
        <p:spPr>
          <a:xfrm>
            <a:off x="838200" y="6542088"/>
            <a:ext cx="2743200" cy="315913"/>
          </a:xfrm>
          <a:prstGeom prst="rect">
            <a:avLst/>
          </a:prstGeom>
        </p:spPr>
        <p:txBody>
          <a:bodyPr vert="horz" lIns="91440" tIns="45720" rIns="91440" bIns="45720" rtlCol="0" anchor="ctr">
            <a:normAutofit/>
          </a:bodyP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542088"/>
            <a:ext cx="4114800" cy="315913"/>
          </a:xfrm>
          <a:prstGeom prst="rect">
            <a:avLst/>
          </a:prstGeom>
        </p:spPr>
        <p:txBody>
          <a:bodyPr vert="horz" lIns="91440" tIns="45720" rIns="91440" bIns="45720" rtlCol="0" anchor="ctr">
            <a:normAutofit/>
          </a:bodyPr>
          <a:lstStyle>
            <a:lvl1pPr algn="ctr" fontAlgn="auto">
              <a:defRPr sz="1200" noProof="1" dirty="0">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2" charset="-122"/>
              <a:cs typeface="+mn-cs"/>
            </a:endParaRPr>
          </a:p>
        </p:txBody>
      </p:sp>
      <p:sp>
        <p:nvSpPr>
          <p:cNvPr id="6" name="灯片编号占位符 5"/>
          <p:cNvSpPr>
            <a:spLocks noGrp="1"/>
          </p:cNvSpPr>
          <p:nvPr>
            <p:ph type="sldNum" sz="quarter" idx="4"/>
          </p:nvPr>
        </p:nvSpPr>
        <p:spPr>
          <a:xfrm>
            <a:off x="8610600" y="6542088"/>
            <a:ext cx="2743200" cy="315913"/>
          </a:xfrm>
          <a:prstGeom prst="rect">
            <a:avLst/>
          </a:prstGeom>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
        <p:nvSpPr>
          <p:cNvPr id="2" name="平行四边形 1"/>
          <p:cNvSpPr/>
          <p:nvPr userDrawn="1">
            <p:custDataLst>
              <p:tags r:id="rId16"/>
            </p:custDataLst>
          </p:nvPr>
        </p:nvSpPr>
        <p:spPr>
          <a:xfrm>
            <a:off x="2027556" y="283210"/>
            <a:ext cx="1672574" cy="173169"/>
          </a:xfrm>
          <a:prstGeom prst="parallelogram">
            <a:avLst/>
          </a:prstGeom>
          <a:solidFill>
            <a:srgbClr val="7CDB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1" name="平行四边形 10"/>
          <p:cNvSpPr/>
          <p:nvPr userDrawn="1">
            <p:custDataLst>
              <p:tags r:id="rId17"/>
            </p:custDataLst>
          </p:nvPr>
        </p:nvSpPr>
        <p:spPr>
          <a:xfrm>
            <a:off x="1124656" y="283483"/>
            <a:ext cx="217166" cy="173169"/>
          </a:xfrm>
          <a:prstGeom prst="parallelogram">
            <a:avLst/>
          </a:prstGeom>
          <a:solidFill>
            <a:srgbClr val="7CDB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平行四边形 11"/>
          <p:cNvSpPr/>
          <p:nvPr userDrawn="1">
            <p:custDataLst>
              <p:tags r:id="rId18"/>
            </p:custDataLst>
          </p:nvPr>
        </p:nvSpPr>
        <p:spPr>
          <a:xfrm>
            <a:off x="1350434" y="283483"/>
            <a:ext cx="217166" cy="173169"/>
          </a:xfrm>
          <a:prstGeom prst="parallelogram">
            <a:avLst/>
          </a:prstGeom>
          <a:solidFill>
            <a:srgbClr val="7CDB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3" name="平行四边形 12"/>
          <p:cNvSpPr/>
          <p:nvPr userDrawn="1">
            <p:custDataLst>
              <p:tags r:id="rId19"/>
            </p:custDataLst>
          </p:nvPr>
        </p:nvSpPr>
        <p:spPr>
          <a:xfrm>
            <a:off x="1576212" y="283483"/>
            <a:ext cx="217166" cy="173169"/>
          </a:xfrm>
          <a:prstGeom prst="parallelogram">
            <a:avLst/>
          </a:prstGeom>
          <a:solidFill>
            <a:srgbClr val="7CDB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平行四边形 13"/>
          <p:cNvSpPr/>
          <p:nvPr userDrawn="1">
            <p:custDataLst>
              <p:tags r:id="rId20"/>
            </p:custDataLst>
          </p:nvPr>
        </p:nvSpPr>
        <p:spPr>
          <a:xfrm>
            <a:off x="1801990" y="283483"/>
            <a:ext cx="217166" cy="173169"/>
          </a:xfrm>
          <a:prstGeom prst="parallelogram">
            <a:avLst/>
          </a:prstGeom>
          <a:solidFill>
            <a:srgbClr val="7CDB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8" name="组合 7"/>
          <p:cNvGrpSpPr/>
          <p:nvPr userDrawn="1"/>
        </p:nvGrpSpPr>
        <p:grpSpPr>
          <a:xfrm rot="5400000" flipH="1">
            <a:off x="-185192" y="-251241"/>
            <a:ext cx="1012963" cy="814676"/>
            <a:chOff x="255072" y="6026194"/>
            <a:chExt cx="787513" cy="633358"/>
          </a:xfrm>
        </p:grpSpPr>
        <p:sp>
          <p:nvSpPr>
            <p:cNvPr id="15" name="矩形: 圆角 14"/>
            <p:cNvSpPr/>
            <p:nvPr>
              <p:custDataLst>
                <p:tags r:id="rId22"/>
              </p:custDataLst>
            </p:nvPr>
          </p:nvSpPr>
          <p:spPr>
            <a:xfrm rot="2665520">
              <a:off x="255072" y="6034987"/>
              <a:ext cx="405768" cy="405768"/>
            </a:xfrm>
            <a:prstGeom prst="roundRect">
              <a:avLst/>
            </a:prstGeom>
            <a:solidFill>
              <a:srgbClr val="7CD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1" name="矩形: 圆角 20"/>
            <p:cNvSpPr/>
            <p:nvPr>
              <p:custDataLst>
                <p:tags r:id="rId23"/>
              </p:custDataLst>
            </p:nvPr>
          </p:nvSpPr>
          <p:spPr>
            <a:xfrm rot="2665520">
              <a:off x="697256" y="6390002"/>
              <a:ext cx="269550" cy="269550"/>
            </a:xfrm>
            <a:prstGeom prst="roundRect">
              <a:avLst/>
            </a:prstGeom>
            <a:solidFill>
              <a:srgbClr val="7CD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2" name="矩形: 圆角 21"/>
            <p:cNvSpPr/>
            <p:nvPr>
              <p:custDataLst>
                <p:tags r:id="rId24"/>
              </p:custDataLst>
            </p:nvPr>
          </p:nvSpPr>
          <p:spPr>
            <a:xfrm rot="2665520">
              <a:off x="795938" y="6026194"/>
              <a:ext cx="246647" cy="2466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pic>
        <p:nvPicPr>
          <p:cNvPr id="102" name="图片 101"/>
          <p:cNvPicPr/>
          <p:nvPr userDrawn="1">
            <p:custDataLst>
              <p:tags r:id="rId21"/>
            </p:custDataLst>
          </p:nvPr>
        </p:nvPicPr>
        <p:blipFill>
          <a:blip r:embed="rId26"/>
          <a:stretch>
            <a:fillRect/>
          </a:stretch>
        </p:blipFill>
        <p:spPr>
          <a:xfrm>
            <a:off x="107950" y="32385"/>
            <a:ext cx="686435" cy="671830"/>
          </a:xfrm>
          <a:prstGeom prst="ellipse">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custDataLst>
              <p:tags r:id="rId14"/>
            </p:custDataLst>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p:custDataLst>
              <p:tags r:id="rId15"/>
            </p:custDataLst>
          </p:nvPr>
        </p:nvSpPr>
        <p:spPr>
          <a:xfrm>
            <a:off x="838200" y="1825625"/>
            <a:ext cx="10515600" cy="4351338"/>
          </a:xfrm>
          <a:prstGeom prst="rect">
            <a:avLst/>
          </a:prstGeom>
          <a:noFill/>
          <a:ln w="9525">
            <a:noFill/>
          </a:ln>
        </p:spPr>
        <p:txBody>
          <a:bodyPr anchor="t" anchorCtr="0"/>
          <a:lstStyle/>
          <a:p>
            <a:pPr lvl="0" indent="-228600"/>
            <a:r>
              <a:rPr lang="zh-CN" altLang="en-US" dirty="0"/>
              <a:t>单击此处编辑母版文本样式</a:t>
            </a:r>
          </a:p>
          <a:p>
            <a:pPr lvl="1" indent="-22860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pic>
        <p:nvPicPr>
          <p:cNvPr id="1028" name="Picture 8"/>
          <p:cNvPicPr>
            <a:picLocks noChangeAspect="1"/>
          </p:cNvPicPr>
          <p:nvPr userDrawn="1"/>
        </p:nvPicPr>
        <p:blipFill>
          <a:blip r:embed="rId25"/>
          <a:stretch>
            <a:fillRect/>
          </a:stretch>
        </p:blipFill>
        <p:spPr>
          <a:xfrm>
            <a:off x="0" y="6522720"/>
            <a:ext cx="12192000" cy="331788"/>
          </a:xfrm>
          <a:prstGeom prst="rect">
            <a:avLst/>
          </a:prstGeom>
          <a:noFill/>
          <a:ln w="9525">
            <a:noFill/>
          </a:ln>
        </p:spPr>
      </p:pic>
      <p:sp>
        <p:nvSpPr>
          <p:cNvPr id="4" name="日期占位符 3"/>
          <p:cNvSpPr>
            <a:spLocks noGrp="1"/>
          </p:cNvSpPr>
          <p:nvPr>
            <p:ph type="dt" sz="half" idx="2"/>
          </p:nvPr>
        </p:nvSpPr>
        <p:spPr>
          <a:xfrm>
            <a:off x="838200" y="6542088"/>
            <a:ext cx="2743200" cy="315913"/>
          </a:xfrm>
          <a:prstGeom prst="rect">
            <a:avLst/>
          </a:prstGeom>
        </p:spPr>
        <p:txBody>
          <a:bodyPr vert="horz" lIns="91440" tIns="45720" rIns="91440" bIns="45720" rtlCol="0" anchor="ctr">
            <a:normAutofit/>
          </a:bodyP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542088"/>
            <a:ext cx="4114800" cy="315913"/>
          </a:xfrm>
          <a:prstGeom prst="rect">
            <a:avLst/>
          </a:prstGeom>
        </p:spPr>
        <p:txBody>
          <a:bodyPr vert="horz" lIns="91440" tIns="45720" rIns="91440" bIns="45720" rtlCol="0" anchor="ctr">
            <a:normAutofit/>
          </a:bodyPr>
          <a:lstStyle>
            <a:lvl1pPr algn="ctr" fontAlgn="auto">
              <a:defRPr sz="1200" noProof="1" dirty="0">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2" charset="-122"/>
              <a:cs typeface="+mn-cs"/>
            </a:endParaRPr>
          </a:p>
        </p:txBody>
      </p:sp>
      <p:sp>
        <p:nvSpPr>
          <p:cNvPr id="6" name="灯片编号占位符 5"/>
          <p:cNvSpPr>
            <a:spLocks noGrp="1"/>
          </p:cNvSpPr>
          <p:nvPr>
            <p:ph type="sldNum" sz="quarter" idx="4"/>
          </p:nvPr>
        </p:nvSpPr>
        <p:spPr>
          <a:xfrm>
            <a:off x="8610600" y="6542088"/>
            <a:ext cx="2743200" cy="315913"/>
          </a:xfrm>
          <a:prstGeom prst="rect">
            <a:avLst/>
          </a:prstGeom>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969696"/>
                </a:solidFill>
                <a:latin typeface="Arial" panose="020B0604020202020204" pitchFamily="34" charset="0"/>
                <a:ea typeface="黑体" panose="02010609060101010101" pitchFamily="2" charset="-122"/>
                <a:cs typeface="+mn-ea"/>
              </a:rPr>
              <a:t>‹#›</a:t>
            </a:fld>
            <a:endParaRPr lang="zh-CN" altLang="en-US" sz="1200" strike="noStrike" noProof="1">
              <a:solidFill>
                <a:srgbClr val="969696"/>
              </a:solidFill>
            </a:endParaRPr>
          </a:p>
        </p:txBody>
      </p:sp>
      <p:sp>
        <p:nvSpPr>
          <p:cNvPr id="2" name="平行四边形 1"/>
          <p:cNvSpPr/>
          <p:nvPr userDrawn="1">
            <p:custDataLst>
              <p:tags r:id="rId16"/>
            </p:custDataLst>
          </p:nvPr>
        </p:nvSpPr>
        <p:spPr>
          <a:xfrm>
            <a:off x="2027556" y="283210"/>
            <a:ext cx="1672574" cy="173169"/>
          </a:xfrm>
          <a:prstGeom prst="parallelogram">
            <a:avLst/>
          </a:prstGeom>
          <a:solidFill>
            <a:srgbClr val="7CDB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1" name="平行四边形 10"/>
          <p:cNvSpPr/>
          <p:nvPr userDrawn="1">
            <p:custDataLst>
              <p:tags r:id="rId17"/>
            </p:custDataLst>
          </p:nvPr>
        </p:nvSpPr>
        <p:spPr>
          <a:xfrm>
            <a:off x="1124656" y="283483"/>
            <a:ext cx="217166" cy="173169"/>
          </a:xfrm>
          <a:prstGeom prst="parallelogram">
            <a:avLst/>
          </a:prstGeom>
          <a:solidFill>
            <a:srgbClr val="7CDB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平行四边形 11"/>
          <p:cNvSpPr/>
          <p:nvPr userDrawn="1">
            <p:custDataLst>
              <p:tags r:id="rId18"/>
            </p:custDataLst>
          </p:nvPr>
        </p:nvSpPr>
        <p:spPr>
          <a:xfrm>
            <a:off x="1350434" y="283483"/>
            <a:ext cx="217166" cy="173169"/>
          </a:xfrm>
          <a:prstGeom prst="parallelogram">
            <a:avLst/>
          </a:prstGeom>
          <a:solidFill>
            <a:srgbClr val="7CDB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3" name="平行四边形 12"/>
          <p:cNvSpPr/>
          <p:nvPr userDrawn="1">
            <p:custDataLst>
              <p:tags r:id="rId19"/>
            </p:custDataLst>
          </p:nvPr>
        </p:nvSpPr>
        <p:spPr>
          <a:xfrm>
            <a:off x="1576212" y="283483"/>
            <a:ext cx="217166" cy="173169"/>
          </a:xfrm>
          <a:prstGeom prst="parallelogram">
            <a:avLst/>
          </a:prstGeom>
          <a:solidFill>
            <a:srgbClr val="7CDB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平行四边形 13"/>
          <p:cNvSpPr/>
          <p:nvPr userDrawn="1">
            <p:custDataLst>
              <p:tags r:id="rId20"/>
            </p:custDataLst>
          </p:nvPr>
        </p:nvSpPr>
        <p:spPr>
          <a:xfrm>
            <a:off x="1801990" y="283483"/>
            <a:ext cx="217166" cy="173169"/>
          </a:xfrm>
          <a:prstGeom prst="parallelogram">
            <a:avLst/>
          </a:prstGeom>
          <a:solidFill>
            <a:srgbClr val="7CDB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8" name="组合 7"/>
          <p:cNvGrpSpPr/>
          <p:nvPr userDrawn="1"/>
        </p:nvGrpSpPr>
        <p:grpSpPr>
          <a:xfrm rot="5400000" flipH="1">
            <a:off x="-185192" y="-251241"/>
            <a:ext cx="1012963" cy="814676"/>
            <a:chOff x="255072" y="6026194"/>
            <a:chExt cx="787513" cy="633358"/>
          </a:xfrm>
        </p:grpSpPr>
        <p:sp>
          <p:nvSpPr>
            <p:cNvPr id="15" name="矩形: 圆角 14"/>
            <p:cNvSpPr/>
            <p:nvPr>
              <p:custDataLst>
                <p:tags r:id="rId22"/>
              </p:custDataLst>
            </p:nvPr>
          </p:nvSpPr>
          <p:spPr>
            <a:xfrm rot="2665520">
              <a:off x="255072" y="6034987"/>
              <a:ext cx="405768" cy="405768"/>
            </a:xfrm>
            <a:prstGeom prst="roundRect">
              <a:avLst/>
            </a:prstGeom>
            <a:solidFill>
              <a:srgbClr val="7CD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1" name="矩形: 圆角 20"/>
            <p:cNvSpPr/>
            <p:nvPr>
              <p:custDataLst>
                <p:tags r:id="rId23"/>
              </p:custDataLst>
            </p:nvPr>
          </p:nvSpPr>
          <p:spPr>
            <a:xfrm rot="2665520">
              <a:off x="697256" y="6390002"/>
              <a:ext cx="269550" cy="269550"/>
            </a:xfrm>
            <a:prstGeom prst="roundRect">
              <a:avLst/>
            </a:prstGeom>
            <a:solidFill>
              <a:srgbClr val="7CD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2" name="矩形: 圆角 21"/>
            <p:cNvSpPr/>
            <p:nvPr>
              <p:custDataLst>
                <p:tags r:id="rId24"/>
              </p:custDataLst>
            </p:nvPr>
          </p:nvSpPr>
          <p:spPr>
            <a:xfrm rot="2665520">
              <a:off x="795938" y="6026194"/>
              <a:ext cx="246647" cy="2466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pic>
        <p:nvPicPr>
          <p:cNvPr id="3" name="图片 2"/>
          <p:cNvPicPr/>
          <p:nvPr userDrawn="1">
            <p:custDataLst>
              <p:tags r:id="rId21"/>
            </p:custDataLst>
          </p:nvPr>
        </p:nvPicPr>
        <p:blipFill>
          <a:blip r:embed="rId26"/>
          <a:stretch>
            <a:fillRect/>
          </a:stretch>
        </p:blipFill>
        <p:spPr>
          <a:xfrm>
            <a:off x="107950" y="32385"/>
            <a:ext cx="686435" cy="671830"/>
          </a:xfrm>
          <a:prstGeom prst="ellipse">
            <a:avLst/>
          </a:prstGeom>
          <a:noFill/>
          <a:ln w="9525">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0" cstate="print"/>
          <a:srcRect/>
          <a:stretch>
            <a:fillRect/>
          </a:stretch>
        </p:blipFill>
        <p:spPr>
          <a:xfrm>
            <a:off x="0" y="-1"/>
            <a:ext cx="12192000" cy="6858001"/>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7612A76C-CEF7-4E65-B7C9-817CDBCB3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E2A2630-FF5D-4812-A8C7-5E7A05A22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EB9C15A-4596-4467-814B-2F962EC91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114A2-CF25-4D80-9534-83394ACB8E71}"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xmlns="" id="{8B897945-5181-4A9B-8AFF-CDB15493E9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FA257698-E629-4618-9D25-CE47EE33A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3BDBB-7530-417D-A259-1955DE526340}" type="slidenum">
              <a:rPr lang="zh-CN" altLang="en-US" smtClean="0"/>
              <a:t>‹#›</a:t>
            </a:fld>
            <a:endParaRPr lang="zh-CN" altLang="en-US"/>
          </a:p>
        </p:txBody>
      </p:sp>
    </p:spTree>
    <p:extLst>
      <p:ext uri="{BB962C8B-B14F-4D97-AF65-F5344CB8AC3E}">
        <p14:creationId xmlns:p14="http://schemas.microsoft.com/office/powerpoint/2010/main" val="378271599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3" Type="http://schemas.openxmlformats.org/officeDocument/2006/relationships/tags" Target="../tags/tag112.xml"/><Relationship Id="rId18" Type="http://schemas.openxmlformats.org/officeDocument/2006/relationships/tags" Target="../tags/tag117.xml"/><Relationship Id="rId26" Type="http://schemas.openxmlformats.org/officeDocument/2006/relationships/tags" Target="../tags/tag125.xml"/><Relationship Id="rId3" Type="http://schemas.openxmlformats.org/officeDocument/2006/relationships/tags" Target="../tags/tag102.xml"/><Relationship Id="rId21" Type="http://schemas.openxmlformats.org/officeDocument/2006/relationships/tags" Target="../tags/tag120.xml"/><Relationship Id="rId34" Type="http://schemas.openxmlformats.org/officeDocument/2006/relationships/notesSlide" Target="../notesSlides/notesSlide10.xml"/><Relationship Id="rId7" Type="http://schemas.openxmlformats.org/officeDocument/2006/relationships/tags" Target="../tags/tag106.xml"/><Relationship Id="rId12" Type="http://schemas.openxmlformats.org/officeDocument/2006/relationships/tags" Target="../tags/tag111.xml"/><Relationship Id="rId17" Type="http://schemas.openxmlformats.org/officeDocument/2006/relationships/tags" Target="../tags/tag116.xml"/><Relationship Id="rId25" Type="http://schemas.openxmlformats.org/officeDocument/2006/relationships/tags" Target="../tags/tag124.xml"/><Relationship Id="rId33" Type="http://schemas.openxmlformats.org/officeDocument/2006/relationships/slideLayout" Target="../slideLayouts/slideLayout7.xml"/><Relationship Id="rId2" Type="http://schemas.openxmlformats.org/officeDocument/2006/relationships/tags" Target="../tags/tag101.xml"/><Relationship Id="rId16" Type="http://schemas.openxmlformats.org/officeDocument/2006/relationships/tags" Target="../tags/tag115.xml"/><Relationship Id="rId20" Type="http://schemas.openxmlformats.org/officeDocument/2006/relationships/tags" Target="../tags/tag119.xml"/><Relationship Id="rId29" Type="http://schemas.openxmlformats.org/officeDocument/2006/relationships/tags" Target="../tags/tag128.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24" Type="http://schemas.openxmlformats.org/officeDocument/2006/relationships/tags" Target="../tags/tag123.xml"/><Relationship Id="rId32" Type="http://schemas.openxmlformats.org/officeDocument/2006/relationships/tags" Target="../tags/tag131.xml"/><Relationship Id="rId5" Type="http://schemas.openxmlformats.org/officeDocument/2006/relationships/tags" Target="../tags/tag104.xml"/><Relationship Id="rId15" Type="http://schemas.openxmlformats.org/officeDocument/2006/relationships/tags" Target="../tags/tag114.xml"/><Relationship Id="rId23" Type="http://schemas.openxmlformats.org/officeDocument/2006/relationships/tags" Target="../tags/tag122.xml"/><Relationship Id="rId28" Type="http://schemas.openxmlformats.org/officeDocument/2006/relationships/tags" Target="../tags/tag127.xml"/><Relationship Id="rId10" Type="http://schemas.openxmlformats.org/officeDocument/2006/relationships/tags" Target="../tags/tag109.xml"/><Relationship Id="rId19" Type="http://schemas.openxmlformats.org/officeDocument/2006/relationships/tags" Target="../tags/tag118.xml"/><Relationship Id="rId31" Type="http://schemas.openxmlformats.org/officeDocument/2006/relationships/tags" Target="../tags/tag130.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tags" Target="../tags/tag113.xml"/><Relationship Id="rId22" Type="http://schemas.openxmlformats.org/officeDocument/2006/relationships/tags" Target="../tags/tag121.xml"/><Relationship Id="rId27" Type="http://schemas.openxmlformats.org/officeDocument/2006/relationships/tags" Target="../tags/tag126.xml"/><Relationship Id="rId30" Type="http://schemas.openxmlformats.org/officeDocument/2006/relationships/tags" Target="../tags/tag129.xml"/><Relationship Id="rId8" Type="http://schemas.openxmlformats.org/officeDocument/2006/relationships/tags" Target="../tags/tag107.xml"/></Relationships>
</file>

<file path=ppt/slides/_rels/slide11.xml.rels><?xml version="1.0" encoding="UTF-8" standalone="yes"?>
<Relationships xmlns="http://schemas.openxmlformats.org/package/2006/relationships"><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tags" Target="../tags/tag157.xml"/><Relationship Id="rId3" Type="http://schemas.openxmlformats.org/officeDocument/2006/relationships/tags" Target="../tags/tag134.xml"/><Relationship Id="rId21" Type="http://schemas.openxmlformats.org/officeDocument/2006/relationships/tags" Target="../tags/tag152.xml"/><Relationship Id="rId34" Type="http://schemas.openxmlformats.org/officeDocument/2006/relationships/tags" Target="../tags/tag165.xml"/><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tags" Target="../tags/tag156.xml"/><Relationship Id="rId33" Type="http://schemas.openxmlformats.org/officeDocument/2006/relationships/tags" Target="../tags/tag164.xml"/><Relationship Id="rId2" Type="http://schemas.openxmlformats.org/officeDocument/2006/relationships/tags" Target="../tags/tag133.xml"/><Relationship Id="rId16" Type="http://schemas.openxmlformats.org/officeDocument/2006/relationships/tags" Target="../tags/tag147.xml"/><Relationship Id="rId20" Type="http://schemas.openxmlformats.org/officeDocument/2006/relationships/tags" Target="../tags/tag151.xml"/><Relationship Id="rId29" Type="http://schemas.openxmlformats.org/officeDocument/2006/relationships/tags" Target="../tags/tag160.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tags" Target="../tags/tag155.xml"/><Relationship Id="rId32" Type="http://schemas.openxmlformats.org/officeDocument/2006/relationships/tags" Target="../tags/tag163.xml"/><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tags" Target="../tags/tag154.xml"/><Relationship Id="rId28" Type="http://schemas.openxmlformats.org/officeDocument/2006/relationships/tags" Target="../tags/tag159.xml"/><Relationship Id="rId36" Type="http://schemas.openxmlformats.org/officeDocument/2006/relationships/notesSlide" Target="../notesSlides/notesSlide11.xml"/><Relationship Id="rId10" Type="http://schemas.openxmlformats.org/officeDocument/2006/relationships/tags" Target="../tags/tag141.xml"/><Relationship Id="rId19" Type="http://schemas.openxmlformats.org/officeDocument/2006/relationships/tags" Target="../tags/tag150.xml"/><Relationship Id="rId31" Type="http://schemas.openxmlformats.org/officeDocument/2006/relationships/tags" Target="../tags/tag162.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tags" Target="../tags/tag153.xml"/><Relationship Id="rId27" Type="http://schemas.openxmlformats.org/officeDocument/2006/relationships/tags" Target="../tags/tag158.xml"/><Relationship Id="rId30" Type="http://schemas.openxmlformats.org/officeDocument/2006/relationships/tags" Target="../tags/tag161.xml"/><Relationship Id="rId35" Type="http://schemas.openxmlformats.org/officeDocument/2006/relationships/slideLayout" Target="../slideLayouts/slideLayout7.xml"/><Relationship Id="rId8" Type="http://schemas.openxmlformats.org/officeDocument/2006/relationships/tags" Target="../tags/tag139.xml"/></Relationships>
</file>

<file path=ppt/slides/_rels/slide12.xml.rels><?xml version="1.0" encoding="UTF-8" standalone="yes"?>
<Relationships xmlns="http://schemas.openxmlformats.org/package/2006/relationships"><Relationship Id="rId13" Type="http://schemas.openxmlformats.org/officeDocument/2006/relationships/tags" Target="../tags/tag178.xml"/><Relationship Id="rId18" Type="http://schemas.openxmlformats.org/officeDocument/2006/relationships/tags" Target="../tags/tag183.xml"/><Relationship Id="rId26" Type="http://schemas.openxmlformats.org/officeDocument/2006/relationships/tags" Target="../tags/tag191.xml"/><Relationship Id="rId3" Type="http://schemas.openxmlformats.org/officeDocument/2006/relationships/tags" Target="../tags/tag168.xml"/><Relationship Id="rId21" Type="http://schemas.openxmlformats.org/officeDocument/2006/relationships/tags" Target="../tags/tag186.xml"/><Relationship Id="rId34" Type="http://schemas.openxmlformats.org/officeDocument/2006/relationships/tags" Target="../tags/tag199.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tags" Target="../tags/tag182.xml"/><Relationship Id="rId25" Type="http://schemas.openxmlformats.org/officeDocument/2006/relationships/tags" Target="../tags/tag190.xml"/><Relationship Id="rId33" Type="http://schemas.openxmlformats.org/officeDocument/2006/relationships/tags" Target="../tags/tag198.xml"/><Relationship Id="rId2" Type="http://schemas.openxmlformats.org/officeDocument/2006/relationships/tags" Target="../tags/tag167.xml"/><Relationship Id="rId16" Type="http://schemas.openxmlformats.org/officeDocument/2006/relationships/tags" Target="../tags/tag181.xml"/><Relationship Id="rId20" Type="http://schemas.openxmlformats.org/officeDocument/2006/relationships/tags" Target="../tags/tag185.xml"/><Relationship Id="rId29" Type="http://schemas.openxmlformats.org/officeDocument/2006/relationships/tags" Target="../tags/tag194.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24" Type="http://schemas.openxmlformats.org/officeDocument/2006/relationships/tags" Target="../tags/tag189.xml"/><Relationship Id="rId32" Type="http://schemas.openxmlformats.org/officeDocument/2006/relationships/tags" Target="../tags/tag197.xml"/><Relationship Id="rId5" Type="http://schemas.openxmlformats.org/officeDocument/2006/relationships/tags" Target="../tags/tag170.xml"/><Relationship Id="rId15" Type="http://schemas.openxmlformats.org/officeDocument/2006/relationships/tags" Target="../tags/tag180.xml"/><Relationship Id="rId23" Type="http://schemas.openxmlformats.org/officeDocument/2006/relationships/tags" Target="../tags/tag188.xml"/><Relationship Id="rId28" Type="http://schemas.openxmlformats.org/officeDocument/2006/relationships/tags" Target="../tags/tag193.xml"/><Relationship Id="rId36" Type="http://schemas.openxmlformats.org/officeDocument/2006/relationships/notesSlide" Target="../notesSlides/notesSlide12.xml"/><Relationship Id="rId10" Type="http://schemas.openxmlformats.org/officeDocument/2006/relationships/tags" Target="../tags/tag175.xml"/><Relationship Id="rId19" Type="http://schemas.openxmlformats.org/officeDocument/2006/relationships/tags" Target="../tags/tag184.xml"/><Relationship Id="rId31" Type="http://schemas.openxmlformats.org/officeDocument/2006/relationships/tags" Target="../tags/tag196.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tags" Target="../tags/tag187.xml"/><Relationship Id="rId27" Type="http://schemas.openxmlformats.org/officeDocument/2006/relationships/tags" Target="../tags/tag192.xml"/><Relationship Id="rId30" Type="http://schemas.openxmlformats.org/officeDocument/2006/relationships/tags" Target="../tags/tag195.xml"/><Relationship Id="rId35" Type="http://schemas.openxmlformats.org/officeDocument/2006/relationships/slideLayout" Target="../slideLayouts/slideLayout7.xml"/><Relationship Id="rId8" Type="http://schemas.openxmlformats.org/officeDocument/2006/relationships/tags" Target="../tags/tag173.xml"/></Relationships>
</file>

<file path=ppt/slides/_rels/slide13.xml.rels><?xml version="1.0" encoding="UTF-8" standalone="yes"?>
<Relationships xmlns="http://schemas.openxmlformats.org/package/2006/relationships"><Relationship Id="rId13" Type="http://schemas.openxmlformats.org/officeDocument/2006/relationships/tags" Target="../tags/tag211.xml"/><Relationship Id="rId18" Type="http://schemas.openxmlformats.org/officeDocument/2006/relationships/tags" Target="../tags/tag216.xml"/><Relationship Id="rId26" Type="http://schemas.openxmlformats.org/officeDocument/2006/relationships/tags" Target="../tags/tag224.xml"/><Relationship Id="rId21" Type="http://schemas.openxmlformats.org/officeDocument/2006/relationships/tags" Target="../tags/tag219.xml"/><Relationship Id="rId34" Type="http://schemas.openxmlformats.org/officeDocument/2006/relationships/tags" Target="../tags/tag232.xml"/><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tags" Target="../tags/tag215.xml"/><Relationship Id="rId25" Type="http://schemas.openxmlformats.org/officeDocument/2006/relationships/tags" Target="../tags/tag223.xml"/><Relationship Id="rId33" Type="http://schemas.openxmlformats.org/officeDocument/2006/relationships/tags" Target="../tags/tag231.xml"/><Relationship Id="rId38" Type="http://schemas.openxmlformats.org/officeDocument/2006/relationships/image" Target="../media/image33.png"/><Relationship Id="rId2" Type="http://schemas.openxmlformats.org/officeDocument/2006/relationships/tags" Target="../tags/tag200.xml"/><Relationship Id="rId16" Type="http://schemas.openxmlformats.org/officeDocument/2006/relationships/tags" Target="../tags/tag214.xml"/><Relationship Id="rId20" Type="http://schemas.openxmlformats.org/officeDocument/2006/relationships/tags" Target="../tags/tag218.xml"/><Relationship Id="rId29" Type="http://schemas.openxmlformats.org/officeDocument/2006/relationships/tags" Target="../tags/tag227.xml"/><Relationship Id="rId1" Type="http://schemas.openxmlformats.org/officeDocument/2006/relationships/themeOverride" Target="../theme/themeOverride2.xml"/><Relationship Id="rId6" Type="http://schemas.openxmlformats.org/officeDocument/2006/relationships/tags" Target="../tags/tag204.xml"/><Relationship Id="rId11" Type="http://schemas.openxmlformats.org/officeDocument/2006/relationships/tags" Target="../tags/tag209.xml"/><Relationship Id="rId24" Type="http://schemas.openxmlformats.org/officeDocument/2006/relationships/tags" Target="../tags/tag222.xml"/><Relationship Id="rId32" Type="http://schemas.openxmlformats.org/officeDocument/2006/relationships/tags" Target="../tags/tag230.xml"/><Relationship Id="rId37" Type="http://schemas.openxmlformats.org/officeDocument/2006/relationships/notesSlide" Target="../notesSlides/notesSlide13.xml"/><Relationship Id="rId5" Type="http://schemas.openxmlformats.org/officeDocument/2006/relationships/tags" Target="../tags/tag203.xml"/><Relationship Id="rId15" Type="http://schemas.openxmlformats.org/officeDocument/2006/relationships/tags" Target="../tags/tag213.xml"/><Relationship Id="rId23" Type="http://schemas.openxmlformats.org/officeDocument/2006/relationships/tags" Target="../tags/tag221.xml"/><Relationship Id="rId28" Type="http://schemas.openxmlformats.org/officeDocument/2006/relationships/tags" Target="../tags/tag226.xml"/><Relationship Id="rId36" Type="http://schemas.openxmlformats.org/officeDocument/2006/relationships/slideLayout" Target="../slideLayouts/slideLayout7.xml"/><Relationship Id="rId10" Type="http://schemas.openxmlformats.org/officeDocument/2006/relationships/tags" Target="../tags/tag208.xml"/><Relationship Id="rId19" Type="http://schemas.openxmlformats.org/officeDocument/2006/relationships/tags" Target="../tags/tag217.xml"/><Relationship Id="rId31" Type="http://schemas.openxmlformats.org/officeDocument/2006/relationships/tags" Target="../tags/tag229.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 Id="rId22" Type="http://schemas.openxmlformats.org/officeDocument/2006/relationships/tags" Target="../tags/tag220.xml"/><Relationship Id="rId27" Type="http://schemas.openxmlformats.org/officeDocument/2006/relationships/tags" Target="../tags/tag225.xml"/><Relationship Id="rId30" Type="http://schemas.openxmlformats.org/officeDocument/2006/relationships/tags" Target="../tags/tag228.xml"/><Relationship Id="rId35" Type="http://schemas.openxmlformats.org/officeDocument/2006/relationships/tags" Target="../tags/tag233.xml"/><Relationship Id="rId8" Type="http://schemas.openxmlformats.org/officeDocument/2006/relationships/tags" Target="../tags/tag206.xml"/><Relationship Id="rId3" Type="http://schemas.openxmlformats.org/officeDocument/2006/relationships/tags" Target="../tags/tag201.xml"/></Relationships>
</file>

<file path=ppt/slides/_rels/slide14.xml.rels><?xml version="1.0" encoding="UTF-8" standalone="yes"?>
<Relationships xmlns="http://schemas.openxmlformats.org/package/2006/relationships"><Relationship Id="rId13" Type="http://schemas.openxmlformats.org/officeDocument/2006/relationships/tags" Target="../tags/tag246.xml"/><Relationship Id="rId18" Type="http://schemas.openxmlformats.org/officeDocument/2006/relationships/tags" Target="../tags/tag251.xml"/><Relationship Id="rId26" Type="http://schemas.openxmlformats.org/officeDocument/2006/relationships/tags" Target="../tags/tag259.xml"/><Relationship Id="rId3" Type="http://schemas.openxmlformats.org/officeDocument/2006/relationships/tags" Target="../tags/tag236.xml"/><Relationship Id="rId21" Type="http://schemas.openxmlformats.org/officeDocument/2006/relationships/tags" Target="../tags/tag254.xml"/><Relationship Id="rId34" Type="http://schemas.openxmlformats.org/officeDocument/2006/relationships/image" Target="../media/image34.png"/><Relationship Id="rId7" Type="http://schemas.openxmlformats.org/officeDocument/2006/relationships/tags" Target="../tags/tag240.xml"/><Relationship Id="rId12" Type="http://schemas.openxmlformats.org/officeDocument/2006/relationships/tags" Target="../tags/tag245.xml"/><Relationship Id="rId17" Type="http://schemas.openxmlformats.org/officeDocument/2006/relationships/tags" Target="../tags/tag250.xml"/><Relationship Id="rId25" Type="http://schemas.openxmlformats.org/officeDocument/2006/relationships/tags" Target="../tags/tag258.xml"/><Relationship Id="rId33" Type="http://schemas.openxmlformats.org/officeDocument/2006/relationships/notesSlide" Target="../notesSlides/notesSlide14.xml"/><Relationship Id="rId2" Type="http://schemas.openxmlformats.org/officeDocument/2006/relationships/tags" Target="../tags/tag235.xml"/><Relationship Id="rId16" Type="http://schemas.openxmlformats.org/officeDocument/2006/relationships/tags" Target="../tags/tag249.xml"/><Relationship Id="rId20" Type="http://schemas.openxmlformats.org/officeDocument/2006/relationships/tags" Target="../tags/tag253.xml"/><Relationship Id="rId29" Type="http://schemas.openxmlformats.org/officeDocument/2006/relationships/tags" Target="../tags/tag262.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24" Type="http://schemas.openxmlformats.org/officeDocument/2006/relationships/tags" Target="../tags/tag257.xml"/><Relationship Id="rId32" Type="http://schemas.openxmlformats.org/officeDocument/2006/relationships/slideLayout" Target="../slideLayouts/slideLayout7.xml"/><Relationship Id="rId5" Type="http://schemas.openxmlformats.org/officeDocument/2006/relationships/tags" Target="../tags/tag238.xml"/><Relationship Id="rId15" Type="http://schemas.openxmlformats.org/officeDocument/2006/relationships/tags" Target="../tags/tag248.xml"/><Relationship Id="rId23" Type="http://schemas.openxmlformats.org/officeDocument/2006/relationships/tags" Target="../tags/tag256.xml"/><Relationship Id="rId28" Type="http://schemas.openxmlformats.org/officeDocument/2006/relationships/tags" Target="../tags/tag261.xml"/><Relationship Id="rId10" Type="http://schemas.openxmlformats.org/officeDocument/2006/relationships/tags" Target="../tags/tag243.xml"/><Relationship Id="rId19" Type="http://schemas.openxmlformats.org/officeDocument/2006/relationships/tags" Target="../tags/tag252.xml"/><Relationship Id="rId31" Type="http://schemas.openxmlformats.org/officeDocument/2006/relationships/tags" Target="../tags/tag264.xml"/><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tags" Target="../tags/tag247.xml"/><Relationship Id="rId22" Type="http://schemas.openxmlformats.org/officeDocument/2006/relationships/tags" Target="../tags/tag255.xml"/><Relationship Id="rId27" Type="http://schemas.openxmlformats.org/officeDocument/2006/relationships/tags" Target="../tags/tag260.xml"/><Relationship Id="rId30" Type="http://schemas.openxmlformats.org/officeDocument/2006/relationships/tags" Target="../tags/tag263.xml"/><Relationship Id="rId35" Type="http://schemas.openxmlformats.org/officeDocument/2006/relationships/image" Target="../media/image35.png"/><Relationship Id="rId8" Type="http://schemas.openxmlformats.org/officeDocument/2006/relationships/tags" Target="../tags/tag2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1.png"/><Relationship Id="rId2" Type="http://schemas.openxmlformats.org/officeDocument/2006/relationships/tags" Target="../tags/tag27.xml"/><Relationship Id="rId1" Type="http://schemas.openxmlformats.org/officeDocument/2006/relationships/tags" Target="../tags/tag26.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9" Type="http://schemas.openxmlformats.org/officeDocument/2006/relationships/image" Target="../media/image18.png"/><Relationship Id="rId21" Type="http://schemas.openxmlformats.org/officeDocument/2006/relationships/tags" Target="../tags/tag47.xml"/><Relationship Id="rId34" Type="http://schemas.openxmlformats.org/officeDocument/2006/relationships/image" Target="../media/image15.png"/><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33" Type="http://schemas.openxmlformats.org/officeDocument/2006/relationships/image" Target="../media/image16.svg"/><Relationship Id="rId38" Type="http://schemas.openxmlformats.org/officeDocument/2006/relationships/image" Target="../media/image17.png"/><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image" Target="../media/image12.png"/><Relationship Id="rId1" Type="http://schemas.openxmlformats.org/officeDocument/2006/relationships/themeOverride" Target="../theme/themeOverride1.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image" Target="../media/image14.png"/><Relationship Id="rId37" Type="http://schemas.openxmlformats.org/officeDocument/2006/relationships/image" Target="../media/image20.svg"/><Relationship Id="rId40" Type="http://schemas.openxmlformats.org/officeDocument/2006/relationships/image" Target="../media/image11.png"/><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notesSlide" Target="../notesSlides/notesSlide3.xml"/><Relationship Id="rId36" Type="http://schemas.openxmlformats.org/officeDocument/2006/relationships/image" Target="../media/image16.png"/><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image" Target="../media/image14.sv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slideLayout" Target="../slideLayouts/slideLayout26.xml"/><Relationship Id="rId30" Type="http://schemas.openxmlformats.org/officeDocument/2006/relationships/image" Target="../media/image13.png"/><Relationship Id="rId35" Type="http://schemas.openxmlformats.org/officeDocument/2006/relationships/image" Target="../media/image18.svg"/><Relationship Id="rId8" Type="http://schemas.openxmlformats.org/officeDocument/2006/relationships/tags" Target="../tags/tag34.xml"/><Relationship Id="rId3" Type="http://schemas.openxmlformats.org/officeDocument/2006/relationships/tags" Target="../tags/tag29.xml"/></Relationships>
</file>

<file path=ppt/slides/_rels/slide4.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image" Target="../media/image20.jpeg"/><Relationship Id="rId3" Type="http://schemas.openxmlformats.org/officeDocument/2006/relationships/tags" Target="../tags/tag55.xml"/><Relationship Id="rId21" Type="http://schemas.openxmlformats.org/officeDocument/2006/relationships/tags" Target="../tags/tag73.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image" Target="../media/image19.jpeg"/><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image" Target="../media/image12.png"/><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notesSlide" Target="../notesSlides/notesSlide4.xml"/><Relationship Id="rId28" Type="http://schemas.openxmlformats.org/officeDocument/2006/relationships/image" Target="../media/image22.png"/><Relationship Id="rId10" Type="http://schemas.openxmlformats.org/officeDocument/2006/relationships/tags" Target="../tags/tag62.xml"/><Relationship Id="rId19" Type="http://schemas.openxmlformats.org/officeDocument/2006/relationships/tags" Target="../tags/tag71.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slideLayout" Target="../slideLayouts/slideLayout26.xml"/><Relationship Id="rId27"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4.png"/><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21.jpe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23.png"/><Relationship Id="rId5" Type="http://schemas.openxmlformats.org/officeDocument/2006/relationships/tags" Target="../tags/tag78.xml"/><Relationship Id="rId1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tags" Target="../tags/tag77.xml"/><Relationship Id="rId9" Type="http://schemas.openxmlformats.org/officeDocument/2006/relationships/notesSlide" Target="../notesSlides/notesSlide5.xml"/><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1.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9.jpeg"/><Relationship Id="rId2" Type="http://schemas.openxmlformats.org/officeDocument/2006/relationships/slideLayout" Target="../slideLayouts/slideLayout33.xml"/><Relationship Id="rId1" Type="http://schemas.openxmlformats.org/officeDocument/2006/relationships/tags" Target="../tags/tag8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image" Target="../media/image30.png"/><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notesSlide" Target="../notesSlides/notesSlide8.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slideLayout" Target="../slideLayouts/slideLayout19.xml"/><Relationship Id="rId5" Type="http://schemas.openxmlformats.org/officeDocument/2006/relationships/tags" Target="../tags/tag88.xml"/><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96.xml"/><Relationship Id="rId7"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5"/>
          <a:stretch>
            <a:fillRect/>
          </a:stretch>
        </p:blipFill>
        <p:spPr>
          <a:xfrm>
            <a:off x="730885" y="559435"/>
            <a:ext cx="4832350" cy="5317490"/>
          </a:xfrm>
          <a:prstGeom prst="rect">
            <a:avLst/>
          </a:prstGeom>
        </p:spPr>
      </p:pic>
      <p:pic>
        <p:nvPicPr>
          <p:cNvPr id="5" name="图片 4"/>
          <p:cNvPicPr>
            <a:picLocks noChangeAspect="1"/>
          </p:cNvPicPr>
          <p:nvPr>
            <p:custDataLst>
              <p:tags r:id="rId2"/>
            </p:custDataLst>
          </p:nvPr>
        </p:nvPicPr>
        <p:blipFill>
          <a:blip r:embed="rId6"/>
          <a:srcRect t="48" r="9533" b="-48"/>
          <a:stretch>
            <a:fillRect/>
          </a:stretch>
        </p:blipFill>
        <p:spPr>
          <a:xfrm>
            <a:off x="6017260" y="559435"/>
            <a:ext cx="5290820" cy="53149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平行四边形 9"/>
          <p:cNvSpPr/>
          <p:nvPr>
            <p:custDataLst>
              <p:tags r:id="rId2"/>
            </p:custDataLst>
          </p:nvPr>
        </p:nvSpPr>
        <p:spPr>
          <a:xfrm>
            <a:off x="3735572" y="220997"/>
            <a:ext cx="2027738" cy="333375"/>
          </a:xfrm>
          <a:prstGeom prst="parallelogram">
            <a:avLst/>
          </a:prstGeom>
          <a:solidFill>
            <a:srgbClr val="7CDBB9">
              <a:alpha val="30000"/>
            </a:srgbClr>
          </a:solidFill>
          <a:ln>
            <a:noFill/>
          </a:ln>
          <a:effectLst>
            <a:outerShdw blurRad="177800" dist="76200" dir="5400000" sx="90000" sy="90000" algn="t" rotWithShape="0">
              <a:srgbClr val="61A3D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defRPr/>
            </a:pPr>
            <a:r>
              <a:rPr lang="en-US" altLang="zh-CN" sz="2400" b="1" dirty="0">
                <a:solidFill>
                  <a:schemeClr val="tx1">
                    <a:lumMod val="60000"/>
                    <a:lumOff val="40000"/>
                  </a:schemeClr>
                </a:solidFill>
                <a:ea typeface="微软雅黑" panose="020B0503020204020204" charset="-122"/>
                <a:sym typeface="+mn-ea"/>
              </a:rPr>
              <a:t>Activate</a:t>
            </a:r>
          </a:p>
        </p:txBody>
      </p:sp>
      <p:sp>
        <p:nvSpPr>
          <p:cNvPr id="11" name="平行四边形 10"/>
          <p:cNvSpPr/>
          <p:nvPr>
            <p:custDataLst>
              <p:tags r:id="rId3"/>
            </p:custDataLst>
          </p:nvPr>
        </p:nvSpPr>
        <p:spPr>
          <a:xfrm>
            <a:off x="5777018" y="220997"/>
            <a:ext cx="2147189" cy="333375"/>
          </a:xfrm>
          <a:prstGeom prst="parallelogram">
            <a:avLst/>
          </a:prstGeom>
          <a:solidFill>
            <a:srgbClr val="7CD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ea typeface="微软雅黑" panose="020B0503020204020204" charset="-122"/>
                <a:sym typeface="+mn-ea"/>
              </a:rPr>
              <a:t>Acquire</a:t>
            </a:r>
          </a:p>
        </p:txBody>
      </p:sp>
      <p:sp>
        <p:nvSpPr>
          <p:cNvPr id="12" name="平行四边形 11"/>
          <p:cNvSpPr/>
          <p:nvPr>
            <p:custDataLst>
              <p:tags r:id="rId4"/>
            </p:custDataLst>
          </p:nvPr>
        </p:nvSpPr>
        <p:spPr>
          <a:xfrm>
            <a:off x="7937915" y="231792"/>
            <a:ext cx="2027738" cy="333375"/>
          </a:xfrm>
          <a:prstGeom prst="parallelogram">
            <a:avLst/>
          </a:prstGeom>
          <a:solidFill>
            <a:srgbClr val="7CDB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400" b="1" dirty="0">
                <a:solidFill>
                  <a:schemeClr val="tx1">
                    <a:lumMod val="60000"/>
                    <a:lumOff val="40000"/>
                  </a:schemeClr>
                </a:solidFill>
                <a:ea typeface="微软雅黑" panose="020B0503020204020204" charset="-122"/>
              </a:rPr>
              <a:t>Apply</a:t>
            </a:r>
          </a:p>
        </p:txBody>
      </p:sp>
      <p:sp>
        <p:nvSpPr>
          <p:cNvPr id="13" name="平行四边形 12"/>
          <p:cNvSpPr/>
          <p:nvPr>
            <p:custDataLst>
              <p:tags r:id="rId5"/>
            </p:custDataLst>
          </p:nvPr>
        </p:nvSpPr>
        <p:spPr>
          <a:xfrm>
            <a:off x="9973927" y="231792"/>
            <a:ext cx="2147189" cy="333375"/>
          </a:xfrm>
          <a:prstGeom prst="parallelogram">
            <a:avLst/>
          </a:prstGeom>
          <a:solidFill>
            <a:srgbClr val="7CDB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60000"/>
                    <a:lumOff val="40000"/>
                  </a:schemeClr>
                </a:solidFill>
                <a:ea typeface="微软雅黑" panose="020B0503020204020204" charset="-122"/>
                <a:sym typeface="+mn-ea"/>
              </a:rPr>
              <a:t>Assess</a:t>
            </a:r>
          </a:p>
        </p:txBody>
      </p:sp>
      <p:grpSp>
        <p:nvGrpSpPr>
          <p:cNvPr id="70" name="组合 69"/>
          <p:cNvGrpSpPr/>
          <p:nvPr/>
        </p:nvGrpSpPr>
        <p:grpSpPr>
          <a:xfrm>
            <a:off x="1397635" y="697230"/>
            <a:ext cx="9679305" cy="1382250"/>
            <a:chOff x="1397904" y="697194"/>
            <a:chExt cx="9679186" cy="1629950"/>
          </a:xfrm>
        </p:grpSpPr>
        <p:sp>
          <p:nvSpPr>
            <p:cNvPr id="362" name="Oval 18"/>
            <p:cNvSpPr/>
            <p:nvPr>
              <p:custDataLst>
                <p:tags r:id="rId7"/>
              </p:custDataLst>
            </p:nvPr>
          </p:nvSpPr>
          <p:spPr>
            <a:xfrm>
              <a:off x="8649281" y="1346948"/>
              <a:ext cx="347980" cy="260985"/>
            </a:xfrm>
            <a:custGeom>
              <a:avLst/>
              <a:gdLst>
                <a:gd name="connsiteX0" fmla="*/ 286884 w 598888"/>
                <a:gd name="connsiteY0" fmla="*/ 392767 h 507365"/>
                <a:gd name="connsiteX1" fmla="*/ 304096 w 598888"/>
                <a:gd name="connsiteY1" fmla="*/ 392767 h 507365"/>
                <a:gd name="connsiteX2" fmla="*/ 304096 w 598888"/>
                <a:gd name="connsiteY2" fmla="*/ 448275 h 507365"/>
                <a:gd name="connsiteX3" fmla="*/ 342824 w 598888"/>
                <a:gd name="connsiteY3" fmla="*/ 468330 h 507365"/>
                <a:gd name="connsiteX4" fmla="*/ 342824 w 598888"/>
                <a:gd name="connsiteY4" fmla="*/ 469046 h 507365"/>
                <a:gd name="connsiteX5" fmla="*/ 449325 w 598888"/>
                <a:gd name="connsiteY5" fmla="*/ 490533 h 507365"/>
                <a:gd name="connsiteX6" fmla="*/ 446098 w 598888"/>
                <a:gd name="connsiteY6" fmla="*/ 507365 h 507365"/>
                <a:gd name="connsiteX7" fmla="*/ 327404 w 598888"/>
                <a:gd name="connsiteY7" fmla="*/ 483013 h 507365"/>
                <a:gd name="connsiteX8" fmla="*/ 295490 w 598888"/>
                <a:gd name="connsiteY8" fmla="*/ 488385 h 507365"/>
                <a:gd name="connsiteX9" fmla="*/ 263934 w 598888"/>
                <a:gd name="connsiteY9" fmla="*/ 483371 h 507365"/>
                <a:gd name="connsiteX10" fmla="*/ 145240 w 598888"/>
                <a:gd name="connsiteY10" fmla="*/ 507365 h 507365"/>
                <a:gd name="connsiteX11" fmla="*/ 142013 w 598888"/>
                <a:gd name="connsiteY11" fmla="*/ 490533 h 507365"/>
                <a:gd name="connsiteX12" fmla="*/ 248156 w 598888"/>
                <a:gd name="connsiteY12" fmla="*/ 469046 h 507365"/>
                <a:gd name="connsiteX13" fmla="*/ 248156 w 598888"/>
                <a:gd name="connsiteY13" fmla="*/ 468330 h 507365"/>
                <a:gd name="connsiteX14" fmla="*/ 286884 w 598888"/>
                <a:gd name="connsiteY14" fmla="*/ 448275 h 507365"/>
                <a:gd name="connsiteX15" fmla="*/ 562256 w 598888"/>
                <a:gd name="connsiteY15" fmla="*/ 272855 h 507365"/>
                <a:gd name="connsiteX16" fmla="*/ 562256 w 598888"/>
                <a:gd name="connsiteY16" fmla="*/ 298632 h 507365"/>
                <a:gd name="connsiteX17" fmla="*/ 569067 w 598888"/>
                <a:gd name="connsiteY17" fmla="*/ 283954 h 507365"/>
                <a:gd name="connsiteX18" fmla="*/ 562256 w 598888"/>
                <a:gd name="connsiteY18" fmla="*/ 272855 h 507365"/>
                <a:gd name="connsiteX19" fmla="*/ 483382 w 598888"/>
                <a:gd name="connsiteY19" fmla="*/ 272855 h 507365"/>
                <a:gd name="connsiteX20" fmla="*/ 476570 w 598888"/>
                <a:gd name="connsiteY20" fmla="*/ 283954 h 507365"/>
                <a:gd name="connsiteX21" fmla="*/ 483382 w 598888"/>
                <a:gd name="connsiteY21" fmla="*/ 298632 h 507365"/>
                <a:gd name="connsiteX22" fmla="*/ 115860 w 598888"/>
                <a:gd name="connsiteY22" fmla="*/ 272855 h 507365"/>
                <a:gd name="connsiteX23" fmla="*/ 115860 w 598888"/>
                <a:gd name="connsiteY23" fmla="*/ 298632 h 507365"/>
                <a:gd name="connsiteX24" fmla="*/ 122672 w 598888"/>
                <a:gd name="connsiteY24" fmla="*/ 283954 h 507365"/>
                <a:gd name="connsiteX25" fmla="*/ 115860 w 598888"/>
                <a:gd name="connsiteY25" fmla="*/ 272855 h 507365"/>
                <a:gd name="connsiteX26" fmla="*/ 36989 w 598888"/>
                <a:gd name="connsiteY26" fmla="*/ 272855 h 507365"/>
                <a:gd name="connsiteX27" fmla="*/ 30178 w 598888"/>
                <a:gd name="connsiteY27" fmla="*/ 283954 h 507365"/>
                <a:gd name="connsiteX28" fmla="*/ 36989 w 598888"/>
                <a:gd name="connsiteY28" fmla="*/ 298632 h 507365"/>
                <a:gd name="connsiteX29" fmla="*/ 522819 w 598888"/>
                <a:gd name="connsiteY29" fmla="*/ 222376 h 507365"/>
                <a:gd name="connsiteX30" fmla="*/ 513497 w 598888"/>
                <a:gd name="connsiteY30" fmla="*/ 284312 h 507365"/>
                <a:gd name="connsiteX31" fmla="*/ 522819 w 598888"/>
                <a:gd name="connsiteY31" fmla="*/ 296842 h 507365"/>
                <a:gd name="connsiteX32" fmla="*/ 532140 w 598888"/>
                <a:gd name="connsiteY32" fmla="*/ 284312 h 507365"/>
                <a:gd name="connsiteX33" fmla="*/ 76066 w 598888"/>
                <a:gd name="connsiteY33" fmla="*/ 222376 h 507365"/>
                <a:gd name="connsiteX34" fmla="*/ 67104 w 598888"/>
                <a:gd name="connsiteY34" fmla="*/ 284312 h 507365"/>
                <a:gd name="connsiteX35" fmla="*/ 76066 w 598888"/>
                <a:gd name="connsiteY35" fmla="*/ 296842 h 507365"/>
                <a:gd name="connsiteX36" fmla="*/ 76425 w 598888"/>
                <a:gd name="connsiteY36" fmla="*/ 296842 h 507365"/>
                <a:gd name="connsiteX37" fmla="*/ 85746 w 598888"/>
                <a:gd name="connsiteY37" fmla="*/ 284312 h 507365"/>
                <a:gd name="connsiteX38" fmla="*/ 76425 w 598888"/>
                <a:gd name="connsiteY38" fmla="*/ 222376 h 507365"/>
                <a:gd name="connsiteX39" fmla="*/ 513497 w 598888"/>
                <a:gd name="connsiteY39" fmla="*/ 210920 h 507365"/>
                <a:gd name="connsiteX40" fmla="*/ 522819 w 598888"/>
                <a:gd name="connsiteY40" fmla="*/ 220944 h 507365"/>
                <a:gd name="connsiteX41" fmla="*/ 532499 w 598888"/>
                <a:gd name="connsiteY41" fmla="*/ 211278 h 507365"/>
                <a:gd name="connsiteX42" fmla="*/ 546481 w 598888"/>
                <a:gd name="connsiteY42" fmla="*/ 217364 h 507365"/>
                <a:gd name="connsiteX43" fmla="*/ 548273 w 598888"/>
                <a:gd name="connsiteY43" fmla="*/ 218438 h 507365"/>
                <a:gd name="connsiteX44" fmla="*/ 598824 w 598888"/>
                <a:gd name="connsiteY44" fmla="*/ 285744 h 507365"/>
                <a:gd name="connsiteX45" fmla="*/ 575162 w 598888"/>
                <a:gd name="connsiteY45" fmla="*/ 335149 h 507365"/>
                <a:gd name="connsiteX46" fmla="*/ 562614 w 598888"/>
                <a:gd name="connsiteY46" fmla="*/ 341951 h 507365"/>
                <a:gd name="connsiteX47" fmla="*/ 559387 w 598888"/>
                <a:gd name="connsiteY47" fmla="*/ 341593 h 507365"/>
                <a:gd name="connsiteX48" fmla="*/ 558670 w 598888"/>
                <a:gd name="connsiteY48" fmla="*/ 343383 h 507365"/>
                <a:gd name="connsiteX49" fmla="*/ 558670 w 598888"/>
                <a:gd name="connsiteY49" fmla="*/ 485871 h 507365"/>
                <a:gd name="connsiteX50" fmla="*/ 540744 w 598888"/>
                <a:gd name="connsiteY50" fmla="*/ 503413 h 507365"/>
                <a:gd name="connsiteX51" fmla="*/ 523177 w 598888"/>
                <a:gd name="connsiteY51" fmla="*/ 485871 h 507365"/>
                <a:gd name="connsiteX52" fmla="*/ 523177 w 598888"/>
                <a:gd name="connsiteY52" fmla="*/ 363074 h 507365"/>
                <a:gd name="connsiteX53" fmla="*/ 522819 w 598888"/>
                <a:gd name="connsiteY53" fmla="*/ 363432 h 507365"/>
                <a:gd name="connsiteX54" fmla="*/ 520667 w 598888"/>
                <a:gd name="connsiteY54" fmla="*/ 363074 h 507365"/>
                <a:gd name="connsiteX55" fmla="*/ 520667 w 598888"/>
                <a:gd name="connsiteY55" fmla="*/ 485871 h 507365"/>
                <a:gd name="connsiteX56" fmla="*/ 503100 w 598888"/>
                <a:gd name="connsiteY56" fmla="*/ 503413 h 507365"/>
                <a:gd name="connsiteX57" fmla="*/ 485533 w 598888"/>
                <a:gd name="connsiteY57" fmla="*/ 485871 h 507365"/>
                <a:gd name="connsiteX58" fmla="*/ 485533 w 598888"/>
                <a:gd name="connsiteY58" fmla="*/ 343025 h 507365"/>
                <a:gd name="connsiteX59" fmla="*/ 485533 w 598888"/>
                <a:gd name="connsiteY59" fmla="*/ 341951 h 507365"/>
                <a:gd name="connsiteX60" fmla="*/ 483023 w 598888"/>
                <a:gd name="connsiteY60" fmla="*/ 341951 h 507365"/>
                <a:gd name="connsiteX61" fmla="*/ 470475 w 598888"/>
                <a:gd name="connsiteY61" fmla="*/ 335149 h 507365"/>
                <a:gd name="connsiteX62" fmla="*/ 446454 w 598888"/>
                <a:gd name="connsiteY62" fmla="*/ 285744 h 507365"/>
                <a:gd name="connsiteX63" fmla="*/ 497364 w 598888"/>
                <a:gd name="connsiteY63" fmla="*/ 218438 h 507365"/>
                <a:gd name="connsiteX64" fmla="*/ 499156 w 598888"/>
                <a:gd name="connsiteY64" fmla="*/ 217364 h 507365"/>
                <a:gd name="connsiteX65" fmla="*/ 513497 w 598888"/>
                <a:gd name="connsiteY65" fmla="*/ 210920 h 507365"/>
                <a:gd name="connsiteX66" fmla="*/ 67104 w 598888"/>
                <a:gd name="connsiteY66" fmla="*/ 210920 h 507365"/>
                <a:gd name="connsiteX67" fmla="*/ 76425 w 598888"/>
                <a:gd name="connsiteY67" fmla="*/ 220944 h 507365"/>
                <a:gd name="connsiteX68" fmla="*/ 85746 w 598888"/>
                <a:gd name="connsiteY68" fmla="*/ 211278 h 507365"/>
                <a:gd name="connsiteX69" fmla="*/ 100086 w 598888"/>
                <a:gd name="connsiteY69" fmla="*/ 217364 h 507365"/>
                <a:gd name="connsiteX70" fmla="*/ 101879 w 598888"/>
                <a:gd name="connsiteY70" fmla="*/ 218438 h 507365"/>
                <a:gd name="connsiteX71" fmla="*/ 152428 w 598888"/>
                <a:gd name="connsiteY71" fmla="*/ 285744 h 507365"/>
                <a:gd name="connsiteX72" fmla="*/ 128766 w 598888"/>
                <a:gd name="connsiteY72" fmla="*/ 335149 h 507365"/>
                <a:gd name="connsiteX73" fmla="*/ 116219 w 598888"/>
                <a:gd name="connsiteY73" fmla="*/ 341951 h 507365"/>
                <a:gd name="connsiteX74" fmla="*/ 112992 w 598888"/>
                <a:gd name="connsiteY74" fmla="*/ 341593 h 507365"/>
                <a:gd name="connsiteX75" fmla="*/ 111917 w 598888"/>
                <a:gd name="connsiteY75" fmla="*/ 343383 h 507365"/>
                <a:gd name="connsiteX76" fmla="*/ 111917 w 598888"/>
                <a:gd name="connsiteY76" fmla="*/ 485871 h 507365"/>
                <a:gd name="connsiteX77" fmla="*/ 94350 w 598888"/>
                <a:gd name="connsiteY77" fmla="*/ 503413 h 507365"/>
                <a:gd name="connsiteX78" fmla="*/ 76783 w 598888"/>
                <a:gd name="connsiteY78" fmla="*/ 485871 h 507365"/>
                <a:gd name="connsiteX79" fmla="*/ 76783 w 598888"/>
                <a:gd name="connsiteY79" fmla="*/ 363074 h 507365"/>
                <a:gd name="connsiteX80" fmla="*/ 76425 w 598888"/>
                <a:gd name="connsiteY80" fmla="*/ 363432 h 507365"/>
                <a:gd name="connsiteX81" fmla="*/ 74274 w 598888"/>
                <a:gd name="connsiteY81" fmla="*/ 363074 h 507365"/>
                <a:gd name="connsiteX82" fmla="*/ 74274 w 598888"/>
                <a:gd name="connsiteY82" fmla="*/ 485871 h 507365"/>
                <a:gd name="connsiteX83" fmla="*/ 56707 w 598888"/>
                <a:gd name="connsiteY83" fmla="*/ 503413 h 507365"/>
                <a:gd name="connsiteX84" fmla="*/ 38782 w 598888"/>
                <a:gd name="connsiteY84" fmla="*/ 485871 h 507365"/>
                <a:gd name="connsiteX85" fmla="*/ 38782 w 598888"/>
                <a:gd name="connsiteY85" fmla="*/ 343025 h 507365"/>
                <a:gd name="connsiteX86" fmla="*/ 39140 w 598888"/>
                <a:gd name="connsiteY86" fmla="*/ 341951 h 507365"/>
                <a:gd name="connsiteX87" fmla="*/ 36272 w 598888"/>
                <a:gd name="connsiteY87" fmla="*/ 341951 h 507365"/>
                <a:gd name="connsiteX88" fmla="*/ 23725 w 598888"/>
                <a:gd name="connsiteY88" fmla="*/ 335149 h 507365"/>
                <a:gd name="connsiteX89" fmla="*/ 64 w 598888"/>
                <a:gd name="connsiteY89" fmla="*/ 285744 h 507365"/>
                <a:gd name="connsiteX90" fmla="*/ 50613 w 598888"/>
                <a:gd name="connsiteY90" fmla="*/ 218438 h 507365"/>
                <a:gd name="connsiteX91" fmla="*/ 52764 w 598888"/>
                <a:gd name="connsiteY91" fmla="*/ 217364 h 507365"/>
                <a:gd name="connsiteX92" fmla="*/ 67104 w 598888"/>
                <a:gd name="connsiteY92" fmla="*/ 210920 h 507365"/>
                <a:gd name="connsiteX93" fmla="*/ 332425 w 598888"/>
                <a:gd name="connsiteY93" fmla="*/ 140753 h 507365"/>
                <a:gd name="connsiteX94" fmla="*/ 332425 w 598888"/>
                <a:gd name="connsiteY94" fmla="*/ 166888 h 507365"/>
                <a:gd name="connsiteX95" fmla="*/ 339236 w 598888"/>
                <a:gd name="connsiteY95" fmla="*/ 152209 h 507365"/>
                <a:gd name="connsiteX96" fmla="*/ 332425 w 598888"/>
                <a:gd name="connsiteY96" fmla="*/ 140753 h 507365"/>
                <a:gd name="connsiteX97" fmla="*/ 253551 w 598888"/>
                <a:gd name="connsiteY97" fmla="*/ 140753 h 507365"/>
                <a:gd name="connsiteX98" fmla="*/ 246739 w 598888"/>
                <a:gd name="connsiteY98" fmla="*/ 152209 h 507365"/>
                <a:gd name="connsiteX99" fmla="*/ 253551 w 598888"/>
                <a:gd name="connsiteY99" fmla="*/ 166888 h 507365"/>
                <a:gd name="connsiteX100" fmla="*/ 522819 w 598888"/>
                <a:gd name="connsiteY100" fmla="*/ 132169 h 507365"/>
                <a:gd name="connsiteX101" fmla="*/ 561172 w 598888"/>
                <a:gd name="connsiteY101" fmla="*/ 170451 h 507365"/>
                <a:gd name="connsiteX102" fmla="*/ 522819 w 598888"/>
                <a:gd name="connsiteY102" fmla="*/ 208733 h 507365"/>
                <a:gd name="connsiteX103" fmla="*/ 484466 w 598888"/>
                <a:gd name="connsiteY103" fmla="*/ 170451 h 507365"/>
                <a:gd name="connsiteX104" fmla="*/ 522819 w 598888"/>
                <a:gd name="connsiteY104" fmla="*/ 132169 h 507365"/>
                <a:gd name="connsiteX105" fmla="*/ 76246 w 598888"/>
                <a:gd name="connsiteY105" fmla="*/ 132169 h 507365"/>
                <a:gd name="connsiteX106" fmla="*/ 114775 w 598888"/>
                <a:gd name="connsiteY106" fmla="*/ 170451 h 507365"/>
                <a:gd name="connsiteX107" fmla="*/ 76246 w 598888"/>
                <a:gd name="connsiteY107" fmla="*/ 208733 h 507365"/>
                <a:gd name="connsiteX108" fmla="*/ 37717 w 598888"/>
                <a:gd name="connsiteY108" fmla="*/ 170451 h 507365"/>
                <a:gd name="connsiteX109" fmla="*/ 76246 w 598888"/>
                <a:gd name="connsiteY109" fmla="*/ 132169 h 507365"/>
                <a:gd name="connsiteX110" fmla="*/ 292988 w 598888"/>
                <a:gd name="connsiteY110" fmla="*/ 90272 h 507365"/>
                <a:gd name="connsiteX111" fmla="*/ 283666 w 598888"/>
                <a:gd name="connsiteY111" fmla="*/ 152209 h 507365"/>
                <a:gd name="connsiteX112" fmla="*/ 292988 w 598888"/>
                <a:gd name="connsiteY112" fmla="*/ 164740 h 507365"/>
                <a:gd name="connsiteX113" fmla="*/ 302309 w 598888"/>
                <a:gd name="connsiteY113" fmla="*/ 152209 h 507365"/>
                <a:gd name="connsiteX114" fmla="*/ 283666 w 598888"/>
                <a:gd name="connsiteY114" fmla="*/ 79174 h 507365"/>
                <a:gd name="connsiteX115" fmla="*/ 292988 w 598888"/>
                <a:gd name="connsiteY115" fmla="*/ 88840 h 507365"/>
                <a:gd name="connsiteX116" fmla="*/ 302668 w 598888"/>
                <a:gd name="connsiteY116" fmla="*/ 79174 h 507365"/>
                <a:gd name="connsiteX117" fmla="*/ 316650 w 598888"/>
                <a:gd name="connsiteY117" fmla="*/ 85260 h 507365"/>
                <a:gd name="connsiteX118" fmla="*/ 318442 w 598888"/>
                <a:gd name="connsiteY118" fmla="*/ 86334 h 507365"/>
                <a:gd name="connsiteX119" fmla="*/ 368993 w 598888"/>
                <a:gd name="connsiteY119" fmla="*/ 153641 h 507365"/>
                <a:gd name="connsiteX120" fmla="*/ 345331 w 598888"/>
                <a:gd name="connsiteY120" fmla="*/ 203406 h 507365"/>
                <a:gd name="connsiteX121" fmla="*/ 332783 w 598888"/>
                <a:gd name="connsiteY121" fmla="*/ 210208 h 507365"/>
                <a:gd name="connsiteX122" fmla="*/ 329556 w 598888"/>
                <a:gd name="connsiteY122" fmla="*/ 209492 h 507365"/>
                <a:gd name="connsiteX123" fmla="*/ 328839 w 598888"/>
                <a:gd name="connsiteY123" fmla="*/ 211282 h 507365"/>
                <a:gd name="connsiteX124" fmla="*/ 328839 w 598888"/>
                <a:gd name="connsiteY124" fmla="*/ 353772 h 507365"/>
                <a:gd name="connsiteX125" fmla="*/ 310913 w 598888"/>
                <a:gd name="connsiteY125" fmla="*/ 371315 h 507365"/>
                <a:gd name="connsiteX126" fmla="*/ 293346 w 598888"/>
                <a:gd name="connsiteY126" fmla="*/ 353772 h 507365"/>
                <a:gd name="connsiteX127" fmla="*/ 293346 w 598888"/>
                <a:gd name="connsiteY127" fmla="*/ 231331 h 507365"/>
                <a:gd name="connsiteX128" fmla="*/ 292988 w 598888"/>
                <a:gd name="connsiteY128" fmla="*/ 231331 h 507365"/>
                <a:gd name="connsiteX129" fmla="*/ 290836 w 598888"/>
                <a:gd name="connsiteY129" fmla="*/ 231331 h 507365"/>
                <a:gd name="connsiteX130" fmla="*/ 290836 w 598888"/>
                <a:gd name="connsiteY130" fmla="*/ 353772 h 507365"/>
                <a:gd name="connsiteX131" fmla="*/ 273269 w 598888"/>
                <a:gd name="connsiteY131" fmla="*/ 371315 h 507365"/>
                <a:gd name="connsiteX132" fmla="*/ 255702 w 598888"/>
                <a:gd name="connsiteY132" fmla="*/ 353772 h 507365"/>
                <a:gd name="connsiteX133" fmla="*/ 255702 w 598888"/>
                <a:gd name="connsiteY133" fmla="*/ 210924 h 507365"/>
                <a:gd name="connsiteX134" fmla="*/ 255702 w 598888"/>
                <a:gd name="connsiteY134" fmla="*/ 209850 h 507365"/>
                <a:gd name="connsiteX135" fmla="*/ 253192 w 598888"/>
                <a:gd name="connsiteY135" fmla="*/ 210208 h 507365"/>
                <a:gd name="connsiteX136" fmla="*/ 240285 w 598888"/>
                <a:gd name="connsiteY136" fmla="*/ 203406 h 507365"/>
                <a:gd name="connsiteX137" fmla="*/ 216623 w 598888"/>
                <a:gd name="connsiteY137" fmla="*/ 153641 h 507365"/>
                <a:gd name="connsiteX138" fmla="*/ 267174 w 598888"/>
                <a:gd name="connsiteY138" fmla="*/ 86334 h 507365"/>
                <a:gd name="connsiteX139" fmla="*/ 269325 w 598888"/>
                <a:gd name="connsiteY139" fmla="*/ 85260 h 507365"/>
                <a:gd name="connsiteX140" fmla="*/ 283666 w 598888"/>
                <a:gd name="connsiteY140" fmla="*/ 79174 h 507365"/>
                <a:gd name="connsiteX141" fmla="*/ 292988 w 598888"/>
                <a:gd name="connsiteY141" fmla="*/ 0 h 507365"/>
                <a:gd name="connsiteX142" fmla="*/ 331341 w 598888"/>
                <a:gd name="connsiteY142" fmla="*/ 38494 h 507365"/>
                <a:gd name="connsiteX143" fmla="*/ 292988 w 598888"/>
                <a:gd name="connsiteY143" fmla="*/ 76988 h 507365"/>
                <a:gd name="connsiteX144" fmla="*/ 254635 w 598888"/>
                <a:gd name="connsiteY144" fmla="*/ 38494 h 507365"/>
                <a:gd name="connsiteX145" fmla="*/ 292988 w 598888"/>
                <a:gd name="connsiteY145" fmla="*/ 0 h 50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8888" h="507365">
                  <a:moveTo>
                    <a:pt x="286884" y="392767"/>
                  </a:moveTo>
                  <a:lnTo>
                    <a:pt x="304096" y="392767"/>
                  </a:lnTo>
                  <a:lnTo>
                    <a:pt x="304096" y="448275"/>
                  </a:lnTo>
                  <a:cubicBezTo>
                    <a:pt x="325970" y="450066"/>
                    <a:pt x="342824" y="458303"/>
                    <a:pt x="342824" y="468330"/>
                  </a:cubicBezTo>
                  <a:cubicBezTo>
                    <a:pt x="342824" y="468688"/>
                    <a:pt x="342824" y="468688"/>
                    <a:pt x="342824" y="469046"/>
                  </a:cubicBezTo>
                  <a:lnTo>
                    <a:pt x="449325" y="490533"/>
                  </a:lnTo>
                  <a:lnTo>
                    <a:pt x="446098" y="507365"/>
                  </a:lnTo>
                  <a:lnTo>
                    <a:pt x="327404" y="483013"/>
                  </a:lnTo>
                  <a:cubicBezTo>
                    <a:pt x="318798" y="486594"/>
                    <a:pt x="307682" y="488385"/>
                    <a:pt x="295490" y="488385"/>
                  </a:cubicBezTo>
                  <a:cubicBezTo>
                    <a:pt x="283298" y="488385"/>
                    <a:pt x="272181" y="486594"/>
                    <a:pt x="263934" y="483371"/>
                  </a:cubicBezTo>
                  <a:lnTo>
                    <a:pt x="145240" y="507365"/>
                  </a:lnTo>
                  <a:lnTo>
                    <a:pt x="142013" y="490533"/>
                  </a:lnTo>
                  <a:lnTo>
                    <a:pt x="248156" y="469046"/>
                  </a:lnTo>
                  <a:cubicBezTo>
                    <a:pt x="248156" y="468688"/>
                    <a:pt x="248156" y="468688"/>
                    <a:pt x="248156" y="468330"/>
                  </a:cubicBezTo>
                  <a:cubicBezTo>
                    <a:pt x="248156" y="458303"/>
                    <a:pt x="265010" y="450066"/>
                    <a:pt x="286884" y="448275"/>
                  </a:cubicBezTo>
                  <a:close/>
                  <a:moveTo>
                    <a:pt x="562256" y="272855"/>
                  </a:moveTo>
                  <a:lnTo>
                    <a:pt x="562256" y="298632"/>
                  </a:lnTo>
                  <a:cubicBezTo>
                    <a:pt x="565482" y="292188"/>
                    <a:pt x="568350" y="286818"/>
                    <a:pt x="569067" y="283954"/>
                  </a:cubicBezTo>
                  <a:cubicBezTo>
                    <a:pt x="567992" y="281448"/>
                    <a:pt x="565482" y="277510"/>
                    <a:pt x="562256" y="272855"/>
                  </a:cubicBezTo>
                  <a:close/>
                  <a:moveTo>
                    <a:pt x="483382" y="272855"/>
                  </a:moveTo>
                  <a:cubicBezTo>
                    <a:pt x="480155" y="277510"/>
                    <a:pt x="477645" y="281448"/>
                    <a:pt x="476570" y="283954"/>
                  </a:cubicBezTo>
                  <a:cubicBezTo>
                    <a:pt x="477287" y="286818"/>
                    <a:pt x="479796" y="292188"/>
                    <a:pt x="483382" y="298632"/>
                  </a:cubicBezTo>
                  <a:close/>
                  <a:moveTo>
                    <a:pt x="115860" y="272855"/>
                  </a:moveTo>
                  <a:lnTo>
                    <a:pt x="115860" y="298632"/>
                  </a:lnTo>
                  <a:cubicBezTo>
                    <a:pt x="119087" y="292188"/>
                    <a:pt x="121596" y="286818"/>
                    <a:pt x="122672" y="283954"/>
                  </a:cubicBezTo>
                  <a:cubicBezTo>
                    <a:pt x="121596" y="281448"/>
                    <a:pt x="119087" y="277510"/>
                    <a:pt x="115860" y="272855"/>
                  </a:cubicBezTo>
                  <a:close/>
                  <a:moveTo>
                    <a:pt x="36989" y="272855"/>
                  </a:moveTo>
                  <a:cubicBezTo>
                    <a:pt x="33404" y="277510"/>
                    <a:pt x="30895" y="281448"/>
                    <a:pt x="30178" y="283954"/>
                  </a:cubicBezTo>
                  <a:cubicBezTo>
                    <a:pt x="30895" y="286818"/>
                    <a:pt x="33404" y="292188"/>
                    <a:pt x="36989" y="298632"/>
                  </a:cubicBezTo>
                  <a:close/>
                  <a:moveTo>
                    <a:pt x="522819" y="222376"/>
                  </a:moveTo>
                  <a:lnTo>
                    <a:pt x="513497" y="284312"/>
                  </a:lnTo>
                  <a:lnTo>
                    <a:pt x="522819" y="296842"/>
                  </a:lnTo>
                  <a:lnTo>
                    <a:pt x="532140" y="284312"/>
                  </a:lnTo>
                  <a:close/>
                  <a:moveTo>
                    <a:pt x="76066" y="222376"/>
                  </a:moveTo>
                  <a:lnTo>
                    <a:pt x="67104" y="284312"/>
                  </a:lnTo>
                  <a:lnTo>
                    <a:pt x="76066" y="296842"/>
                  </a:lnTo>
                  <a:lnTo>
                    <a:pt x="76425" y="296842"/>
                  </a:lnTo>
                  <a:lnTo>
                    <a:pt x="85746" y="284312"/>
                  </a:lnTo>
                  <a:lnTo>
                    <a:pt x="76425" y="222376"/>
                  </a:lnTo>
                  <a:close/>
                  <a:moveTo>
                    <a:pt x="513497" y="210920"/>
                  </a:moveTo>
                  <a:lnTo>
                    <a:pt x="522819" y="220944"/>
                  </a:lnTo>
                  <a:lnTo>
                    <a:pt x="532499" y="211278"/>
                  </a:lnTo>
                  <a:cubicBezTo>
                    <a:pt x="537518" y="212352"/>
                    <a:pt x="542179" y="214500"/>
                    <a:pt x="546481" y="217364"/>
                  </a:cubicBezTo>
                  <a:cubicBezTo>
                    <a:pt x="547198" y="217722"/>
                    <a:pt x="547915" y="218080"/>
                    <a:pt x="548273" y="218438"/>
                  </a:cubicBezTo>
                  <a:cubicBezTo>
                    <a:pt x="564407" y="228104"/>
                    <a:pt x="600617" y="264621"/>
                    <a:pt x="598824" y="285744"/>
                  </a:cubicBezTo>
                  <a:cubicBezTo>
                    <a:pt x="598107" y="298274"/>
                    <a:pt x="583767" y="322261"/>
                    <a:pt x="575162" y="335149"/>
                  </a:cubicBezTo>
                  <a:cubicBezTo>
                    <a:pt x="572294" y="339803"/>
                    <a:pt x="567633" y="341951"/>
                    <a:pt x="562614" y="341951"/>
                  </a:cubicBezTo>
                  <a:cubicBezTo>
                    <a:pt x="561539" y="341951"/>
                    <a:pt x="560463" y="341951"/>
                    <a:pt x="559387" y="341593"/>
                  </a:cubicBezTo>
                  <a:cubicBezTo>
                    <a:pt x="559029" y="342309"/>
                    <a:pt x="558670" y="342667"/>
                    <a:pt x="558670" y="343383"/>
                  </a:cubicBezTo>
                  <a:lnTo>
                    <a:pt x="558670" y="485871"/>
                  </a:lnTo>
                  <a:cubicBezTo>
                    <a:pt x="558670" y="495537"/>
                    <a:pt x="550783" y="503413"/>
                    <a:pt x="540744" y="503413"/>
                  </a:cubicBezTo>
                  <a:cubicBezTo>
                    <a:pt x="531064" y="503413"/>
                    <a:pt x="523177" y="495537"/>
                    <a:pt x="523177" y="485871"/>
                  </a:cubicBezTo>
                  <a:lnTo>
                    <a:pt x="523177" y="363074"/>
                  </a:lnTo>
                  <a:cubicBezTo>
                    <a:pt x="523177" y="363074"/>
                    <a:pt x="522819" y="363432"/>
                    <a:pt x="522819" y="363432"/>
                  </a:cubicBezTo>
                  <a:cubicBezTo>
                    <a:pt x="522102" y="363432"/>
                    <a:pt x="521384" y="363074"/>
                    <a:pt x="520667" y="363074"/>
                  </a:cubicBezTo>
                  <a:lnTo>
                    <a:pt x="520667" y="485871"/>
                  </a:lnTo>
                  <a:cubicBezTo>
                    <a:pt x="520667" y="495537"/>
                    <a:pt x="512780" y="503413"/>
                    <a:pt x="503100" y="503413"/>
                  </a:cubicBezTo>
                  <a:cubicBezTo>
                    <a:pt x="493420" y="503413"/>
                    <a:pt x="485533" y="495537"/>
                    <a:pt x="485533" y="485871"/>
                  </a:cubicBezTo>
                  <a:lnTo>
                    <a:pt x="485533" y="343025"/>
                  </a:lnTo>
                  <a:cubicBezTo>
                    <a:pt x="485533" y="342667"/>
                    <a:pt x="485533" y="342309"/>
                    <a:pt x="485533" y="341951"/>
                  </a:cubicBezTo>
                  <a:cubicBezTo>
                    <a:pt x="484457" y="341951"/>
                    <a:pt x="483740" y="341951"/>
                    <a:pt x="483023" y="341951"/>
                  </a:cubicBezTo>
                  <a:cubicBezTo>
                    <a:pt x="478004" y="341951"/>
                    <a:pt x="473343" y="339803"/>
                    <a:pt x="470475" y="335149"/>
                  </a:cubicBezTo>
                  <a:cubicBezTo>
                    <a:pt x="461870" y="322261"/>
                    <a:pt x="447530" y="298274"/>
                    <a:pt x="446454" y="285744"/>
                  </a:cubicBezTo>
                  <a:cubicBezTo>
                    <a:pt x="445020" y="264621"/>
                    <a:pt x="481230" y="228104"/>
                    <a:pt x="497364" y="218438"/>
                  </a:cubicBezTo>
                  <a:cubicBezTo>
                    <a:pt x="497722" y="217722"/>
                    <a:pt x="498439" y="217722"/>
                    <a:pt x="499156" y="217364"/>
                  </a:cubicBezTo>
                  <a:cubicBezTo>
                    <a:pt x="503459" y="214500"/>
                    <a:pt x="508478" y="212352"/>
                    <a:pt x="513497" y="210920"/>
                  </a:cubicBezTo>
                  <a:close/>
                  <a:moveTo>
                    <a:pt x="67104" y="210920"/>
                  </a:moveTo>
                  <a:lnTo>
                    <a:pt x="76425" y="220944"/>
                  </a:lnTo>
                  <a:lnTo>
                    <a:pt x="85746" y="211278"/>
                  </a:lnTo>
                  <a:cubicBezTo>
                    <a:pt x="90765" y="212352"/>
                    <a:pt x="95784" y="214500"/>
                    <a:pt x="100086" y="217364"/>
                  </a:cubicBezTo>
                  <a:cubicBezTo>
                    <a:pt x="100803" y="217722"/>
                    <a:pt x="101520" y="218080"/>
                    <a:pt x="101879" y="218438"/>
                  </a:cubicBezTo>
                  <a:cubicBezTo>
                    <a:pt x="117653" y="228104"/>
                    <a:pt x="154220" y="264621"/>
                    <a:pt x="152428" y="285744"/>
                  </a:cubicBezTo>
                  <a:cubicBezTo>
                    <a:pt x="151352" y="298274"/>
                    <a:pt x="137370" y="322261"/>
                    <a:pt x="128766" y="335149"/>
                  </a:cubicBezTo>
                  <a:cubicBezTo>
                    <a:pt x="125898" y="339803"/>
                    <a:pt x="121238" y="341951"/>
                    <a:pt x="116219" y="341951"/>
                  </a:cubicBezTo>
                  <a:cubicBezTo>
                    <a:pt x="115143" y="341951"/>
                    <a:pt x="114068" y="341951"/>
                    <a:pt x="112992" y="341593"/>
                  </a:cubicBezTo>
                  <a:cubicBezTo>
                    <a:pt x="112634" y="342309"/>
                    <a:pt x="112275" y="342667"/>
                    <a:pt x="111917" y="343383"/>
                  </a:cubicBezTo>
                  <a:lnTo>
                    <a:pt x="111917" y="485871"/>
                  </a:lnTo>
                  <a:cubicBezTo>
                    <a:pt x="111917" y="495537"/>
                    <a:pt x="104030" y="503413"/>
                    <a:pt x="94350" y="503413"/>
                  </a:cubicBezTo>
                  <a:cubicBezTo>
                    <a:pt x="84670" y="503413"/>
                    <a:pt x="76783" y="495537"/>
                    <a:pt x="76783" y="485871"/>
                  </a:cubicBezTo>
                  <a:lnTo>
                    <a:pt x="76783" y="363074"/>
                  </a:lnTo>
                  <a:cubicBezTo>
                    <a:pt x="76783" y="363074"/>
                    <a:pt x="76425" y="363432"/>
                    <a:pt x="76425" y="363432"/>
                  </a:cubicBezTo>
                  <a:cubicBezTo>
                    <a:pt x="75708" y="363432"/>
                    <a:pt x="74991" y="363074"/>
                    <a:pt x="74274" y="363074"/>
                  </a:cubicBezTo>
                  <a:lnTo>
                    <a:pt x="74274" y="485871"/>
                  </a:lnTo>
                  <a:cubicBezTo>
                    <a:pt x="74274" y="495537"/>
                    <a:pt x="66387" y="503413"/>
                    <a:pt x="56707" y="503413"/>
                  </a:cubicBezTo>
                  <a:cubicBezTo>
                    <a:pt x="46669" y="503413"/>
                    <a:pt x="38782" y="495537"/>
                    <a:pt x="38782" y="485871"/>
                  </a:cubicBezTo>
                  <a:lnTo>
                    <a:pt x="38782" y="343025"/>
                  </a:lnTo>
                  <a:cubicBezTo>
                    <a:pt x="38782" y="342667"/>
                    <a:pt x="38782" y="342309"/>
                    <a:pt x="39140" y="341951"/>
                  </a:cubicBezTo>
                  <a:cubicBezTo>
                    <a:pt x="38065" y="341951"/>
                    <a:pt x="37348" y="341951"/>
                    <a:pt x="36272" y="341951"/>
                  </a:cubicBezTo>
                  <a:cubicBezTo>
                    <a:pt x="31612" y="341951"/>
                    <a:pt x="26593" y="339803"/>
                    <a:pt x="23725" y="335149"/>
                  </a:cubicBezTo>
                  <a:cubicBezTo>
                    <a:pt x="15479" y="322261"/>
                    <a:pt x="1139" y="298274"/>
                    <a:pt x="64" y="285744"/>
                  </a:cubicBezTo>
                  <a:cubicBezTo>
                    <a:pt x="-1729" y="264621"/>
                    <a:pt x="34838" y="228104"/>
                    <a:pt x="50613" y="218438"/>
                  </a:cubicBezTo>
                  <a:cubicBezTo>
                    <a:pt x="51330" y="217722"/>
                    <a:pt x="52047" y="217722"/>
                    <a:pt x="52764" y="217364"/>
                  </a:cubicBezTo>
                  <a:cubicBezTo>
                    <a:pt x="57066" y="214500"/>
                    <a:pt x="62085" y="212352"/>
                    <a:pt x="67104" y="210920"/>
                  </a:cubicBezTo>
                  <a:close/>
                  <a:moveTo>
                    <a:pt x="332425" y="140753"/>
                  </a:moveTo>
                  <a:lnTo>
                    <a:pt x="332425" y="166888"/>
                  </a:lnTo>
                  <a:cubicBezTo>
                    <a:pt x="335651" y="160444"/>
                    <a:pt x="338161" y="155073"/>
                    <a:pt x="339236" y="152209"/>
                  </a:cubicBezTo>
                  <a:cubicBezTo>
                    <a:pt x="338161" y="149345"/>
                    <a:pt x="335651" y="145407"/>
                    <a:pt x="332425" y="140753"/>
                  </a:cubicBezTo>
                  <a:close/>
                  <a:moveTo>
                    <a:pt x="253551" y="140753"/>
                  </a:moveTo>
                  <a:cubicBezTo>
                    <a:pt x="249965" y="145407"/>
                    <a:pt x="247456" y="149703"/>
                    <a:pt x="246739" y="152209"/>
                  </a:cubicBezTo>
                  <a:cubicBezTo>
                    <a:pt x="247456" y="154715"/>
                    <a:pt x="249965" y="160444"/>
                    <a:pt x="253551" y="166888"/>
                  </a:cubicBezTo>
                  <a:close/>
                  <a:moveTo>
                    <a:pt x="522819" y="132169"/>
                  </a:moveTo>
                  <a:cubicBezTo>
                    <a:pt x="544001" y="132169"/>
                    <a:pt x="561172" y="149308"/>
                    <a:pt x="561172" y="170451"/>
                  </a:cubicBezTo>
                  <a:cubicBezTo>
                    <a:pt x="561172" y="191594"/>
                    <a:pt x="544001" y="208733"/>
                    <a:pt x="522819" y="208733"/>
                  </a:cubicBezTo>
                  <a:cubicBezTo>
                    <a:pt x="501637" y="208733"/>
                    <a:pt x="484466" y="191594"/>
                    <a:pt x="484466" y="170451"/>
                  </a:cubicBezTo>
                  <a:cubicBezTo>
                    <a:pt x="484466" y="149308"/>
                    <a:pt x="501637" y="132169"/>
                    <a:pt x="522819" y="132169"/>
                  </a:cubicBezTo>
                  <a:close/>
                  <a:moveTo>
                    <a:pt x="76246" y="132169"/>
                  </a:moveTo>
                  <a:cubicBezTo>
                    <a:pt x="97525" y="132169"/>
                    <a:pt x="114775" y="149308"/>
                    <a:pt x="114775" y="170451"/>
                  </a:cubicBezTo>
                  <a:cubicBezTo>
                    <a:pt x="114775" y="191594"/>
                    <a:pt x="97525" y="208733"/>
                    <a:pt x="76246" y="208733"/>
                  </a:cubicBezTo>
                  <a:cubicBezTo>
                    <a:pt x="54967" y="208733"/>
                    <a:pt x="37717" y="191594"/>
                    <a:pt x="37717" y="170451"/>
                  </a:cubicBezTo>
                  <a:cubicBezTo>
                    <a:pt x="37717" y="149308"/>
                    <a:pt x="54967" y="132169"/>
                    <a:pt x="76246" y="132169"/>
                  </a:cubicBezTo>
                  <a:close/>
                  <a:moveTo>
                    <a:pt x="292988" y="90272"/>
                  </a:moveTo>
                  <a:lnTo>
                    <a:pt x="283666" y="152209"/>
                  </a:lnTo>
                  <a:lnTo>
                    <a:pt x="292988" y="164740"/>
                  </a:lnTo>
                  <a:lnTo>
                    <a:pt x="302309" y="152209"/>
                  </a:lnTo>
                  <a:close/>
                  <a:moveTo>
                    <a:pt x="283666" y="79174"/>
                  </a:moveTo>
                  <a:lnTo>
                    <a:pt x="292988" y="88840"/>
                  </a:lnTo>
                  <a:lnTo>
                    <a:pt x="302668" y="79174"/>
                  </a:lnTo>
                  <a:cubicBezTo>
                    <a:pt x="307687" y="80248"/>
                    <a:pt x="312348" y="82396"/>
                    <a:pt x="316650" y="85260"/>
                  </a:cubicBezTo>
                  <a:cubicBezTo>
                    <a:pt x="317367" y="85618"/>
                    <a:pt x="318084" y="85976"/>
                    <a:pt x="318442" y="86334"/>
                  </a:cubicBezTo>
                  <a:cubicBezTo>
                    <a:pt x="334217" y="96001"/>
                    <a:pt x="370786" y="132518"/>
                    <a:pt x="368993" y="153641"/>
                  </a:cubicBezTo>
                  <a:cubicBezTo>
                    <a:pt x="367918" y="166530"/>
                    <a:pt x="353936" y="190159"/>
                    <a:pt x="345331" y="203406"/>
                  </a:cubicBezTo>
                  <a:cubicBezTo>
                    <a:pt x="342463" y="207702"/>
                    <a:pt x="337802" y="210208"/>
                    <a:pt x="332783" y="210208"/>
                  </a:cubicBezTo>
                  <a:cubicBezTo>
                    <a:pt x="331708" y="210208"/>
                    <a:pt x="330632" y="209850"/>
                    <a:pt x="329556" y="209492"/>
                  </a:cubicBezTo>
                  <a:cubicBezTo>
                    <a:pt x="329198" y="210208"/>
                    <a:pt x="328839" y="210566"/>
                    <a:pt x="328839" y="211282"/>
                  </a:cubicBezTo>
                  <a:lnTo>
                    <a:pt x="328839" y="353772"/>
                  </a:lnTo>
                  <a:cubicBezTo>
                    <a:pt x="328839" y="363439"/>
                    <a:pt x="320593" y="371315"/>
                    <a:pt x="310913" y="371315"/>
                  </a:cubicBezTo>
                  <a:cubicBezTo>
                    <a:pt x="301233" y="371315"/>
                    <a:pt x="293346" y="363439"/>
                    <a:pt x="293346" y="353772"/>
                  </a:cubicBezTo>
                  <a:lnTo>
                    <a:pt x="293346" y="231331"/>
                  </a:lnTo>
                  <a:cubicBezTo>
                    <a:pt x="293346" y="231331"/>
                    <a:pt x="292988" y="231331"/>
                    <a:pt x="292988" y="231331"/>
                  </a:cubicBezTo>
                  <a:cubicBezTo>
                    <a:pt x="292271" y="231331"/>
                    <a:pt x="291553" y="231331"/>
                    <a:pt x="290836" y="231331"/>
                  </a:cubicBezTo>
                  <a:lnTo>
                    <a:pt x="290836" y="353772"/>
                  </a:lnTo>
                  <a:cubicBezTo>
                    <a:pt x="290836" y="363439"/>
                    <a:pt x="282949" y="371315"/>
                    <a:pt x="273269" y="371315"/>
                  </a:cubicBezTo>
                  <a:cubicBezTo>
                    <a:pt x="263589" y="371315"/>
                    <a:pt x="255702" y="363439"/>
                    <a:pt x="255702" y="353772"/>
                  </a:cubicBezTo>
                  <a:lnTo>
                    <a:pt x="255702" y="210924"/>
                  </a:lnTo>
                  <a:cubicBezTo>
                    <a:pt x="255702" y="210566"/>
                    <a:pt x="255702" y="210208"/>
                    <a:pt x="255702" y="209850"/>
                  </a:cubicBezTo>
                  <a:cubicBezTo>
                    <a:pt x="254626" y="209850"/>
                    <a:pt x="253909" y="210208"/>
                    <a:pt x="253192" y="210208"/>
                  </a:cubicBezTo>
                  <a:cubicBezTo>
                    <a:pt x="248173" y="210208"/>
                    <a:pt x="243154" y="207702"/>
                    <a:pt x="240285" y="203406"/>
                  </a:cubicBezTo>
                  <a:cubicBezTo>
                    <a:pt x="232039" y="190159"/>
                    <a:pt x="217699" y="166530"/>
                    <a:pt x="216623" y="153641"/>
                  </a:cubicBezTo>
                  <a:cubicBezTo>
                    <a:pt x="215189" y="132518"/>
                    <a:pt x="251399" y="96001"/>
                    <a:pt x="267174" y="86334"/>
                  </a:cubicBezTo>
                  <a:cubicBezTo>
                    <a:pt x="267891" y="85976"/>
                    <a:pt x="268608" y="85618"/>
                    <a:pt x="269325" y="85260"/>
                  </a:cubicBezTo>
                  <a:cubicBezTo>
                    <a:pt x="273628" y="82396"/>
                    <a:pt x="278647" y="80248"/>
                    <a:pt x="283666" y="79174"/>
                  </a:cubicBezTo>
                  <a:close/>
                  <a:moveTo>
                    <a:pt x="292988" y="0"/>
                  </a:moveTo>
                  <a:cubicBezTo>
                    <a:pt x="314170" y="0"/>
                    <a:pt x="331341" y="17234"/>
                    <a:pt x="331341" y="38494"/>
                  </a:cubicBezTo>
                  <a:cubicBezTo>
                    <a:pt x="331341" y="59754"/>
                    <a:pt x="314170" y="76988"/>
                    <a:pt x="292988" y="76988"/>
                  </a:cubicBezTo>
                  <a:cubicBezTo>
                    <a:pt x="271806" y="76988"/>
                    <a:pt x="254635" y="59754"/>
                    <a:pt x="254635" y="38494"/>
                  </a:cubicBezTo>
                  <a:cubicBezTo>
                    <a:pt x="254635" y="17234"/>
                    <a:pt x="271806" y="0"/>
                    <a:pt x="292988" y="0"/>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lt1"/>
                </a:solidFill>
                <a:latin typeface="汉仪旗黑-55简" charset="0"/>
                <a:cs typeface="汉仪旗黑-55简" charset="0"/>
              </a:endParaRPr>
            </a:p>
          </p:txBody>
        </p:sp>
        <p:grpSp>
          <p:nvGrpSpPr>
            <p:cNvPr id="5" name="组合 4"/>
            <p:cNvGrpSpPr/>
            <p:nvPr/>
          </p:nvGrpSpPr>
          <p:grpSpPr>
            <a:xfrm>
              <a:off x="1397904" y="697194"/>
              <a:ext cx="9620250" cy="1521977"/>
              <a:chOff x="523083" y="3777380"/>
              <a:chExt cx="9620250" cy="1521977"/>
            </a:xfrm>
          </p:grpSpPr>
          <p:sp>
            <p:nvSpPr>
              <p:cNvPr id="6" name="圆角矩形 58"/>
              <p:cNvSpPr/>
              <p:nvPr>
                <p:custDataLst>
                  <p:tags r:id="rId10"/>
                </p:custDataLst>
              </p:nvPr>
            </p:nvSpPr>
            <p:spPr>
              <a:xfrm>
                <a:off x="782719" y="4138963"/>
                <a:ext cx="9357930" cy="1160394"/>
              </a:xfrm>
              <a:prstGeom prst="round2SameRect">
                <a:avLst/>
              </a:prstGeom>
              <a:gradFill>
                <a:gsLst>
                  <a:gs pos="0">
                    <a:schemeClr val="bg1"/>
                  </a:gs>
                  <a:gs pos="87000">
                    <a:srgbClr val="FDDDD3"/>
                  </a:gs>
                </a:gsLst>
                <a:lin ang="10800000" scaled="0"/>
              </a:gradFill>
              <a:ln w="158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523083" y="3777380"/>
                <a:ext cx="675011" cy="686777"/>
                <a:chOff x="523083" y="923365"/>
                <a:chExt cx="675011" cy="686777"/>
              </a:xfrm>
            </p:grpSpPr>
            <p:grpSp>
              <p:nvGrpSpPr>
                <p:cNvPr id="2" name="PA-748-748646-Homework-489341"/>
                <p:cNvGrpSpPr/>
                <p:nvPr>
                  <p:custDataLst>
                    <p:tags r:id="rId12"/>
                  </p:custDataLst>
                </p:nvPr>
              </p:nvGrpSpPr>
              <p:grpSpPr>
                <a:xfrm>
                  <a:off x="523083" y="923365"/>
                  <a:ext cx="675011" cy="686777"/>
                  <a:chOff x="21347006" y="17237982"/>
                  <a:chExt cx="1499810" cy="1525953"/>
                </a:xfrm>
              </p:grpSpPr>
              <p:sp>
                <p:nvSpPr>
                  <p:cNvPr id="3" name="PA-任意多边形 4478"/>
                  <p:cNvSpPr/>
                  <p:nvPr>
                    <p:custDataLst>
                      <p:tags r:id="rId14"/>
                    </p:custDataLst>
                  </p:nvPr>
                </p:nvSpPr>
                <p:spPr>
                  <a:xfrm>
                    <a:off x="21370465" y="17849423"/>
                    <a:ext cx="1454452" cy="892024"/>
                  </a:xfrm>
                  <a:custGeom>
                    <a:avLst/>
                    <a:gdLst>
                      <a:gd name="connsiteX0" fmla="*/ 720 w 1454452"/>
                      <a:gd name="connsiteY0" fmla="*/ 720 h 892023"/>
                      <a:gd name="connsiteX1" fmla="*/ 1455082 w 1454452"/>
                      <a:gd name="connsiteY1" fmla="*/ 720 h 892023"/>
                      <a:gd name="connsiteX2" fmla="*/ 1455082 w 1454452"/>
                      <a:gd name="connsiteY2" fmla="*/ 892103 h 892023"/>
                      <a:gd name="connsiteX3" fmla="*/ 720 w 1454452"/>
                      <a:gd name="connsiteY3" fmla="*/ 892103 h 892023"/>
                    </a:gdLst>
                    <a:ahLst/>
                    <a:cxnLst>
                      <a:cxn ang="0">
                        <a:pos x="connsiteX0" y="connsiteY0"/>
                      </a:cxn>
                      <a:cxn ang="0">
                        <a:pos x="connsiteX1" y="connsiteY1"/>
                      </a:cxn>
                      <a:cxn ang="0">
                        <a:pos x="connsiteX2" y="connsiteY2"/>
                      </a:cxn>
                      <a:cxn ang="0">
                        <a:pos x="connsiteX3" y="connsiteY3"/>
                      </a:cxn>
                    </a:cxnLst>
                    <a:rect l="l" t="t" r="r" b="b"/>
                    <a:pathLst>
                      <a:path w="1454452" h="892023">
                        <a:moveTo>
                          <a:pt x="720" y="720"/>
                        </a:moveTo>
                        <a:lnTo>
                          <a:pt x="1455082" y="720"/>
                        </a:lnTo>
                        <a:lnTo>
                          <a:pt x="1455082" y="892103"/>
                        </a:lnTo>
                        <a:lnTo>
                          <a:pt x="720" y="892103"/>
                        </a:lnTo>
                        <a:close/>
                      </a:path>
                    </a:pathLst>
                  </a:custGeom>
                  <a:solidFill>
                    <a:srgbClr val="FDBF5E"/>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4" name="PA-任意多边形 4479"/>
                  <p:cNvSpPr/>
                  <p:nvPr>
                    <p:custDataLst>
                      <p:tags r:id="rId15"/>
                    </p:custDataLst>
                  </p:nvPr>
                </p:nvSpPr>
                <p:spPr>
                  <a:xfrm>
                    <a:off x="21347006" y="17825965"/>
                    <a:ext cx="1499810" cy="937381"/>
                  </a:xfrm>
                  <a:custGeom>
                    <a:avLst/>
                    <a:gdLst>
                      <a:gd name="connsiteX0" fmla="*/ 1478540 w 1499809"/>
                      <a:gd name="connsiteY0" fmla="*/ 939017 h 937380"/>
                      <a:gd name="connsiteX1" fmla="*/ 24179 w 1499809"/>
                      <a:gd name="connsiteY1" fmla="*/ 939017 h 937380"/>
                      <a:gd name="connsiteX2" fmla="*/ 720 w 1499809"/>
                      <a:gd name="connsiteY2" fmla="*/ 915558 h 937380"/>
                      <a:gd name="connsiteX3" fmla="*/ 720 w 1499809"/>
                      <a:gd name="connsiteY3" fmla="*/ 24179 h 937380"/>
                      <a:gd name="connsiteX4" fmla="*/ 24179 w 1499809"/>
                      <a:gd name="connsiteY4" fmla="*/ 720 h 937380"/>
                      <a:gd name="connsiteX5" fmla="*/ 1478540 w 1499809"/>
                      <a:gd name="connsiteY5" fmla="*/ 720 h 937380"/>
                      <a:gd name="connsiteX6" fmla="*/ 1501999 w 1499809"/>
                      <a:gd name="connsiteY6" fmla="*/ 24179 h 937380"/>
                      <a:gd name="connsiteX7" fmla="*/ 1501999 w 1499809"/>
                      <a:gd name="connsiteY7" fmla="*/ 915561 h 937380"/>
                      <a:gd name="connsiteX8" fmla="*/ 1478540 w 1499809"/>
                      <a:gd name="connsiteY8" fmla="*/ 939017 h 937380"/>
                      <a:gd name="connsiteX9" fmla="*/ 47637 w 1499809"/>
                      <a:gd name="connsiteY9" fmla="*/ 892103 h 937380"/>
                      <a:gd name="connsiteX10" fmla="*/ 1455085 w 1499809"/>
                      <a:gd name="connsiteY10" fmla="*/ 892103 h 937380"/>
                      <a:gd name="connsiteX11" fmla="*/ 1455085 w 1499809"/>
                      <a:gd name="connsiteY11" fmla="*/ 47637 h 937380"/>
                      <a:gd name="connsiteX12" fmla="*/ 47637 w 1499809"/>
                      <a:gd name="connsiteY12" fmla="*/ 47637 h 937380"/>
                      <a:gd name="connsiteX13" fmla="*/ 47637 w 1499809"/>
                      <a:gd name="connsiteY13" fmla="*/ 892103 h 93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9809" h="937380">
                        <a:moveTo>
                          <a:pt x="1478540" y="939017"/>
                        </a:moveTo>
                        <a:lnTo>
                          <a:pt x="24179" y="939017"/>
                        </a:lnTo>
                        <a:cubicBezTo>
                          <a:pt x="10103" y="939017"/>
                          <a:pt x="720" y="929634"/>
                          <a:pt x="720" y="915558"/>
                        </a:cubicBezTo>
                        <a:lnTo>
                          <a:pt x="720" y="24179"/>
                        </a:lnTo>
                        <a:cubicBezTo>
                          <a:pt x="720" y="10103"/>
                          <a:pt x="10103" y="720"/>
                          <a:pt x="24179" y="720"/>
                        </a:cubicBezTo>
                        <a:lnTo>
                          <a:pt x="1478540" y="720"/>
                        </a:lnTo>
                        <a:cubicBezTo>
                          <a:pt x="1492616" y="720"/>
                          <a:pt x="1501999" y="10103"/>
                          <a:pt x="1501999" y="24179"/>
                        </a:cubicBezTo>
                        <a:lnTo>
                          <a:pt x="1501999" y="915561"/>
                        </a:lnTo>
                        <a:cubicBezTo>
                          <a:pt x="1501999" y="929634"/>
                          <a:pt x="1492616" y="939017"/>
                          <a:pt x="1478540" y="939017"/>
                        </a:cubicBezTo>
                        <a:close/>
                        <a:moveTo>
                          <a:pt x="47637" y="892103"/>
                        </a:moveTo>
                        <a:lnTo>
                          <a:pt x="1455085" y="892103"/>
                        </a:lnTo>
                        <a:lnTo>
                          <a:pt x="1455085" y="47637"/>
                        </a:lnTo>
                        <a:lnTo>
                          <a:pt x="47637" y="47637"/>
                        </a:lnTo>
                        <a:lnTo>
                          <a:pt x="47637" y="892103"/>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 name="PA-任意多边形 4480"/>
                  <p:cNvSpPr/>
                  <p:nvPr>
                    <p:custDataLst>
                      <p:tags r:id="rId16"/>
                    </p:custDataLst>
                  </p:nvPr>
                </p:nvSpPr>
                <p:spPr>
                  <a:xfrm>
                    <a:off x="22097646" y="17753248"/>
                    <a:ext cx="613833" cy="988786"/>
                  </a:xfrm>
                  <a:custGeom>
                    <a:avLst/>
                    <a:gdLst>
                      <a:gd name="connsiteX0" fmla="*/ 106278 w 613833"/>
                      <a:gd name="connsiteY0" fmla="*/ 720 h 988785"/>
                      <a:gd name="connsiteX1" fmla="*/ 720 w 613833"/>
                      <a:gd name="connsiteY1" fmla="*/ 129737 h 988785"/>
                      <a:gd name="connsiteX2" fmla="*/ 720 w 613833"/>
                      <a:gd name="connsiteY2" fmla="*/ 988278 h 988785"/>
                      <a:gd name="connsiteX3" fmla="*/ 106278 w 613833"/>
                      <a:gd name="connsiteY3" fmla="*/ 859261 h 988785"/>
                      <a:gd name="connsiteX4" fmla="*/ 615306 w 613833"/>
                      <a:gd name="connsiteY4" fmla="*/ 859261 h 988785"/>
                      <a:gd name="connsiteX5" fmla="*/ 615306 w 613833"/>
                      <a:gd name="connsiteY5" fmla="*/ 720 h 988785"/>
                      <a:gd name="connsiteX6" fmla="*/ 106278 w 613833"/>
                      <a:gd name="connsiteY6" fmla="*/ 720 h 98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833" h="988785">
                        <a:moveTo>
                          <a:pt x="106278" y="720"/>
                        </a:moveTo>
                        <a:cubicBezTo>
                          <a:pt x="47634" y="720"/>
                          <a:pt x="720" y="71093"/>
                          <a:pt x="720" y="129737"/>
                        </a:cubicBezTo>
                        <a:lnTo>
                          <a:pt x="720" y="988278"/>
                        </a:lnTo>
                        <a:cubicBezTo>
                          <a:pt x="720" y="929634"/>
                          <a:pt x="47634" y="859261"/>
                          <a:pt x="106278" y="859261"/>
                        </a:cubicBezTo>
                        <a:lnTo>
                          <a:pt x="615306" y="859261"/>
                        </a:lnTo>
                        <a:lnTo>
                          <a:pt x="615306" y="720"/>
                        </a:lnTo>
                        <a:lnTo>
                          <a:pt x="106278" y="720"/>
                        </a:lnTo>
                        <a:close/>
                      </a:path>
                    </a:pathLst>
                  </a:custGeom>
                  <a:solidFill>
                    <a:srgbClr val="FFFFFF"/>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 name="PA-任意多边形 4481"/>
                  <p:cNvSpPr/>
                  <p:nvPr>
                    <p:custDataLst>
                      <p:tags r:id="rId17"/>
                    </p:custDataLst>
                  </p:nvPr>
                </p:nvSpPr>
                <p:spPr>
                  <a:xfrm>
                    <a:off x="22074187" y="17729792"/>
                    <a:ext cx="662214" cy="1034143"/>
                  </a:xfrm>
                  <a:custGeom>
                    <a:avLst/>
                    <a:gdLst>
                      <a:gd name="connsiteX0" fmla="*/ 24179 w 662214"/>
                      <a:gd name="connsiteY0" fmla="*/ 1035189 h 1034142"/>
                      <a:gd name="connsiteX1" fmla="*/ 720 w 662214"/>
                      <a:gd name="connsiteY1" fmla="*/ 1011731 h 1034142"/>
                      <a:gd name="connsiteX2" fmla="*/ 720 w 662214"/>
                      <a:gd name="connsiteY2" fmla="*/ 153193 h 1034142"/>
                      <a:gd name="connsiteX3" fmla="*/ 129737 w 662214"/>
                      <a:gd name="connsiteY3" fmla="*/ 720 h 1034142"/>
                      <a:gd name="connsiteX4" fmla="*/ 638765 w 662214"/>
                      <a:gd name="connsiteY4" fmla="*/ 720 h 1034142"/>
                      <a:gd name="connsiteX5" fmla="*/ 662224 w 662214"/>
                      <a:gd name="connsiteY5" fmla="*/ 24179 h 1034142"/>
                      <a:gd name="connsiteX6" fmla="*/ 662224 w 662214"/>
                      <a:gd name="connsiteY6" fmla="*/ 882720 h 1034142"/>
                      <a:gd name="connsiteX7" fmla="*/ 638765 w 662214"/>
                      <a:gd name="connsiteY7" fmla="*/ 906179 h 1034142"/>
                      <a:gd name="connsiteX8" fmla="*/ 129737 w 662214"/>
                      <a:gd name="connsiteY8" fmla="*/ 906179 h 1034142"/>
                      <a:gd name="connsiteX9" fmla="*/ 47634 w 662214"/>
                      <a:gd name="connsiteY9" fmla="*/ 1011737 h 1034142"/>
                      <a:gd name="connsiteX10" fmla="*/ 24179 w 662214"/>
                      <a:gd name="connsiteY10" fmla="*/ 1035189 h 1034142"/>
                      <a:gd name="connsiteX11" fmla="*/ 129737 w 662214"/>
                      <a:gd name="connsiteY11" fmla="*/ 47631 h 1034142"/>
                      <a:gd name="connsiteX12" fmla="*/ 47634 w 662214"/>
                      <a:gd name="connsiteY12" fmla="*/ 153190 h 1034142"/>
                      <a:gd name="connsiteX13" fmla="*/ 47634 w 662214"/>
                      <a:gd name="connsiteY13" fmla="*/ 899136 h 1034142"/>
                      <a:gd name="connsiteX14" fmla="*/ 129737 w 662214"/>
                      <a:gd name="connsiteY14" fmla="*/ 859258 h 1034142"/>
                      <a:gd name="connsiteX15" fmla="*/ 615306 w 662214"/>
                      <a:gd name="connsiteY15" fmla="*/ 859258 h 1034142"/>
                      <a:gd name="connsiteX16" fmla="*/ 615306 w 662214"/>
                      <a:gd name="connsiteY16" fmla="*/ 47631 h 1034142"/>
                      <a:gd name="connsiteX17" fmla="*/ 129737 w 662214"/>
                      <a:gd name="connsiteY17" fmla="*/ 47631 h 10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214" h="1034142">
                        <a:moveTo>
                          <a:pt x="24179" y="1035189"/>
                        </a:moveTo>
                        <a:cubicBezTo>
                          <a:pt x="10103" y="1035189"/>
                          <a:pt x="720" y="1025807"/>
                          <a:pt x="720" y="1011731"/>
                        </a:cubicBezTo>
                        <a:lnTo>
                          <a:pt x="720" y="153193"/>
                        </a:lnTo>
                        <a:cubicBezTo>
                          <a:pt x="720" y="82819"/>
                          <a:pt x="57017" y="720"/>
                          <a:pt x="129737" y="720"/>
                        </a:cubicBezTo>
                        <a:lnTo>
                          <a:pt x="638765" y="720"/>
                        </a:lnTo>
                        <a:cubicBezTo>
                          <a:pt x="652841" y="720"/>
                          <a:pt x="662224" y="10103"/>
                          <a:pt x="662224" y="24179"/>
                        </a:cubicBezTo>
                        <a:lnTo>
                          <a:pt x="662224" y="882720"/>
                        </a:lnTo>
                        <a:cubicBezTo>
                          <a:pt x="662224" y="896796"/>
                          <a:pt x="652841" y="906179"/>
                          <a:pt x="638765" y="906179"/>
                        </a:cubicBezTo>
                        <a:lnTo>
                          <a:pt x="129737" y="906179"/>
                        </a:lnTo>
                        <a:cubicBezTo>
                          <a:pt x="85169" y="906179"/>
                          <a:pt x="47634" y="964822"/>
                          <a:pt x="47634" y="1011737"/>
                        </a:cubicBezTo>
                        <a:cubicBezTo>
                          <a:pt x="47637" y="1025807"/>
                          <a:pt x="38254" y="1035189"/>
                          <a:pt x="24179" y="1035189"/>
                        </a:cubicBezTo>
                        <a:close/>
                        <a:moveTo>
                          <a:pt x="129737" y="47631"/>
                        </a:moveTo>
                        <a:cubicBezTo>
                          <a:pt x="85169" y="47631"/>
                          <a:pt x="47634" y="106275"/>
                          <a:pt x="47634" y="153190"/>
                        </a:cubicBezTo>
                        <a:lnTo>
                          <a:pt x="47634" y="899136"/>
                        </a:lnTo>
                        <a:cubicBezTo>
                          <a:pt x="68747" y="875677"/>
                          <a:pt x="99242" y="859258"/>
                          <a:pt x="129737" y="859258"/>
                        </a:cubicBezTo>
                        <a:lnTo>
                          <a:pt x="615306" y="859258"/>
                        </a:lnTo>
                        <a:lnTo>
                          <a:pt x="615306" y="47631"/>
                        </a:lnTo>
                        <a:lnTo>
                          <a:pt x="129737" y="47631"/>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8" name="PA-任意多边形 4483"/>
                  <p:cNvSpPr/>
                  <p:nvPr>
                    <p:custDataLst>
                      <p:tags r:id="rId18"/>
                    </p:custDataLst>
                  </p:nvPr>
                </p:nvSpPr>
                <p:spPr>
                  <a:xfrm>
                    <a:off x="21483063" y="17753248"/>
                    <a:ext cx="613833" cy="988786"/>
                  </a:xfrm>
                  <a:custGeom>
                    <a:avLst/>
                    <a:gdLst>
                      <a:gd name="connsiteX0" fmla="*/ 509745 w 613833"/>
                      <a:gd name="connsiteY0" fmla="*/ 720 h 988785"/>
                      <a:gd name="connsiteX1" fmla="*/ 615303 w 613833"/>
                      <a:gd name="connsiteY1" fmla="*/ 129737 h 988785"/>
                      <a:gd name="connsiteX2" fmla="*/ 615303 w 613833"/>
                      <a:gd name="connsiteY2" fmla="*/ 988278 h 988785"/>
                      <a:gd name="connsiteX3" fmla="*/ 509745 w 613833"/>
                      <a:gd name="connsiteY3" fmla="*/ 859261 h 988785"/>
                      <a:gd name="connsiteX4" fmla="*/ 720 w 613833"/>
                      <a:gd name="connsiteY4" fmla="*/ 859261 h 988785"/>
                      <a:gd name="connsiteX5" fmla="*/ 720 w 613833"/>
                      <a:gd name="connsiteY5" fmla="*/ 720 h 988785"/>
                      <a:gd name="connsiteX6" fmla="*/ 509745 w 613833"/>
                      <a:gd name="connsiteY6" fmla="*/ 720 h 98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833" h="988785">
                        <a:moveTo>
                          <a:pt x="509745" y="720"/>
                        </a:moveTo>
                        <a:cubicBezTo>
                          <a:pt x="568389" y="720"/>
                          <a:pt x="615303" y="71093"/>
                          <a:pt x="615303" y="129737"/>
                        </a:cubicBezTo>
                        <a:lnTo>
                          <a:pt x="615303" y="988278"/>
                        </a:lnTo>
                        <a:cubicBezTo>
                          <a:pt x="615303" y="929634"/>
                          <a:pt x="568389" y="859261"/>
                          <a:pt x="509745" y="859261"/>
                        </a:cubicBezTo>
                        <a:lnTo>
                          <a:pt x="720" y="859261"/>
                        </a:lnTo>
                        <a:lnTo>
                          <a:pt x="720" y="720"/>
                        </a:lnTo>
                        <a:lnTo>
                          <a:pt x="509745" y="720"/>
                        </a:lnTo>
                        <a:close/>
                      </a:path>
                    </a:pathLst>
                  </a:custGeom>
                  <a:solidFill>
                    <a:srgbClr val="FFFFFF"/>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9" name="PA-任意多边形 4484"/>
                  <p:cNvSpPr/>
                  <p:nvPr>
                    <p:custDataLst>
                      <p:tags r:id="rId19"/>
                    </p:custDataLst>
                  </p:nvPr>
                </p:nvSpPr>
                <p:spPr>
                  <a:xfrm>
                    <a:off x="21459604" y="17729789"/>
                    <a:ext cx="662214" cy="1034143"/>
                  </a:xfrm>
                  <a:custGeom>
                    <a:avLst/>
                    <a:gdLst>
                      <a:gd name="connsiteX0" fmla="*/ 638762 w 662214"/>
                      <a:gd name="connsiteY0" fmla="*/ 1035192 h 1034142"/>
                      <a:gd name="connsiteX1" fmla="*/ 615303 w 662214"/>
                      <a:gd name="connsiteY1" fmla="*/ 1011734 h 1034142"/>
                      <a:gd name="connsiteX2" fmla="*/ 533201 w 662214"/>
                      <a:gd name="connsiteY2" fmla="*/ 906176 h 1034142"/>
                      <a:gd name="connsiteX3" fmla="*/ 24179 w 662214"/>
                      <a:gd name="connsiteY3" fmla="*/ 906176 h 1034142"/>
                      <a:gd name="connsiteX4" fmla="*/ 720 w 662214"/>
                      <a:gd name="connsiteY4" fmla="*/ 882717 h 1034142"/>
                      <a:gd name="connsiteX5" fmla="*/ 720 w 662214"/>
                      <a:gd name="connsiteY5" fmla="*/ 24179 h 1034142"/>
                      <a:gd name="connsiteX6" fmla="*/ 24179 w 662214"/>
                      <a:gd name="connsiteY6" fmla="*/ 720 h 1034142"/>
                      <a:gd name="connsiteX7" fmla="*/ 533204 w 662214"/>
                      <a:gd name="connsiteY7" fmla="*/ 720 h 1034142"/>
                      <a:gd name="connsiteX8" fmla="*/ 662221 w 662214"/>
                      <a:gd name="connsiteY8" fmla="*/ 153193 h 1034142"/>
                      <a:gd name="connsiteX9" fmla="*/ 662221 w 662214"/>
                      <a:gd name="connsiteY9" fmla="*/ 1011734 h 1034142"/>
                      <a:gd name="connsiteX10" fmla="*/ 638762 w 662214"/>
                      <a:gd name="connsiteY10" fmla="*/ 1035192 h 1034142"/>
                      <a:gd name="connsiteX11" fmla="*/ 47634 w 662214"/>
                      <a:gd name="connsiteY11" fmla="*/ 859264 h 1034142"/>
                      <a:gd name="connsiteX12" fmla="*/ 533204 w 662214"/>
                      <a:gd name="connsiteY12" fmla="*/ 859264 h 1034142"/>
                      <a:gd name="connsiteX13" fmla="*/ 615306 w 662214"/>
                      <a:gd name="connsiteY13" fmla="*/ 899142 h 1034142"/>
                      <a:gd name="connsiteX14" fmla="*/ 615306 w 662214"/>
                      <a:gd name="connsiteY14" fmla="*/ 153196 h 1034142"/>
                      <a:gd name="connsiteX15" fmla="*/ 533204 w 662214"/>
                      <a:gd name="connsiteY15" fmla="*/ 47637 h 1034142"/>
                      <a:gd name="connsiteX16" fmla="*/ 47634 w 662214"/>
                      <a:gd name="connsiteY16" fmla="*/ 47637 h 1034142"/>
                      <a:gd name="connsiteX17" fmla="*/ 47634 w 662214"/>
                      <a:gd name="connsiteY17" fmla="*/ 859264 h 10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214" h="1034142">
                        <a:moveTo>
                          <a:pt x="638762" y="1035192"/>
                        </a:moveTo>
                        <a:cubicBezTo>
                          <a:pt x="624686" y="1035192"/>
                          <a:pt x="615303" y="1025810"/>
                          <a:pt x="615303" y="1011734"/>
                        </a:cubicBezTo>
                        <a:cubicBezTo>
                          <a:pt x="615303" y="964819"/>
                          <a:pt x="575425" y="906176"/>
                          <a:pt x="533201" y="906176"/>
                        </a:cubicBezTo>
                        <a:lnTo>
                          <a:pt x="24179" y="906176"/>
                        </a:lnTo>
                        <a:cubicBezTo>
                          <a:pt x="10103" y="906176"/>
                          <a:pt x="720" y="896793"/>
                          <a:pt x="720" y="882717"/>
                        </a:cubicBezTo>
                        <a:lnTo>
                          <a:pt x="720" y="24179"/>
                        </a:lnTo>
                        <a:cubicBezTo>
                          <a:pt x="720" y="10103"/>
                          <a:pt x="10103" y="720"/>
                          <a:pt x="24179" y="720"/>
                        </a:cubicBezTo>
                        <a:lnTo>
                          <a:pt x="533204" y="720"/>
                        </a:lnTo>
                        <a:cubicBezTo>
                          <a:pt x="605920" y="720"/>
                          <a:pt x="662221" y="82822"/>
                          <a:pt x="662221" y="153193"/>
                        </a:cubicBezTo>
                        <a:lnTo>
                          <a:pt x="662221" y="1011734"/>
                        </a:lnTo>
                        <a:cubicBezTo>
                          <a:pt x="662221" y="1025810"/>
                          <a:pt x="652838" y="1035192"/>
                          <a:pt x="638762" y="1035192"/>
                        </a:cubicBezTo>
                        <a:close/>
                        <a:moveTo>
                          <a:pt x="47634" y="859264"/>
                        </a:moveTo>
                        <a:lnTo>
                          <a:pt x="533204" y="859264"/>
                        </a:lnTo>
                        <a:cubicBezTo>
                          <a:pt x="563699" y="859264"/>
                          <a:pt x="594194" y="875683"/>
                          <a:pt x="615306" y="899142"/>
                        </a:cubicBezTo>
                        <a:lnTo>
                          <a:pt x="615306" y="153196"/>
                        </a:lnTo>
                        <a:cubicBezTo>
                          <a:pt x="615306" y="106281"/>
                          <a:pt x="575428" y="47637"/>
                          <a:pt x="533204" y="47637"/>
                        </a:cubicBezTo>
                        <a:lnTo>
                          <a:pt x="47634" y="47637"/>
                        </a:lnTo>
                        <a:lnTo>
                          <a:pt x="47634" y="859264"/>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0" name="PA-任意多边形 4485"/>
                  <p:cNvSpPr/>
                  <p:nvPr>
                    <p:custDataLst>
                      <p:tags r:id="rId20"/>
                    </p:custDataLst>
                  </p:nvPr>
                </p:nvSpPr>
                <p:spPr>
                  <a:xfrm>
                    <a:off x="21576891" y="17847077"/>
                    <a:ext cx="426357" cy="671286"/>
                  </a:xfrm>
                  <a:custGeom>
                    <a:avLst/>
                    <a:gdLst>
                      <a:gd name="connsiteX0" fmla="*/ 427646 w 426357"/>
                      <a:gd name="connsiteY0" fmla="*/ 671604 h 671285"/>
                      <a:gd name="connsiteX1" fmla="*/ 415916 w 426357"/>
                      <a:gd name="connsiteY1" fmla="*/ 671604 h 671285"/>
                      <a:gd name="connsiteX2" fmla="*/ 720 w 426357"/>
                      <a:gd name="connsiteY2" fmla="*/ 671604 h 671285"/>
                      <a:gd name="connsiteX3" fmla="*/ 720 w 426357"/>
                      <a:gd name="connsiteY3" fmla="*/ 720 h 671285"/>
                      <a:gd name="connsiteX4" fmla="*/ 415916 w 426357"/>
                      <a:gd name="connsiteY4" fmla="*/ 720 h 671285"/>
                      <a:gd name="connsiteX5" fmla="*/ 427646 w 426357"/>
                      <a:gd name="connsiteY5" fmla="*/ 12449 h 671285"/>
                      <a:gd name="connsiteX6" fmla="*/ 427646 w 426357"/>
                      <a:gd name="connsiteY6" fmla="*/ 671604 h 67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357" h="671285">
                        <a:moveTo>
                          <a:pt x="427646" y="671604"/>
                        </a:moveTo>
                        <a:cubicBezTo>
                          <a:pt x="422953" y="671604"/>
                          <a:pt x="420609" y="671604"/>
                          <a:pt x="415916" y="671604"/>
                        </a:cubicBezTo>
                        <a:lnTo>
                          <a:pt x="720" y="671604"/>
                        </a:lnTo>
                        <a:lnTo>
                          <a:pt x="720" y="720"/>
                        </a:lnTo>
                        <a:lnTo>
                          <a:pt x="415916" y="720"/>
                        </a:lnTo>
                        <a:cubicBezTo>
                          <a:pt x="422953" y="720"/>
                          <a:pt x="427646" y="5413"/>
                          <a:pt x="427646" y="12449"/>
                        </a:cubicBezTo>
                        <a:lnTo>
                          <a:pt x="427646" y="671604"/>
                        </a:lnTo>
                        <a:close/>
                      </a:path>
                    </a:pathLst>
                  </a:custGeom>
                  <a:solidFill>
                    <a:srgbClr val="E1E6E9"/>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1" name="PA-任意多边形 4486"/>
                  <p:cNvSpPr/>
                  <p:nvPr>
                    <p:custDataLst>
                      <p:tags r:id="rId21"/>
                    </p:custDataLst>
                  </p:nvPr>
                </p:nvSpPr>
                <p:spPr>
                  <a:xfrm>
                    <a:off x="21638677" y="18352211"/>
                    <a:ext cx="51405" cy="51405"/>
                  </a:xfrm>
                  <a:custGeom>
                    <a:avLst/>
                    <a:gdLst>
                      <a:gd name="connsiteX0" fmla="*/ 2268 w 51404"/>
                      <a:gd name="connsiteY0" fmla="*/ 2268 h 51404"/>
                      <a:gd name="connsiteX1" fmla="*/ 49182 w 51404"/>
                      <a:gd name="connsiteY1" fmla="*/ 2268 h 51404"/>
                      <a:gd name="connsiteX2" fmla="*/ 49182 w 51404"/>
                      <a:gd name="connsiteY2" fmla="*/ 49182 h 51404"/>
                      <a:gd name="connsiteX3" fmla="*/ 2268 w 51404"/>
                      <a:gd name="connsiteY3" fmla="*/ 49182 h 51404"/>
                    </a:gdLst>
                    <a:ahLst/>
                    <a:cxnLst>
                      <a:cxn ang="0">
                        <a:pos x="connsiteX0" y="connsiteY0"/>
                      </a:cxn>
                      <a:cxn ang="0">
                        <a:pos x="connsiteX1" y="connsiteY1"/>
                      </a:cxn>
                      <a:cxn ang="0">
                        <a:pos x="connsiteX2" y="connsiteY2"/>
                      </a:cxn>
                      <a:cxn ang="0">
                        <a:pos x="connsiteX3" y="connsiteY3"/>
                      </a:cxn>
                    </a:cxnLst>
                    <a:rect l="l" t="t" r="r" b="b"/>
                    <a:pathLst>
                      <a:path w="51404" h="51404">
                        <a:moveTo>
                          <a:pt x="2268" y="2268"/>
                        </a:moveTo>
                        <a:lnTo>
                          <a:pt x="49182" y="2268"/>
                        </a:lnTo>
                        <a:lnTo>
                          <a:pt x="49182" y="49182"/>
                        </a:lnTo>
                        <a:lnTo>
                          <a:pt x="2268" y="49182"/>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 name="PA-任意多边形 4487"/>
                  <p:cNvSpPr/>
                  <p:nvPr>
                    <p:custDataLst>
                      <p:tags r:id="rId22"/>
                    </p:custDataLst>
                  </p:nvPr>
                </p:nvSpPr>
                <p:spPr>
                  <a:xfrm>
                    <a:off x="21765348" y="18352211"/>
                    <a:ext cx="51405" cy="51405"/>
                  </a:xfrm>
                  <a:custGeom>
                    <a:avLst/>
                    <a:gdLst>
                      <a:gd name="connsiteX0" fmla="*/ 2268 w 51404"/>
                      <a:gd name="connsiteY0" fmla="*/ 2268 h 51404"/>
                      <a:gd name="connsiteX1" fmla="*/ 49182 w 51404"/>
                      <a:gd name="connsiteY1" fmla="*/ 2268 h 51404"/>
                      <a:gd name="connsiteX2" fmla="*/ 49182 w 51404"/>
                      <a:gd name="connsiteY2" fmla="*/ 49182 h 51404"/>
                      <a:gd name="connsiteX3" fmla="*/ 2268 w 51404"/>
                      <a:gd name="connsiteY3" fmla="*/ 49182 h 51404"/>
                    </a:gdLst>
                    <a:ahLst/>
                    <a:cxnLst>
                      <a:cxn ang="0">
                        <a:pos x="connsiteX0" y="connsiteY0"/>
                      </a:cxn>
                      <a:cxn ang="0">
                        <a:pos x="connsiteX1" y="connsiteY1"/>
                      </a:cxn>
                      <a:cxn ang="0">
                        <a:pos x="connsiteX2" y="connsiteY2"/>
                      </a:cxn>
                      <a:cxn ang="0">
                        <a:pos x="connsiteX3" y="connsiteY3"/>
                      </a:cxn>
                    </a:cxnLst>
                    <a:rect l="l" t="t" r="r" b="b"/>
                    <a:pathLst>
                      <a:path w="51404" h="51404">
                        <a:moveTo>
                          <a:pt x="2268" y="2268"/>
                        </a:moveTo>
                        <a:lnTo>
                          <a:pt x="49182" y="2268"/>
                        </a:lnTo>
                        <a:lnTo>
                          <a:pt x="49182" y="49182"/>
                        </a:lnTo>
                        <a:lnTo>
                          <a:pt x="2268" y="49182"/>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3" name="PA-任意多边形 4488"/>
                  <p:cNvSpPr/>
                  <p:nvPr>
                    <p:custDataLst>
                      <p:tags r:id="rId23"/>
                    </p:custDataLst>
                  </p:nvPr>
                </p:nvSpPr>
                <p:spPr>
                  <a:xfrm>
                    <a:off x="21893566" y="18353758"/>
                    <a:ext cx="45357" cy="45357"/>
                  </a:xfrm>
                  <a:custGeom>
                    <a:avLst/>
                    <a:gdLst>
                      <a:gd name="connsiteX0" fmla="*/ 720 w 45357"/>
                      <a:gd name="connsiteY0" fmla="*/ 720 h 45357"/>
                      <a:gd name="connsiteX1" fmla="*/ 47634 w 45357"/>
                      <a:gd name="connsiteY1" fmla="*/ 720 h 45357"/>
                      <a:gd name="connsiteX2" fmla="*/ 47634 w 45357"/>
                      <a:gd name="connsiteY2" fmla="*/ 47634 h 45357"/>
                      <a:gd name="connsiteX3" fmla="*/ 720 w 45357"/>
                      <a:gd name="connsiteY3" fmla="*/ 47634 h 45357"/>
                    </a:gdLst>
                    <a:ahLst/>
                    <a:cxnLst>
                      <a:cxn ang="0">
                        <a:pos x="connsiteX0" y="connsiteY0"/>
                      </a:cxn>
                      <a:cxn ang="0">
                        <a:pos x="connsiteX1" y="connsiteY1"/>
                      </a:cxn>
                      <a:cxn ang="0">
                        <a:pos x="connsiteX2" y="connsiteY2"/>
                      </a:cxn>
                      <a:cxn ang="0">
                        <a:pos x="connsiteX3" y="connsiteY3"/>
                      </a:cxn>
                    </a:cxnLst>
                    <a:rect l="l" t="t" r="r" b="b"/>
                    <a:pathLst>
                      <a:path w="45357" h="45357">
                        <a:moveTo>
                          <a:pt x="720" y="720"/>
                        </a:moveTo>
                        <a:lnTo>
                          <a:pt x="47634" y="720"/>
                        </a:lnTo>
                        <a:lnTo>
                          <a:pt x="47634" y="47634"/>
                        </a:lnTo>
                        <a:lnTo>
                          <a:pt x="720" y="47634"/>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4" name="PA-任意多边形 4489"/>
                  <p:cNvSpPr/>
                  <p:nvPr>
                    <p:custDataLst>
                      <p:tags r:id="rId24"/>
                    </p:custDataLst>
                  </p:nvPr>
                </p:nvSpPr>
                <p:spPr>
                  <a:xfrm>
                    <a:off x="21649611" y="17438917"/>
                    <a:ext cx="247952" cy="810381"/>
                  </a:xfrm>
                  <a:custGeom>
                    <a:avLst/>
                    <a:gdLst>
                      <a:gd name="connsiteX0" fmla="*/ 720 w 247952"/>
                      <a:gd name="connsiteY0" fmla="*/ 603577 h 810380"/>
                      <a:gd name="connsiteX1" fmla="*/ 115661 w 247952"/>
                      <a:gd name="connsiteY1" fmla="*/ 805310 h 810380"/>
                      <a:gd name="connsiteX2" fmla="*/ 134427 w 247952"/>
                      <a:gd name="connsiteY2" fmla="*/ 805310 h 810380"/>
                      <a:gd name="connsiteX3" fmla="*/ 249368 w 247952"/>
                      <a:gd name="connsiteY3" fmla="*/ 603577 h 810380"/>
                      <a:gd name="connsiteX4" fmla="*/ 249368 w 247952"/>
                      <a:gd name="connsiteY4" fmla="*/ 720 h 810380"/>
                      <a:gd name="connsiteX5" fmla="*/ 720 w 247952"/>
                      <a:gd name="connsiteY5" fmla="*/ 720 h 810380"/>
                      <a:gd name="connsiteX6" fmla="*/ 720 w 247952"/>
                      <a:gd name="connsiteY6" fmla="*/ 603577 h 81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952" h="810380">
                        <a:moveTo>
                          <a:pt x="720" y="603577"/>
                        </a:moveTo>
                        <a:lnTo>
                          <a:pt x="115661" y="805310"/>
                        </a:lnTo>
                        <a:cubicBezTo>
                          <a:pt x="120354" y="812347"/>
                          <a:pt x="129737" y="812347"/>
                          <a:pt x="134427" y="805310"/>
                        </a:cubicBezTo>
                        <a:lnTo>
                          <a:pt x="249368" y="603577"/>
                        </a:lnTo>
                        <a:lnTo>
                          <a:pt x="249368" y="720"/>
                        </a:lnTo>
                        <a:lnTo>
                          <a:pt x="720" y="720"/>
                        </a:lnTo>
                        <a:lnTo>
                          <a:pt x="720" y="603577"/>
                        </a:lnTo>
                        <a:close/>
                      </a:path>
                    </a:pathLst>
                  </a:custGeom>
                  <a:solidFill>
                    <a:srgbClr val="FFFFFF"/>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5" name="PA-任意多边形 4490"/>
                  <p:cNvSpPr/>
                  <p:nvPr>
                    <p:custDataLst>
                      <p:tags r:id="rId25"/>
                    </p:custDataLst>
                  </p:nvPr>
                </p:nvSpPr>
                <p:spPr>
                  <a:xfrm>
                    <a:off x="21626152" y="17417808"/>
                    <a:ext cx="296333" cy="852714"/>
                  </a:xfrm>
                  <a:custGeom>
                    <a:avLst/>
                    <a:gdLst>
                      <a:gd name="connsiteX0" fmla="*/ 148503 w 296333"/>
                      <a:gd name="connsiteY0" fmla="*/ 854568 h 852714"/>
                      <a:gd name="connsiteX1" fmla="*/ 148503 w 296333"/>
                      <a:gd name="connsiteY1" fmla="*/ 854568 h 852714"/>
                      <a:gd name="connsiteX2" fmla="*/ 118007 w 296333"/>
                      <a:gd name="connsiteY2" fmla="*/ 838149 h 852714"/>
                      <a:gd name="connsiteX3" fmla="*/ 720 w 296333"/>
                      <a:gd name="connsiteY3" fmla="*/ 631722 h 852714"/>
                      <a:gd name="connsiteX4" fmla="*/ 720 w 296333"/>
                      <a:gd name="connsiteY4" fmla="*/ 720 h 852714"/>
                      <a:gd name="connsiteX5" fmla="*/ 296282 w 296333"/>
                      <a:gd name="connsiteY5" fmla="*/ 720 h 852714"/>
                      <a:gd name="connsiteX6" fmla="*/ 296282 w 296333"/>
                      <a:gd name="connsiteY6" fmla="*/ 631726 h 852714"/>
                      <a:gd name="connsiteX7" fmla="*/ 178995 w 296333"/>
                      <a:gd name="connsiteY7" fmla="*/ 838152 h 852714"/>
                      <a:gd name="connsiteX8" fmla="*/ 148503 w 296333"/>
                      <a:gd name="connsiteY8" fmla="*/ 854568 h 852714"/>
                      <a:gd name="connsiteX9" fmla="*/ 47634 w 296333"/>
                      <a:gd name="connsiteY9" fmla="*/ 617650 h 852714"/>
                      <a:gd name="connsiteX10" fmla="*/ 148503 w 296333"/>
                      <a:gd name="connsiteY10" fmla="*/ 793581 h 852714"/>
                      <a:gd name="connsiteX11" fmla="*/ 249371 w 296333"/>
                      <a:gd name="connsiteY11" fmla="*/ 617650 h 852714"/>
                      <a:gd name="connsiteX12" fmla="*/ 249371 w 296333"/>
                      <a:gd name="connsiteY12" fmla="*/ 45288 h 852714"/>
                      <a:gd name="connsiteX13" fmla="*/ 47637 w 296333"/>
                      <a:gd name="connsiteY13" fmla="*/ 45288 h 852714"/>
                      <a:gd name="connsiteX14" fmla="*/ 47637 w 296333"/>
                      <a:gd name="connsiteY14" fmla="*/ 617650 h 85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333" h="852714">
                        <a:moveTo>
                          <a:pt x="148503" y="854568"/>
                        </a:moveTo>
                        <a:lnTo>
                          <a:pt x="148503" y="854568"/>
                        </a:lnTo>
                        <a:cubicBezTo>
                          <a:pt x="136773" y="854568"/>
                          <a:pt x="125044" y="847532"/>
                          <a:pt x="118007" y="838149"/>
                        </a:cubicBezTo>
                        <a:lnTo>
                          <a:pt x="720" y="631722"/>
                        </a:lnTo>
                        <a:lnTo>
                          <a:pt x="720" y="720"/>
                        </a:lnTo>
                        <a:lnTo>
                          <a:pt x="296282" y="720"/>
                        </a:lnTo>
                        <a:lnTo>
                          <a:pt x="296282" y="631726"/>
                        </a:lnTo>
                        <a:lnTo>
                          <a:pt x="178995" y="838152"/>
                        </a:lnTo>
                        <a:cubicBezTo>
                          <a:pt x="171958" y="847532"/>
                          <a:pt x="160229" y="854568"/>
                          <a:pt x="148503" y="854568"/>
                        </a:cubicBezTo>
                        <a:close/>
                        <a:moveTo>
                          <a:pt x="47634" y="617650"/>
                        </a:moveTo>
                        <a:lnTo>
                          <a:pt x="148503" y="793581"/>
                        </a:lnTo>
                        <a:lnTo>
                          <a:pt x="249371" y="617650"/>
                        </a:lnTo>
                        <a:lnTo>
                          <a:pt x="249371" y="45288"/>
                        </a:lnTo>
                        <a:lnTo>
                          <a:pt x="47637" y="45288"/>
                        </a:lnTo>
                        <a:lnTo>
                          <a:pt x="47637" y="617650"/>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6" name="PA-任意多边形 4491"/>
                  <p:cNvSpPr/>
                  <p:nvPr>
                    <p:custDataLst>
                      <p:tags r:id="rId26"/>
                    </p:custDataLst>
                  </p:nvPr>
                </p:nvSpPr>
                <p:spPr>
                  <a:xfrm>
                    <a:off x="21731711" y="17460029"/>
                    <a:ext cx="84667" cy="580571"/>
                  </a:xfrm>
                  <a:custGeom>
                    <a:avLst/>
                    <a:gdLst>
                      <a:gd name="connsiteX0" fmla="*/ 720 w 84666"/>
                      <a:gd name="connsiteY0" fmla="*/ 720 h 580571"/>
                      <a:gd name="connsiteX1" fmla="*/ 85166 w 84666"/>
                      <a:gd name="connsiteY1" fmla="*/ 720 h 580571"/>
                      <a:gd name="connsiteX2" fmla="*/ 85166 w 84666"/>
                      <a:gd name="connsiteY2" fmla="*/ 582465 h 580571"/>
                      <a:gd name="connsiteX3" fmla="*/ 720 w 84666"/>
                      <a:gd name="connsiteY3" fmla="*/ 582465 h 580571"/>
                    </a:gdLst>
                    <a:ahLst/>
                    <a:cxnLst>
                      <a:cxn ang="0">
                        <a:pos x="connsiteX0" y="connsiteY0"/>
                      </a:cxn>
                      <a:cxn ang="0">
                        <a:pos x="connsiteX1" y="connsiteY1"/>
                      </a:cxn>
                      <a:cxn ang="0">
                        <a:pos x="connsiteX2" y="connsiteY2"/>
                      </a:cxn>
                      <a:cxn ang="0">
                        <a:pos x="connsiteX3" y="connsiteY3"/>
                      </a:cxn>
                    </a:cxnLst>
                    <a:rect l="l" t="t" r="r" b="b"/>
                    <a:pathLst>
                      <a:path w="84666" h="580571">
                        <a:moveTo>
                          <a:pt x="720" y="720"/>
                        </a:moveTo>
                        <a:lnTo>
                          <a:pt x="85166" y="720"/>
                        </a:lnTo>
                        <a:lnTo>
                          <a:pt x="85166" y="582465"/>
                        </a:lnTo>
                        <a:lnTo>
                          <a:pt x="720" y="582465"/>
                        </a:lnTo>
                        <a:close/>
                      </a:path>
                    </a:pathLst>
                  </a:custGeom>
                  <a:solidFill>
                    <a:srgbClr val="2EA2DB"/>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7" name="PA-任意多边形 4492"/>
                  <p:cNvSpPr/>
                  <p:nvPr>
                    <p:custDataLst>
                      <p:tags r:id="rId27"/>
                    </p:custDataLst>
                  </p:nvPr>
                </p:nvSpPr>
                <p:spPr>
                  <a:xfrm>
                    <a:off x="21649611" y="18041774"/>
                    <a:ext cx="247952" cy="205619"/>
                  </a:xfrm>
                  <a:custGeom>
                    <a:avLst/>
                    <a:gdLst>
                      <a:gd name="connsiteX0" fmla="*/ 720 w 247952"/>
                      <a:gd name="connsiteY0" fmla="*/ 720 h 205619"/>
                      <a:gd name="connsiteX1" fmla="*/ 115661 w 247952"/>
                      <a:gd name="connsiteY1" fmla="*/ 200107 h 205619"/>
                      <a:gd name="connsiteX2" fmla="*/ 134427 w 247952"/>
                      <a:gd name="connsiteY2" fmla="*/ 200107 h 205619"/>
                      <a:gd name="connsiteX3" fmla="*/ 249368 w 247952"/>
                      <a:gd name="connsiteY3" fmla="*/ 720 h 205619"/>
                    </a:gdLst>
                    <a:ahLst/>
                    <a:cxnLst>
                      <a:cxn ang="0">
                        <a:pos x="connsiteX0" y="connsiteY0"/>
                      </a:cxn>
                      <a:cxn ang="0">
                        <a:pos x="connsiteX1" y="connsiteY1"/>
                      </a:cxn>
                      <a:cxn ang="0">
                        <a:pos x="connsiteX2" y="connsiteY2"/>
                      </a:cxn>
                      <a:cxn ang="0">
                        <a:pos x="connsiteX3" y="connsiteY3"/>
                      </a:cxn>
                    </a:cxnLst>
                    <a:rect l="l" t="t" r="r" b="b"/>
                    <a:pathLst>
                      <a:path w="247952" h="205619">
                        <a:moveTo>
                          <a:pt x="720" y="720"/>
                        </a:moveTo>
                        <a:lnTo>
                          <a:pt x="115661" y="200107"/>
                        </a:lnTo>
                        <a:cubicBezTo>
                          <a:pt x="120354" y="207143"/>
                          <a:pt x="129737" y="207143"/>
                          <a:pt x="134427" y="200107"/>
                        </a:cubicBezTo>
                        <a:lnTo>
                          <a:pt x="249368" y="720"/>
                        </a:lnTo>
                      </a:path>
                    </a:pathLst>
                  </a:custGeom>
                  <a:solidFill>
                    <a:srgbClr val="FDBF5E"/>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8" name="PA-任意多边形 4493"/>
                  <p:cNvSpPr/>
                  <p:nvPr>
                    <p:custDataLst>
                      <p:tags r:id="rId28"/>
                    </p:custDataLst>
                  </p:nvPr>
                </p:nvSpPr>
                <p:spPr>
                  <a:xfrm>
                    <a:off x="21628499" y="18032391"/>
                    <a:ext cx="287262" cy="238881"/>
                  </a:xfrm>
                  <a:custGeom>
                    <a:avLst/>
                    <a:gdLst>
                      <a:gd name="connsiteX0" fmla="*/ 146156 w 287261"/>
                      <a:gd name="connsiteY0" fmla="*/ 239985 h 238880"/>
                      <a:gd name="connsiteX1" fmla="*/ 146156 w 287261"/>
                      <a:gd name="connsiteY1" fmla="*/ 239985 h 238880"/>
                      <a:gd name="connsiteX2" fmla="*/ 115661 w 287261"/>
                      <a:gd name="connsiteY2" fmla="*/ 223566 h 238880"/>
                      <a:gd name="connsiteX3" fmla="*/ 720 w 287261"/>
                      <a:gd name="connsiteY3" fmla="*/ 24179 h 238880"/>
                      <a:gd name="connsiteX4" fmla="*/ 40598 w 287261"/>
                      <a:gd name="connsiteY4" fmla="*/ 720 h 238880"/>
                      <a:gd name="connsiteX5" fmla="*/ 143810 w 287261"/>
                      <a:gd name="connsiteY5" fmla="*/ 181341 h 238880"/>
                      <a:gd name="connsiteX6" fmla="*/ 247021 w 287261"/>
                      <a:gd name="connsiteY6" fmla="*/ 720 h 238880"/>
                      <a:gd name="connsiteX7" fmla="*/ 286899 w 287261"/>
                      <a:gd name="connsiteY7" fmla="*/ 24179 h 238880"/>
                      <a:gd name="connsiteX8" fmla="*/ 171958 w 287261"/>
                      <a:gd name="connsiteY8" fmla="*/ 223566 h 238880"/>
                      <a:gd name="connsiteX9" fmla="*/ 146156 w 287261"/>
                      <a:gd name="connsiteY9" fmla="*/ 239985 h 23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261" h="238880">
                        <a:moveTo>
                          <a:pt x="146156" y="239985"/>
                        </a:moveTo>
                        <a:lnTo>
                          <a:pt x="146156" y="239985"/>
                        </a:lnTo>
                        <a:cubicBezTo>
                          <a:pt x="134427" y="239985"/>
                          <a:pt x="122697" y="232949"/>
                          <a:pt x="115661" y="223566"/>
                        </a:cubicBezTo>
                        <a:lnTo>
                          <a:pt x="720" y="24179"/>
                        </a:lnTo>
                        <a:lnTo>
                          <a:pt x="40598" y="720"/>
                        </a:lnTo>
                        <a:lnTo>
                          <a:pt x="143810" y="181341"/>
                        </a:lnTo>
                        <a:lnTo>
                          <a:pt x="247021" y="720"/>
                        </a:lnTo>
                        <a:lnTo>
                          <a:pt x="286899" y="24179"/>
                        </a:lnTo>
                        <a:lnTo>
                          <a:pt x="171958" y="223566"/>
                        </a:lnTo>
                        <a:cubicBezTo>
                          <a:pt x="169612" y="232949"/>
                          <a:pt x="157882" y="239985"/>
                          <a:pt x="146156" y="239985"/>
                        </a:cubicBez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9" name="PA-任意多边形 4494"/>
                  <p:cNvSpPr/>
                  <p:nvPr>
                    <p:custDataLst>
                      <p:tags r:id="rId29"/>
                    </p:custDataLst>
                  </p:nvPr>
                </p:nvSpPr>
                <p:spPr>
                  <a:xfrm>
                    <a:off x="21649611" y="17262989"/>
                    <a:ext cx="247952" cy="175381"/>
                  </a:xfrm>
                  <a:custGeom>
                    <a:avLst/>
                    <a:gdLst>
                      <a:gd name="connsiteX0" fmla="*/ 200107 w 247952"/>
                      <a:gd name="connsiteY0" fmla="*/ 720 h 175380"/>
                      <a:gd name="connsiteX1" fmla="*/ 49981 w 247952"/>
                      <a:gd name="connsiteY1" fmla="*/ 720 h 175380"/>
                      <a:gd name="connsiteX2" fmla="*/ 720 w 247952"/>
                      <a:gd name="connsiteY2" fmla="*/ 49981 h 175380"/>
                      <a:gd name="connsiteX3" fmla="*/ 720 w 247952"/>
                      <a:gd name="connsiteY3" fmla="*/ 176651 h 175380"/>
                      <a:gd name="connsiteX4" fmla="*/ 249368 w 247952"/>
                      <a:gd name="connsiteY4" fmla="*/ 176651 h 175380"/>
                      <a:gd name="connsiteX5" fmla="*/ 249368 w 247952"/>
                      <a:gd name="connsiteY5" fmla="*/ 49978 h 175380"/>
                      <a:gd name="connsiteX6" fmla="*/ 200107 w 247952"/>
                      <a:gd name="connsiteY6" fmla="*/ 720 h 17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952" h="175380">
                        <a:moveTo>
                          <a:pt x="200107" y="720"/>
                        </a:moveTo>
                        <a:lnTo>
                          <a:pt x="49981" y="720"/>
                        </a:lnTo>
                        <a:cubicBezTo>
                          <a:pt x="21832" y="720"/>
                          <a:pt x="720" y="21832"/>
                          <a:pt x="720" y="49981"/>
                        </a:cubicBezTo>
                        <a:lnTo>
                          <a:pt x="720" y="176651"/>
                        </a:lnTo>
                        <a:lnTo>
                          <a:pt x="249368" y="176651"/>
                        </a:lnTo>
                        <a:lnTo>
                          <a:pt x="249368" y="49978"/>
                        </a:lnTo>
                        <a:cubicBezTo>
                          <a:pt x="249368" y="21829"/>
                          <a:pt x="225909" y="720"/>
                          <a:pt x="200107" y="720"/>
                        </a:cubicBezTo>
                        <a:close/>
                      </a:path>
                    </a:pathLst>
                  </a:custGeom>
                  <a:solidFill>
                    <a:srgbClr val="F160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0" name="PA-任意多边形 4495"/>
                  <p:cNvSpPr/>
                  <p:nvPr>
                    <p:custDataLst>
                      <p:tags r:id="rId30"/>
                    </p:custDataLst>
                  </p:nvPr>
                </p:nvSpPr>
                <p:spPr>
                  <a:xfrm>
                    <a:off x="21624604" y="17237982"/>
                    <a:ext cx="299357" cy="226786"/>
                  </a:xfrm>
                  <a:custGeom>
                    <a:avLst/>
                    <a:gdLst>
                      <a:gd name="connsiteX0" fmla="*/ 297830 w 299357"/>
                      <a:gd name="connsiteY0" fmla="*/ 225114 h 226785"/>
                      <a:gd name="connsiteX1" fmla="*/ 2268 w 299357"/>
                      <a:gd name="connsiteY1" fmla="*/ 225114 h 226785"/>
                      <a:gd name="connsiteX2" fmla="*/ 2268 w 299357"/>
                      <a:gd name="connsiteY2" fmla="*/ 74984 h 226785"/>
                      <a:gd name="connsiteX3" fmla="*/ 74984 w 299357"/>
                      <a:gd name="connsiteY3" fmla="*/ 2268 h 226785"/>
                      <a:gd name="connsiteX4" fmla="*/ 222767 w 299357"/>
                      <a:gd name="connsiteY4" fmla="*/ 2268 h 226785"/>
                      <a:gd name="connsiteX5" fmla="*/ 274374 w 299357"/>
                      <a:gd name="connsiteY5" fmla="*/ 23380 h 226785"/>
                      <a:gd name="connsiteX6" fmla="*/ 295487 w 299357"/>
                      <a:gd name="connsiteY6" fmla="*/ 74987 h 226785"/>
                      <a:gd name="connsiteX7" fmla="*/ 297830 w 299357"/>
                      <a:gd name="connsiteY7" fmla="*/ 225114 h 226785"/>
                      <a:gd name="connsiteX8" fmla="*/ 49182 w 299357"/>
                      <a:gd name="connsiteY8" fmla="*/ 178199 h 226785"/>
                      <a:gd name="connsiteX9" fmla="*/ 250916 w 299357"/>
                      <a:gd name="connsiteY9" fmla="*/ 178199 h 226785"/>
                      <a:gd name="connsiteX10" fmla="*/ 250916 w 299357"/>
                      <a:gd name="connsiteY10" fmla="*/ 74984 h 226785"/>
                      <a:gd name="connsiteX11" fmla="*/ 225114 w 299357"/>
                      <a:gd name="connsiteY11" fmla="*/ 49182 h 226785"/>
                      <a:gd name="connsiteX12" fmla="*/ 74987 w 299357"/>
                      <a:gd name="connsiteY12" fmla="*/ 49182 h 226785"/>
                      <a:gd name="connsiteX13" fmla="*/ 49185 w 299357"/>
                      <a:gd name="connsiteY13" fmla="*/ 74984 h 226785"/>
                      <a:gd name="connsiteX14" fmla="*/ 49185 w 299357"/>
                      <a:gd name="connsiteY14" fmla="*/ 178199 h 22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57" h="226785">
                        <a:moveTo>
                          <a:pt x="297830" y="225114"/>
                        </a:moveTo>
                        <a:lnTo>
                          <a:pt x="2268" y="225114"/>
                        </a:lnTo>
                        <a:lnTo>
                          <a:pt x="2268" y="74984"/>
                        </a:lnTo>
                        <a:cubicBezTo>
                          <a:pt x="2268" y="35109"/>
                          <a:pt x="35109" y="2268"/>
                          <a:pt x="74984" y="2268"/>
                        </a:cubicBezTo>
                        <a:lnTo>
                          <a:pt x="222767" y="2268"/>
                        </a:lnTo>
                        <a:cubicBezTo>
                          <a:pt x="241533" y="2268"/>
                          <a:pt x="260299" y="9304"/>
                          <a:pt x="274374" y="23380"/>
                        </a:cubicBezTo>
                        <a:cubicBezTo>
                          <a:pt x="288450" y="37456"/>
                          <a:pt x="295487" y="56222"/>
                          <a:pt x="295487" y="74987"/>
                        </a:cubicBezTo>
                        <a:lnTo>
                          <a:pt x="297830" y="225114"/>
                        </a:lnTo>
                        <a:close/>
                        <a:moveTo>
                          <a:pt x="49182" y="178199"/>
                        </a:moveTo>
                        <a:lnTo>
                          <a:pt x="250916" y="178199"/>
                        </a:lnTo>
                        <a:lnTo>
                          <a:pt x="250916" y="74984"/>
                        </a:lnTo>
                        <a:cubicBezTo>
                          <a:pt x="250916" y="60909"/>
                          <a:pt x="239186" y="49182"/>
                          <a:pt x="225114" y="49182"/>
                        </a:cubicBezTo>
                        <a:lnTo>
                          <a:pt x="74987" y="49182"/>
                        </a:lnTo>
                        <a:cubicBezTo>
                          <a:pt x="60912" y="49182"/>
                          <a:pt x="49185" y="60912"/>
                          <a:pt x="49185" y="74984"/>
                        </a:cubicBezTo>
                        <a:lnTo>
                          <a:pt x="49185" y="178199"/>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1" name="PA-任意多边形 4496"/>
                  <p:cNvSpPr/>
                  <p:nvPr>
                    <p:custDataLst>
                      <p:tags r:id="rId31"/>
                    </p:custDataLst>
                  </p:nvPr>
                </p:nvSpPr>
                <p:spPr>
                  <a:xfrm>
                    <a:off x="21723126" y="18173933"/>
                    <a:ext cx="102810" cy="75595"/>
                  </a:xfrm>
                  <a:custGeom>
                    <a:avLst/>
                    <a:gdLst>
                      <a:gd name="connsiteX0" fmla="*/ 2268 w 102809"/>
                      <a:gd name="connsiteY0" fmla="*/ 2268 h 75595"/>
                      <a:gd name="connsiteX1" fmla="*/ 42146 w 102809"/>
                      <a:gd name="connsiteY1" fmla="*/ 70294 h 75595"/>
                      <a:gd name="connsiteX2" fmla="*/ 60912 w 102809"/>
                      <a:gd name="connsiteY2" fmla="*/ 70294 h 75595"/>
                      <a:gd name="connsiteX3" fmla="*/ 100790 w 102809"/>
                      <a:gd name="connsiteY3" fmla="*/ 2268 h 75595"/>
                      <a:gd name="connsiteX4" fmla="*/ 2268 w 102809"/>
                      <a:gd name="connsiteY4" fmla="*/ 2268 h 7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9" h="75595">
                        <a:moveTo>
                          <a:pt x="2268" y="2268"/>
                        </a:moveTo>
                        <a:lnTo>
                          <a:pt x="42146" y="70294"/>
                        </a:lnTo>
                        <a:cubicBezTo>
                          <a:pt x="46839" y="77331"/>
                          <a:pt x="56222" y="77331"/>
                          <a:pt x="60912" y="70294"/>
                        </a:cubicBezTo>
                        <a:lnTo>
                          <a:pt x="100790" y="2268"/>
                        </a:lnTo>
                        <a:lnTo>
                          <a:pt x="2268" y="2268"/>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4" name="PA-任意多边形 4497"/>
                  <p:cNvSpPr/>
                  <p:nvPr>
                    <p:custDataLst>
                      <p:tags r:id="rId32"/>
                    </p:custDataLst>
                  </p:nvPr>
                </p:nvSpPr>
                <p:spPr>
                  <a:xfrm>
                    <a:off x="21683248" y="18150477"/>
                    <a:ext cx="181429" cy="123976"/>
                  </a:xfrm>
                  <a:custGeom>
                    <a:avLst/>
                    <a:gdLst>
                      <a:gd name="connsiteX0" fmla="*/ 91407 w 181428"/>
                      <a:gd name="connsiteY0" fmla="*/ 121899 h 123976"/>
                      <a:gd name="connsiteX1" fmla="*/ 60912 w 181428"/>
                      <a:gd name="connsiteY1" fmla="*/ 105480 h 123976"/>
                      <a:gd name="connsiteX2" fmla="*/ 2268 w 181428"/>
                      <a:gd name="connsiteY2" fmla="*/ 2268 h 123976"/>
                      <a:gd name="connsiteX3" fmla="*/ 180546 w 181428"/>
                      <a:gd name="connsiteY3" fmla="*/ 2268 h 123976"/>
                      <a:gd name="connsiteX4" fmla="*/ 121902 w 181428"/>
                      <a:gd name="connsiteY4" fmla="*/ 105480 h 123976"/>
                      <a:gd name="connsiteX5" fmla="*/ 91407 w 181428"/>
                      <a:gd name="connsiteY5" fmla="*/ 121899 h 123976"/>
                      <a:gd name="connsiteX6" fmla="*/ 84367 w 181428"/>
                      <a:gd name="connsiteY6" fmla="*/ 49182 h 123976"/>
                      <a:gd name="connsiteX7" fmla="*/ 91404 w 181428"/>
                      <a:gd name="connsiteY7" fmla="*/ 63258 h 123976"/>
                      <a:gd name="connsiteX8" fmla="*/ 98440 w 181428"/>
                      <a:gd name="connsiteY8" fmla="*/ 49182 h 123976"/>
                      <a:gd name="connsiteX9" fmla="*/ 84367 w 181428"/>
                      <a:gd name="connsiteY9" fmla="*/ 49182 h 1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428" h="123976">
                        <a:moveTo>
                          <a:pt x="91407" y="121899"/>
                        </a:moveTo>
                        <a:cubicBezTo>
                          <a:pt x="79677" y="121899"/>
                          <a:pt x="67948" y="114863"/>
                          <a:pt x="60912" y="105480"/>
                        </a:cubicBezTo>
                        <a:lnTo>
                          <a:pt x="2268" y="2268"/>
                        </a:lnTo>
                        <a:lnTo>
                          <a:pt x="180546" y="2268"/>
                        </a:lnTo>
                        <a:lnTo>
                          <a:pt x="121902" y="105480"/>
                        </a:lnTo>
                        <a:cubicBezTo>
                          <a:pt x="114862" y="114863"/>
                          <a:pt x="103133" y="121899"/>
                          <a:pt x="91407" y="121899"/>
                        </a:cubicBezTo>
                        <a:close/>
                        <a:moveTo>
                          <a:pt x="84367" y="49182"/>
                        </a:moveTo>
                        <a:lnTo>
                          <a:pt x="91404" y="63258"/>
                        </a:lnTo>
                        <a:lnTo>
                          <a:pt x="98440" y="49182"/>
                        </a:lnTo>
                        <a:lnTo>
                          <a:pt x="84367" y="49182"/>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 name="文本框 3"/>
                <p:cNvSpPr txBox="1"/>
                <p:nvPr>
                  <p:custDataLst>
                    <p:tags r:id="rId13"/>
                  </p:custDataLst>
                </p:nvPr>
              </p:nvSpPr>
              <p:spPr>
                <a:xfrm>
                  <a:off x="833573" y="1159937"/>
                  <a:ext cx="331694" cy="434300"/>
                </a:xfrm>
                <a:prstGeom prst="rect">
                  <a:avLst/>
                </a:prstGeom>
                <a:noFill/>
              </p:spPr>
              <p:txBody>
                <a:bodyPr wrap="square" rtlCol="0">
                  <a:spAutoFit/>
                </a:bodyPr>
                <a:lstStyle/>
                <a:p>
                  <a:r>
                    <a:rPr lang="en-US" altLang="zh-CN" b="1" dirty="0">
                      <a:cs typeface="+mn-ea"/>
                      <a:sym typeface="+mn-lt"/>
                    </a:rPr>
                    <a:t>1</a:t>
                  </a:r>
                  <a:endParaRPr lang="zh-CN" altLang="en-US" b="1" dirty="0">
                    <a:cs typeface="+mn-ea"/>
                    <a:sym typeface="+mn-lt"/>
                  </a:endParaRPr>
                </a:p>
              </p:txBody>
            </p:sp>
          </p:grpSp>
          <p:sp>
            <p:nvSpPr>
              <p:cNvPr id="9" name="矩形 8"/>
              <p:cNvSpPr/>
              <p:nvPr>
                <p:custDataLst>
                  <p:tags r:id="rId11"/>
                </p:custDataLst>
              </p:nvPr>
            </p:nvSpPr>
            <p:spPr>
              <a:xfrm>
                <a:off x="1205073" y="4128700"/>
                <a:ext cx="8938260" cy="652198"/>
              </a:xfrm>
              <a:prstGeom prst="rect">
                <a:avLst/>
              </a:prstGeom>
            </p:spPr>
            <p:txBody>
              <a:bodyPr wrap="square">
                <a:spAutoFit/>
              </a:bodyPr>
              <a:lstStyle/>
              <a:p>
                <a:pPr>
                  <a:lnSpc>
                    <a:spcPct val="150000"/>
                  </a:lnSpc>
                </a:pPr>
                <a:r>
                  <a:rPr lang="en-US" altLang="zh-CN" sz="2000" b="1" dirty="0">
                    <a:cs typeface="+mn-ea"/>
                    <a:sym typeface="+mn-lt"/>
                  </a:rPr>
                  <a:t>Match each paragraph with its corresponding title.</a:t>
                </a:r>
              </a:p>
            </p:txBody>
          </p:sp>
        </p:grpSp>
        <p:grpSp>
          <p:nvGrpSpPr>
            <p:cNvPr id="68" name="组合 67"/>
            <p:cNvGrpSpPr/>
            <p:nvPr/>
          </p:nvGrpSpPr>
          <p:grpSpPr>
            <a:xfrm>
              <a:off x="8222089" y="1751492"/>
              <a:ext cx="2855001" cy="575652"/>
              <a:chOff x="7855428" y="1804007"/>
              <a:chExt cx="2855001" cy="575652"/>
            </a:xfrm>
          </p:grpSpPr>
          <p:sp>
            <p:nvSpPr>
              <p:cNvPr id="67" name="Freeform 5"/>
              <p:cNvSpPr/>
              <p:nvPr>
                <p:custDataLst>
                  <p:tags r:id="rId8"/>
                </p:custDataLst>
              </p:nvPr>
            </p:nvSpPr>
            <p:spPr bwMode="auto">
              <a:xfrm flipV="1">
                <a:off x="7855428" y="1804007"/>
                <a:ext cx="2844154" cy="484579"/>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32B15D"/>
              </a:solidFill>
              <a:ln w="7938" cap="flat">
                <a:no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7" name="文本框 16"/>
              <p:cNvSpPr txBox="1"/>
              <p:nvPr>
                <p:custDataLst>
                  <p:tags r:id="rId9"/>
                </p:custDataLst>
              </p:nvPr>
            </p:nvSpPr>
            <p:spPr>
              <a:xfrm>
                <a:off x="8482214" y="1909417"/>
                <a:ext cx="2228215" cy="470242"/>
              </a:xfrm>
              <a:prstGeom prst="rect">
                <a:avLst/>
              </a:prstGeom>
              <a:noFill/>
            </p:spPr>
            <p:txBody>
              <a:bodyPr wrap="square" rtlCol="0">
                <a:spAutoFit/>
              </a:bodyPr>
              <a:lstStyle/>
              <a:p>
                <a:r>
                  <a:rPr lang="en-US" altLang="zh-CN" sz="2000" b="1">
                    <a:solidFill>
                      <a:schemeClr val="bg1"/>
                    </a:solidFill>
                    <a:effectLst>
                      <a:outerShdw blurRad="38100" dist="38100" dir="2700000" algn="tl">
                        <a:srgbClr val="000000">
                          <a:alpha val="43137"/>
                        </a:srgbClr>
                      </a:outerShdw>
                    </a:effectLst>
                  </a:rPr>
                  <a:t>What to write</a:t>
                </a:r>
              </a:p>
            </p:txBody>
          </p:sp>
        </p:grpSp>
      </p:grpSp>
      <p:sp>
        <p:nvSpPr>
          <p:cNvPr id="8" name="文本框 7"/>
          <p:cNvSpPr txBox="1"/>
          <p:nvPr/>
        </p:nvSpPr>
        <p:spPr>
          <a:xfrm>
            <a:off x="1708150" y="2426970"/>
            <a:ext cx="2754630" cy="3879215"/>
          </a:xfrm>
          <a:prstGeom prst="rect">
            <a:avLst/>
          </a:prstGeom>
          <a:solidFill>
            <a:srgbClr val="CFEFE8"/>
          </a:solidFill>
          <a:ln w="15875" cmpd="sng">
            <a:noFill/>
            <a:prstDash val="solid"/>
          </a:ln>
        </p:spPr>
        <p:txBody>
          <a:bodyPr wrap="square" rtlCol="0">
            <a:noAutofit/>
          </a:bodyPr>
          <a:lstStyle/>
          <a:p>
            <a:pPr>
              <a:lnSpc>
                <a:spcPct val="125000"/>
              </a:lnSpc>
              <a:spcBef>
                <a:spcPts val="0"/>
              </a:spcBef>
              <a:spcAft>
                <a:spcPts val="0"/>
              </a:spcAft>
            </a:pPr>
            <a:r>
              <a:rPr lang="en-US" altLang="zh-CN" sz="2800" dirty="0"/>
              <a:t>Para. 2</a:t>
            </a:r>
          </a:p>
          <a:p>
            <a:pPr>
              <a:lnSpc>
                <a:spcPct val="125000"/>
              </a:lnSpc>
              <a:spcBef>
                <a:spcPts val="0"/>
              </a:spcBef>
              <a:spcAft>
                <a:spcPts val="0"/>
              </a:spcAft>
            </a:pPr>
            <a:r>
              <a:rPr lang="en-US" altLang="zh-CN" sz="2800" dirty="0"/>
              <a:t>Para. 3</a:t>
            </a:r>
          </a:p>
          <a:p>
            <a:pPr>
              <a:lnSpc>
                <a:spcPct val="125000"/>
              </a:lnSpc>
              <a:spcBef>
                <a:spcPts val="0"/>
              </a:spcBef>
              <a:spcAft>
                <a:spcPts val="0"/>
              </a:spcAft>
            </a:pPr>
            <a:r>
              <a:rPr lang="en-US" altLang="zh-CN" sz="2800" dirty="0"/>
              <a:t>Para. 4</a:t>
            </a:r>
          </a:p>
          <a:p>
            <a:pPr>
              <a:lnSpc>
                <a:spcPct val="125000"/>
              </a:lnSpc>
              <a:spcBef>
                <a:spcPts val="0"/>
              </a:spcBef>
              <a:spcAft>
                <a:spcPts val="0"/>
              </a:spcAft>
            </a:pPr>
            <a:r>
              <a:rPr lang="en-US" altLang="zh-CN" sz="2800" dirty="0"/>
              <a:t>Para. 5</a:t>
            </a:r>
          </a:p>
          <a:p>
            <a:pPr>
              <a:lnSpc>
                <a:spcPct val="125000"/>
              </a:lnSpc>
              <a:spcBef>
                <a:spcPts val="0"/>
              </a:spcBef>
              <a:spcAft>
                <a:spcPts val="0"/>
              </a:spcAft>
            </a:pPr>
            <a:r>
              <a:rPr lang="en-US" altLang="zh-CN" sz="2800" dirty="0">
                <a:sym typeface="+mn-ea"/>
              </a:rPr>
              <a:t>Para. 6</a:t>
            </a:r>
            <a:endParaRPr lang="en-US" altLang="zh-CN" sz="2800" dirty="0"/>
          </a:p>
          <a:p>
            <a:pPr>
              <a:lnSpc>
                <a:spcPct val="125000"/>
              </a:lnSpc>
              <a:spcBef>
                <a:spcPts val="0"/>
              </a:spcBef>
              <a:spcAft>
                <a:spcPts val="0"/>
              </a:spcAft>
            </a:pPr>
            <a:r>
              <a:rPr lang="en-US" altLang="zh-CN" sz="2800" dirty="0">
                <a:sym typeface="+mn-ea"/>
              </a:rPr>
              <a:t>Para. 7</a:t>
            </a:r>
          </a:p>
          <a:p>
            <a:pPr>
              <a:lnSpc>
                <a:spcPct val="125000"/>
              </a:lnSpc>
              <a:spcBef>
                <a:spcPts val="0"/>
              </a:spcBef>
              <a:spcAft>
                <a:spcPts val="0"/>
              </a:spcAft>
            </a:pPr>
            <a:r>
              <a:rPr lang="en-US" altLang="zh-CN" sz="2800" dirty="0">
                <a:sym typeface="+mn-ea"/>
              </a:rPr>
              <a:t>Para. 8 </a:t>
            </a:r>
          </a:p>
          <a:p>
            <a:pPr>
              <a:lnSpc>
                <a:spcPct val="125000"/>
              </a:lnSpc>
              <a:spcBef>
                <a:spcPts val="0"/>
              </a:spcBef>
              <a:spcAft>
                <a:spcPts val="0"/>
              </a:spcAft>
            </a:pPr>
            <a:endParaRPr lang="en-US" altLang="zh-CN" sz="2800" dirty="0"/>
          </a:p>
        </p:txBody>
      </p:sp>
      <p:sp>
        <p:nvSpPr>
          <p:cNvPr id="32" name="文本框 31"/>
          <p:cNvSpPr txBox="1"/>
          <p:nvPr/>
        </p:nvSpPr>
        <p:spPr>
          <a:xfrm>
            <a:off x="4172186" y="2426155"/>
            <a:ext cx="7948930" cy="3879214"/>
          </a:xfrm>
          <a:prstGeom prst="rect">
            <a:avLst/>
          </a:prstGeom>
          <a:solidFill>
            <a:srgbClr val="CDECCE"/>
          </a:solidFill>
          <a:ln w="15875" cmpd="sng">
            <a:noFill/>
            <a:prstDash val="solid"/>
          </a:ln>
        </p:spPr>
        <p:txBody>
          <a:bodyPr wrap="square" rtlCol="0">
            <a:noAutofit/>
          </a:bodyPr>
          <a:lstStyle/>
          <a:p>
            <a:pPr>
              <a:lnSpc>
                <a:spcPct val="125000"/>
              </a:lnSpc>
              <a:spcBef>
                <a:spcPts val="0"/>
              </a:spcBef>
              <a:spcAft>
                <a:spcPts val="0"/>
              </a:spcAft>
            </a:pPr>
            <a:r>
              <a:rPr lang="en-US" altLang="zh-CN" sz="2500" dirty="0"/>
              <a:t>A. Respect for People Older than You</a:t>
            </a:r>
          </a:p>
          <a:p>
            <a:pPr>
              <a:lnSpc>
                <a:spcPct val="125000"/>
              </a:lnSpc>
              <a:spcBef>
                <a:spcPts val="0"/>
              </a:spcBef>
              <a:spcAft>
                <a:spcPts val="0"/>
              </a:spcAft>
            </a:pPr>
            <a:r>
              <a:rPr lang="en-US" altLang="zh-CN" sz="2500" dirty="0"/>
              <a:t>B. Handshakes and Greetings in China</a:t>
            </a:r>
          </a:p>
          <a:p>
            <a:pPr>
              <a:lnSpc>
                <a:spcPct val="125000"/>
              </a:lnSpc>
              <a:spcBef>
                <a:spcPts val="0"/>
              </a:spcBef>
              <a:spcAft>
                <a:spcPts val="0"/>
              </a:spcAft>
            </a:pPr>
            <a:r>
              <a:rPr lang="en-US" altLang="zh-CN" sz="2500" dirty="0"/>
              <a:t>C. Gift-Giving Etiquette in China</a:t>
            </a:r>
          </a:p>
          <a:p>
            <a:pPr>
              <a:lnSpc>
                <a:spcPct val="125000"/>
              </a:lnSpc>
              <a:spcBef>
                <a:spcPts val="0"/>
              </a:spcBef>
              <a:spcAft>
                <a:spcPts val="0"/>
              </a:spcAft>
            </a:pPr>
            <a:r>
              <a:rPr lang="en-US" altLang="zh-CN" sz="2500" dirty="0"/>
              <a:t>D. Embrace Local Customs, Strengthen Bonds</a:t>
            </a:r>
          </a:p>
          <a:p>
            <a:pPr>
              <a:lnSpc>
                <a:spcPct val="125000"/>
              </a:lnSpc>
              <a:spcBef>
                <a:spcPts val="0"/>
              </a:spcBef>
              <a:spcAft>
                <a:spcPts val="0"/>
              </a:spcAft>
            </a:pPr>
            <a:r>
              <a:rPr lang="en-US" altLang="zh-CN" sz="2500" dirty="0"/>
              <a:t>E. </a:t>
            </a:r>
            <a:r>
              <a:rPr lang="en-US" altLang="zh-CN" sz="2500" dirty="0">
                <a:sym typeface="+mn-ea"/>
              </a:rPr>
              <a:t>Toasting </a:t>
            </a:r>
            <a:r>
              <a:rPr lang="en-US" altLang="zh-CN" sz="2500" dirty="0"/>
              <a:t>Etiquette and Attitudes towards Food Waste </a:t>
            </a:r>
          </a:p>
          <a:p>
            <a:pPr>
              <a:lnSpc>
                <a:spcPct val="125000"/>
              </a:lnSpc>
              <a:spcBef>
                <a:spcPts val="0"/>
              </a:spcBef>
              <a:spcAft>
                <a:spcPts val="0"/>
              </a:spcAft>
            </a:pPr>
            <a:r>
              <a:rPr lang="en-US" altLang="zh-CN" sz="2500" dirty="0"/>
              <a:t>F.  Tea Etiquette and Handling Bones Properly</a:t>
            </a:r>
          </a:p>
          <a:p>
            <a:pPr>
              <a:lnSpc>
                <a:spcPct val="125000"/>
              </a:lnSpc>
              <a:spcBef>
                <a:spcPts val="0"/>
              </a:spcBef>
              <a:spcAft>
                <a:spcPts val="0"/>
              </a:spcAft>
            </a:pPr>
            <a:r>
              <a:rPr lang="en-US" altLang="zh-CN" sz="2500" dirty="0"/>
              <a:t>G.  </a:t>
            </a:r>
            <a:r>
              <a:rPr lang="en-US" altLang="zh-CN" sz="2500" dirty="0">
                <a:sym typeface="+mn-ea"/>
              </a:rPr>
              <a:t>Managing Personal Questions</a:t>
            </a:r>
            <a:endParaRPr lang="en-US" altLang="zh-CN" sz="2500" dirty="0"/>
          </a:p>
          <a:p>
            <a:pPr>
              <a:lnSpc>
                <a:spcPct val="125000"/>
              </a:lnSpc>
              <a:spcBef>
                <a:spcPts val="0"/>
              </a:spcBef>
              <a:spcAft>
                <a:spcPts val="0"/>
              </a:spcAft>
            </a:pPr>
            <a:endParaRPr lang="en-US" altLang="zh-CN" sz="2500" dirty="0"/>
          </a:p>
        </p:txBody>
      </p:sp>
      <p:sp>
        <p:nvSpPr>
          <p:cNvPr id="34" name="文本框 33"/>
          <p:cNvSpPr txBox="1"/>
          <p:nvPr/>
        </p:nvSpPr>
        <p:spPr>
          <a:xfrm>
            <a:off x="3008630" y="2527935"/>
            <a:ext cx="561340" cy="46037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en-US" altLang="zh-CN" sz="2400" b="1">
                <a:solidFill>
                  <a:srgbClr val="FF0000"/>
                </a:solidFill>
                <a:latin typeface="Arial" panose="020B0604020202020204" pitchFamily="34" charset="0"/>
                <a:ea typeface="微软雅黑" panose="020B0503020204020204" charset="-122"/>
              </a:rPr>
              <a:t>B</a:t>
            </a:r>
          </a:p>
        </p:txBody>
      </p:sp>
      <p:sp>
        <p:nvSpPr>
          <p:cNvPr id="35" name="文本框 34"/>
          <p:cNvSpPr txBox="1"/>
          <p:nvPr/>
        </p:nvSpPr>
        <p:spPr>
          <a:xfrm>
            <a:off x="3008630" y="3100070"/>
            <a:ext cx="561340" cy="46037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en-US" altLang="zh-CN" sz="2400" b="1">
                <a:solidFill>
                  <a:srgbClr val="FF0000"/>
                </a:solidFill>
                <a:latin typeface="Arial" panose="020B0604020202020204" pitchFamily="34" charset="0"/>
                <a:ea typeface="微软雅黑" panose="020B0503020204020204" charset="-122"/>
              </a:rPr>
              <a:t>A</a:t>
            </a:r>
          </a:p>
        </p:txBody>
      </p:sp>
      <p:sp>
        <p:nvSpPr>
          <p:cNvPr id="36" name="文本框 35"/>
          <p:cNvSpPr txBox="1"/>
          <p:nvPr/>
        </p:nvSpPr>
        <p:spPr>
          <a:xfrm>
            <a:off x="3008630" y="3637280"/>
            <a:ext cx="561340" cy="480695"/>
          </a:xfrm>
          <a:prstGeom prst="rect">
            <a:avLst/>
          </a:prstGeom>
        </p:spPr>
        <p:txBody>
          <a:bodyPr wrap="square">
            <a:noAutofit/>
            <a:extLst>
              <a:ext uri="{4A0BC546-FE56-4ADE-93B0-CB8AF2F6F144}">
                <wpsdc:textFrameExt xmlns:wpsdc="http://www.wps.cn/officeDocument/2022/drawingmlCustomData" xmlns="" type="text"/>
              </a:ext>
            </a:extLst>
          </a:bodyPr>
          <a:lstStyle/>
          <a:p>
            <a:pPr algn="l"/>
            <a:r>
              <a:rPr lang="en-US" altLang="zh-CN" sz="2400" b="1">
                <a:solidFill>
                  <a:srgbClr val="FF0000"/>
                </a:solidFill>
                <a:latin typeface="Arial" panose="020B0604020202020204" pitchFamily="34" charset="0"/>
                <a:ea typeface="微软雅黑" panose="020B0503020204020204" charset="-122"/>
              </a:rPr>
              <a:t>C</a:t>
            </a:r>
          </a:p>
        </p:txBody>
      </p:sp>
      <p:sp>
        <p:nvSpPr>
          <p:cNvPr id="37" name="文本框 36"/>
          <p:cNvSpPr txBox="1"/>
          <p:nvPr/>
        </p:nvSpPr>
        <p:spPr>
          <a:xfrm>
            <a:off x="3008630" y="4672330"/>
            <a:ext cx="561340" cy="46037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en-US" altLang="zh-CN" sz="2400" b="1">
                <a:solidFill>
                  <a:srgbClr val="FF0000"/>
                </a:solidFill>
                <a:latin typeface="Arial" panose="020B0604020202020204" pitchFamily="34" charset="0"/>
                <a:ea typeface="微软雅黑" panose="020B0503020204020204" charset="-122"/>
              </a:rPr>
              <a:t>F</a:t>
            </a:r>
          </a:p>
        </p:txBody>
      </p:sp>
      <p:sp>
        <p:nvSpPr>
          <p:cNvPr id="38" name="文本框 37"/>
          <p:cNvSpPr txBox="1"/>
          <p:nvPr/>
        </p:nvSpPr>
        <p:spPr>
          <a:xfrm>
            <a:off x="3008630" y="4194810"/>
            <a:ext cx="561340" cy="480695"/>
          </a:xfrm>
          <a:prstGeom prst="rect">
            <a:avLst/>
          </a:prstGeom>
        </p:spPr>
        <p:txBody>
          <a:bodyPr wrap="square">
            <a:noAutofit/>
            <a:extLst>
              <a:ext uri="{4A0BC546-FE56-4ADE-93B0-CB8AF2F6F144}">
                <wpsdc:textFrameExt xmlns:wpsdc="http://www.wps.cn/officeDocument/2022/drawingmlCustomData" xmlns="" type="text"/>
              </a:ext>
            </a:extLst>
          </a:bodyPr>
          <a:lstStyle/>
          <a:p>
            <a:pPr algn="l"/>
            <a:r>
              <a:rPr lang="en-US" altLang="zh-CN" sz="2400" b="1">
                <a:solidFill>
                  <a:srgbClr val="FF0000"/>
                </a:solidFill>
                <a:latin typeface="Arial" panose="020B0604020202020204" pitchFamily="34" charset="0"/>
                <a:ea typeface="微软雅黑" panose="020B0503020204020204" charset="-122"/>
              </a:rPr>
              <a:t>E</a:t>
            </a:r>
          </a:p>
        </p:txBody>
      </p:sp>
      <p:sp>
        <p:nvSpPr>
          <p:cNvPr id="39" name="文本框 38"/>
          <p:cNvSpPr txBox="1"/>
          <p:nvPr/>
        </p:nvSpPr>
        <p:spPr>
          <a:xfrm>
            <a:off x="3008630" y="5191125"/>
            <a:ext cx="561340" cy="480695"/>
          </a:xfrm>
          <a:prstGeom prst="rect">
            <a:avLst/>
          </a:prstGeom>
        </p:spPr>
        <p:txBody>
          <a:bodyPr wrap="square">
            <a:noAutofit/>
            <a:extLst>
              <a:ext uri="{4A0BC546-FE56-4ADE-93B0-CB8AF2F6F144}">
                <wpsdc:textFrameExt xmlns:wpsdc="http://www.wps.cn/officeDocument/2022/drawingmlCustomData" xmlns="" type="text"/>
              </a:ext>
            </a:extLst>
          </a:bodyPr>
          <a:lstStyle/>
          <a:p>
            <a:pPr algn="l"/>
            <a:r>
              <a:rPr lang="en-US" altLang="zh-CN" sz="2400" b="1">
                <a:solidFill>
                  <a:srgbClr val="FF0000"/>
                </a:solidFill>
                <a:latin typeface="Arial" panose="020B0604020202020204" pitchFamily="34" charset="0"/>
                <a:ea typeface="微软雅黑" panose="020B0503020204020204" charset="-122"/>
              </a:rPr>
              <a:t>G</a:t>
            </a:r>
          </a:p>
        </p:txBody>
      </p:sp>
      <p:sp>
        <p:nvSpPr>
          <p:cNvPr id="33" name="文本框 32"/>
          <p:cNvSpPr txBox="1"/>
          <p:nvPr>
            <p:custDataLst>
              <p:tags r:id="rId6"/>
            </p:custDataLst>
          </p:nvPr>
        </p:nvSpPr>
        <p:spPr>
          <a:xfrm>
            <a:off x="3008630" y="5730240"/>
            <a:ext cx="561340" cy="480695"/>
          </a:xfrm>
          <a:prstGeom prst="rect">
            <a:avLst/>
          </a:prstGeom>
        </p:spPr>
        <p:txBody>
          <a:bodyPr wrap="square">
            <a:noAutofit/>
            <a:extLst>
              <a:ext uri="{4A0BC546-FE56-4ADE-93B0-CB8AF2F6F144}">
                <wpsdc:textFrameExt xmlns:wpsdc="http://www.wps.cn/officeDocument/2022/drawingmlCustomData" xmlns="" type="text"/>
              </a:ext>
            </a:extLst>
          </a:bodyPr>
          <a:lstStyle/>
          <a:p>
            <a:pPr algn="l"/>
            <a:r>
              <a:rPr lang="en-US" altLang="zh-CN" sz="2400" b="1">
                <a:solidFill>
                  <a:srgbClr val="FF0000"/>
                </a:solidFill>
                <a:latin typeface="Arial" panose="020B0604020202020204" pitchFamily="34" charset="0"/>
                <a:ea typeface="微软雅黑" panose="020B0503020204020204" charset="-122"/>
              </a:rPr>
              <a:t>D</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2" grpId="0" bldLvl="0" animBg="1"/>
      <p:bldP spid="34" grpId="0"/>
      <p:bldP spid="35" grpId="0"/>
      <p:bldP spid="36" grpId="0"/>
      <p:bldP spid="37" grpId="0"/>
      <p:bldP spid="38" grpId="0"/>
      <p:bldP spid="39"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平行四边形 9"/>
          <p:cNvSpPr/>
          <p:nvPr>
            <p:custDataLst>
              <p:tags r:id="rId2"/>
            </p:custDataLst>
          </p:nvPr>
        </p:nvSpPr>
        <p:spPr>
          <a:xfrm>
            <a:off x="3735572" y="220997"/>
            <a:ext cx="2027738" cy="333375"/>
          </a:xfrm>
          <a:prstGeom prst="parallelogram">
            <a:avLst/>
          </a:prstGeom>
          <a:solidFill>
            <a:srgbClr val="7CDBB9">
              <a:alpha val="30000"/>
            </a:srgbClr>
          </a:solidFill>
          <a:ln>
            <a:noFill/>
          </a:ln>
          <a:effectLst>
            <a:outerShdw blurRad="177800" dist="76200" dir="5400000" sx="90000" sy="90000" algn="t" rotWithShape="0">
              <a:srgbClr val="61A3D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buClrTx/>
              <a:buSzTx/>
              <a:defRPr/>
            </a:pPr>
            <a:r>
              <a:rPr lang="en-US" altLang="zh-CN" sz="2400" b="1" dirty="0">
                <a:solidFill>
                  <a:schemeClr val="tx1">
                    <a:lumMod val="60000"/>
                    <a:lumOff val="40000"/>
                  </a:schemeClr>
                </a:solidFill>
                <a:ea typeface="微软雅黑" panose="020B0503020204020204" charset="-122"/>
                <a:sym typeface="+mn-ea"/>
              </a:rPr>
              <a:t>Activate</a:t>
            </a:r>
          </a:p>
        </p:txBody>
      </p:sp>
      <p:sp>
        <p:nvSpPr>
          <p:cNvPr id="11" name="平行四边形 10"/>
          <p:cNvSpPr/>
          <p:nvPr>
            <p:custDataLst>
              <p:tags r:id="rId3"/>
            </p:custDataLst>
          </p:nvPr>
        </p:nvSpPr>
        <p:spPr>
          <a:xfrm>
            <a:off x="5777018" y="220997"/>
            <a:ext cx="2147189" cy="333375"/>
          </a:xfrm>
          <a:prstGeom prst="parallelogram">
            <a:avLst/>
          </a:prstGeom>
          <a:solidFill>
            <a:srgbClr val="7CD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ea typeface="微软雅黑" panose="020B0503020204020204" charset="-122"/>
                <a:sym typeface="+mn-ea"/>
              </a:rPr>
              <a:t>Acquire</a:t>
            </a:r>
          </a:p>
        </p:txBody>
      </p:sp>
      <p:sp>
        <p:nvSpPr>
          <p:cNvPr id="12" name="平行四边形 11"/>
          <p:cNvSpPr/>
          <p:nvPr>
            <p:custDataLst>
              <p:tags r:id="rId4"/>
            </p:custDataLst>
          </p:nvPr>
        </p:nvSpPr>
        <p:spPr>
          <a:xfrm>
            <a:off x="7937915" y="231792"/>
            <a:ext cx="2027738" cy="333375"/>
          </a:xfrm>
          <a:prstGeom prst="parallelogram">
            <a:avLst/>
          </a:prstGeom>
          <a:solidFill>
            <a:srgbClr val="7CDB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400" b="1" dirty="0">
                <a:solidFill>
                  <a:schemeClr val="tx1">
                    <a:lumMod val="60000"/>
                    <a:lumOff val="40000"/>
                  </a:schemeClr>
                </a:solidFill>
                <a:ea typeface="微软雅黑" panose="020B0503020204020204" charset="-122"/>
              </a:rPr>
              <a:t>Apply</a:t>
            </a:r>
          </a:p>
        </p:txBody>
      </p:sp>
      <p:sp>
        <p:nvSpPr>
          <p:cNvPr id="13" name="平行四边形 12"/>
          <p:cNvSpPr/>
          <p:nvPr>
            <p:custDataLst>
              <p:tags r:id="rId5"/>
            </p:custDataLst>
          </p:nvPr>
        </p:nvSpPr>
        <p:spPr>
          <a:xfrm>
            <a:off x="9973927" y="231792"/>
            <a:ext cx="2147189" cy="333375"/>
          </a:xfrm>
          <a:prstGeom prst="parallelogram">
            <a:avLst/>
          </a:prstGeom>
          <a:solidFill>
            <a:srgbClr val="7CDB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60000"/>
                    <a:lumOff val="40000"/>
                  </a:schemeClr>
                </a:solidFill>
                <a:ea typeface="微软雅黑" panose="020B0503020204020204" charset="-122"/>
                <a:sym typeface="+mn-ea"/>
              </a:rPr>
              <a:t>Assess</a:t>
            </a:r>
          </a:p>
        </p:txBody>
      </p:sp>
      <p:grpSp>
        <p:nvGrpSpPr>
          <p:cNvPr id="70" name="组合 69"/>
          <p:cNvGrpSpPr/>
          <p:nvPr/>
        </p:nvGrpSpPr>
        <p:grpSpPr>
          <a:xfrm>
            <a:off x="1397635" y="697230"/>
            <a:ext cx="9679305" cy="1382250"/>
            <a:chOff x="1397904" y="697194"/>
            <a:chExt cx="9679186" cy="1629950"/>
          </a:xfrm>
        </p:grpSpPr>
        <p:sp>
          <p:nvSpPr>
            <p:cNvPr id="362" name="Oval 18"/>
            <p:cNvSpPr/>
            <p:nvPr>
              <p:custDataLst>
                <p:tags r:id="rId9"/>
              </p:custDataLst>
            </p:nvPr>
          </p:nvSpPr>
          <p:spPr>
            <a:xfrm>
              <a:off x="8649281" y="1346948"/>
              <a:ext cx="347980" cy="260985"/>
            </a:xfrm>
            <a:custGeom>
              <a:avLst/>
              <a:gdLst>
                <a:gd name="connsiteX0" fmla="*/ 286884 w 598888"/>
                <a:gd name="connsiteY0" fmla="*/ 392767 h 507365"/>
                <a:gd name="connsiteX1" fmla="*/ 304096 w 598888"/>
                <a:gd name="connsiteY1" fmla="*/ 392767 h 507365"/>
                <a:gd name="connsiteX2" fmla="*/ 304096 w 598888"/>
                <a:gd name="connsiteY2" fmla="*/ 448275 h 507365"/>
                <a:gd name="connsiteX3" fmla="*/ 342824 w 598888"/>
                <a:gd name="connsiteY3" fmla="*/ 468330 h 507365"/>
                <a:gd name="connsiteX4" fmla="*/ 342824 w 598888"/>
                <a:gd name="connsiteY4" fmla="*/ 469046 h 507365"/>
                <a:gd name="connsiteX5" fmla="*/ 449325 w 598888"/>
                <a:gd name="connsiteY5" fmla="*/ 490533 h 507365"/>
                <a:gd name="connsiteX6" fmla="*/ 446098 w 598888"/>
                <a:gd name="connsiteY6" fmla="*/ 507365 h 507365"/>
                <a:gd name="connsiteX7" fmla="*/ 327404 w 598888"/>
                <a:gd name="connsiteY7" fmla="*/ 483013 h 507365"/>
                <a:gd name="connsiteX8" fmla="*/ 295490 w 598888"/>
                <a:gd name="connsiteY8" fmla="*/ 488385 h 507365"/>
                <a:gd name="connsiteX9" fmla="*/ 263934 w 598888"/>
                <a:gd name="connsiteY9" fmla="*/ 483371 h 507365"/>
                <a:gd name="connsiteX10" fmla="*/ 145240 w 598888"/>
                <a:gd name="connsiteY10" fmla="*/ 507365 h 507365"/>
                <a:gd name="connsiteX11" fmla="*/ 142013 w 598888"/>
                <a:gd name="connsiteY11" fmla="*/ 490533 h 507365"/>
                <a:gd name="connsiteX12" fmla="*/ 248156 w 598888"/>
                <a:gd name="connsiteY12" fmla="*/ 469046 h 507365"/>
                <a:gd name="connsiteX13" fmla="*/ 248156 w 598888"/>
                <a:gd name="connsiteY13" fmla="*/ 468330 h 507365"/>
                <a:gd name="connsiteX14" fmla="*/ 286884 w 598888"/>
                <a:gd name="connsiteY14" fmla="*/ 448275 h 507365"/>
                <a:gd name="connsiteX15" fmla="*/ 562256 w 598888"/>
                <a:gd name="connsiteY15" fmla="*/ 272855 h 507365"/>
                <a:gd name="connsiteX16" fmla="*/ 562256 w 598888"/>
                <a:gd name="connsiteY16" fmla="*/ 298632 h 507365"/>
                <a:gd name="connsiteX17" fmla="*/ 569067 w 598888"/>
                <a:gd name="connsiteY17" fmla="*/ 283954 h 507365"/>
                <a:gd name="connsiteX18" fmla="*/ 562256 w 598888"/>
                <a:gd name="connsiteY18" fmla="*/ 272855 h 507365"/>
                <a:gd name="connsiteX19" fmla="*/ 483382 w 598888"/>
                <a:gd name="connsiteY19" fmla="*/ 272855 h 507365"/>
                <a:gd name="connsiteX20" fmla="*/ 476570 w 598888"/>
                <a:gd name="connsiteY20" fmla="*/ 283954 h 507365"/>
                <a:gd name="connsiteX21" fmla="*/ 483382 w 598888"/>
                <a:gd name="connsiteY21" fmla="*/ 298632 h 507365"/>
                <a:gd name="connsiteX22" fmla="*/ 115860 w 598888"/>
                <a:gd name="connsiteY22" fmla="*/ 272855 h 507365"/>
                <a:gd name="connsiteX23" fmla="*/ 115860 w 598888"/>
                <a:gd name="connsiteY23" fmla="*/ 298632 h 507365"/>
                <a:gd name="connsiteX24" fmla="*/ 122672 w 598888"/>
                <a:gd name="connsiteY24" fmla="*/ 283954 h 507365"/>
                <a:gd name="connsiteX25" fmla="*/ 115860 w 598888"/>
                <a:gd name="connsiteY25" fmla="*/ 272855 h 507365"/>
                <a:gd name="connsiteX26" fmla="*/ 36989 w 598888"/>
                <a:gd name="connsiteY26" fmla="*/ 272855 h 507365"/>
                <a:gd name="connsiteX27" fmla="*/ 30178 w 598888"/>
                <a:gd name="connsiteY27" fmla="*/ 283954 h 507365"/>
                <a:gd name="connsiteX28" fmla="*/ 36989 w 598888"/>
                <a:gd name="connsiteY28" fmla="*/ 298632 h 507365"/>
                <a:gd name="connsiteX29" fmla="*/ 522819 w 598888"/>
                <a:gd name="connsiteY29" fmla="*/ 222376 h 507365"/>
                <a:gd name="connsiteX30" fmla="*/ 513497 w 598888"/>
                <a:gd name="connsiteY30" fmla="*/ 284312 h 507365"/>
                <a:gd name="connsiteX31" fmla="*/ 522819 w 598888"/>
                <a:gd name="connsiteY31" fmla="*/ 296842 h 507365"/>
                <a:gd name="connsiteX32" fmla="*/ 532140 w 598888"/>
                <a:gd name="connsiteY32" fmla="*/ 284312 h 507365"/>
                <a:gd name="connsiteX33" fmla="*/ 76066 w 598888"/>
                <a:gd name="connsiteY33" fmla="*/ 222376 h 507365"/>
                <a:gd name="connsiteX34" fmla="*/ 67104 w 598888"/>
                <a:gd name="connsiteY34" fmla="*/ 284312 h 507365"/>
                <a:gd name="connsiteX35" fmla="*/ 76066 w 598888"/>
                <a:gd name="connsiteY35" fmla="*/ 296842 h 507365"/>
                <a:gd name="connsiteX36" fmla="*/ 76425 w 598888"/>
                <a:gd name="connsiteY36" fmla="*/ 296842 h 507365"/>
                <a:gd name="connsiteX37" fmla="*/ 85746 w 598888"/>
                <a:gd name="connsiteY37" fmla="*/ 284312 h 507365"/>
                <a:gd name="connsiteX38" fmla="*/ 76425 w 598888"/>
                <a:gd name="connsiteY38" fmla="*/ 222376 h 507365"/>
                <a:gd name="connsiteX39" fmla="*/ 513497 w 598888"/>
                <a:gd name="connsiteY39" fmla="*/ 210920 h 507365"/>
                <a:gd name="connsiteX40" fmla="*/ 522819 w 598888"/>
                <a:gd name="connsiteY40" fmla="*/ 220944 h 507365"/>
                <a:gd name="connsiteX41" fmla="*/ 532499 w 598888"/>
                <a:gd name="connsiteY41" fmla="*/ 211278 h 507365"/>
                <a:gd name="connsiteX42" fmla="*/ 546481 w 598888"/>
                <a:gd name="connsiteY42" fmla="*/ 217364 h 507365"/>
                <a:gd name="connsiteX43" fmla="*/ 548273 w 598888"/>
                <a:gd name="connsiteY43" fmla="*/ 218438 h 507365"/>
                <a:gd name="connsiteX44" fmla="*/ 598824 w 598888"/>
                <a:gd name="connsiteY44" fmla="*/ 285744 h 507365"/>
                <a:gd name="connsiteX45" fmla="*/ 575162 w 598888"/>
                <a:gd name="connsiteY45" fmla="*/ 335149 h 507365"/>
                <a:gd name="connsiteX46" fmla="*/ 562614 w 598888"/>
                <a:gd name="connsiteY46" fmla="*/ 341951 h 507365"/>
                <a:gd name="connsiteX47" fmla="*/ 559387 w 598888"/>
                <a:gd name="connsiteY47" fmla="*/ 341593 h 507365"/>
                <a:gd name="connsiteX48" fmla="*/ 558670 w 598888"/>
                <a:gd name="connsiteY48" fmla="*/ 343383 h 507365"/>
                <a:gd name="connsiteX49" fmla="*/ 558670 w 598888"/>
                <a:gd name="connsiteY49" fmla="*/ 485871 h 507365"/>
                <a:gd name="connsiteX50" fmla="*/ 540744 w 598888"/>
                <a:gd name="connsiteY50" fmla="*/ 503413 h 507365"/>
                <a:gd name="connsiteX51" fmla="*/ 523177 w 598888"/>
                <a:gd name="connsiteY51" fmla="*/ 485871 h 507365"/>
                <a:gd name="connsiteX52" fmla="*/ 523177 w 598888"/>
                <a:gd name="connsiteY52" fmla="*/ 363074 h 507365"/>
                <a:gd name="connsiteX53" fmla="*/ 522819 w 598888"/>
                <a:gd name="connsiteY53" fmla="*/ 363432 h 507365"/>
                <a:gd name="connsiteX54" fmla="*/ 520667 w 598888"/>
                <a:gd name="connsiteY54" fmla="*/ 363074 h 507365"/>
                <a:gd name="connsiteX55" fmla="*/ 520667 w 598888"/>
                <a:gd name="connsiteY55" fmla="*/ 485871 h 507365"/>
                <a:gd name="connsiteX56" fmla="*/ 503100 w 598888"/>
                <a:gd name="connsiteY56" fmla="*/ 503413 h 507365"/>
                <a:gd name="connsiteX57" fmla="*/ 485533 w 598888"/>
                <a:gd name="connsiteY57" fmla="*/ 485871 h 507365"/>
                <a:gd name="connsiteX58" fmla="*/ 485533 w 598888"/>
                <a:gd name="connsiteY58" fmla="*/ 343025 h 507365"/>
                <a:gd name="connsiteX59" fmla="*/ 485533 w 598888"/>
                <a:gd name="connsiteY59" fmla="*/ 341951 h 507365"/>
                <a:gd name="connsiteX60" fmla="*/ 483023 w 598888"/>
                <a:gd name="connsiteY60" fmla="*/ 341951 h 507365"/>
                <a:gd name="connsiteX61" fmla="*/ 470475 w 598888"/>
                <a:gd name="connsiteY61" fmla="*/ 335149 h 507365"/>
                <a:gd name="connsiteX62" fmla="*/ 446454 w 598888"/>
                <a:gd name="connsiteY62" fmla="*/ 285744 h 507365"/>
                <a:gd name="connsiteX63" fmla="*/ 497364 w 598888"/>
                <a:gd name="connsiteY63" fmla="*/ 218438 h 507365"/>
                <a:gd name="connsiteX64" fmla="*/ 499156 w 598888"/>
                <a:gd name="connsiteY64" fmla="*/ 217364 h 507365"/>
                <a:gd name="connsiteX65" fmla="*/ 513497 w 598888"/>
                <a:gd name="connsiteY65" fmla="*/ 210920 h 507365"/>
                <a:gd name="connsiteX66" fmla="*/ 67104 w 598888"/>
                <a:gd name="connsiteY66" fmla="*/ 210920 h 507365"/>
                <a:gd name="connsiteX67" fmla="*/ 76425 w 598888"/>
                <a:gd name="connsiteY67" fmla="*/ 220944 h 507365"/>
                <a:gd name="connsiteX68" fmla="*/ 85746 w 598888"/>
                <a:gd name="connsiteY68" fmla="*/ 211278 h 507365"/>
                <a:gd name="connsiteX69" fmla="*/ 100086 w 598888"/>
                <a:gd name="connsiteY69" fmla="*/ 217364 h 507365"/>
                <a:gd name="connsiteX70" fmla="*/ 101879 w 598888"/>
                <a:gd name="connsiteY70" fmla="*/ 218438 h 507365"/>
                <a:gd name="connsiteX71" fmla="*/ 152428 w 598888"/>
                <a:gd name="connsiteY71" fmla="*/ 285744 h 507365"/>
                <a:gd name="connsiteX72" fmla="*/ 128766 w 598888"/>
                <a:gd name="connsiteY72" fmla="*/ 335149 h 507365"/>
                <a:gd name="connsiteX73" fmla="*/ 116219 w 598888"/>
                <a:gd name="connsiteY73" fmla="*/ 341951 h 507365"/>
                <a:gd name="connsiteX74" fmla="*/ 112992 w 598888"/>
                <a:gd name="connsiteY74" fmla="*/ 341593 h 507365"/>
                <a:gd name="connsiteX75" fmla="*/ 111917 w 598888"/>
                <a:gd name="connsiteY75" fmla="*/ 343383 h 507365"/>
                <a:gd name="connsiteX76" fmla="*/ 111917 w 598888"/>
                <a:gd name="connsiteY76" fmla="*/ 485871 h 507365"/>
                <a:gd name="connsiteX77" fmla="*/ 94350 w 598888"/>
                <a:gd name="connsiteY77" fmla="*/ 503413 h 507365"/>
                <a:gd name="connsiteX78" fmla="*/ 76783 w 598888"/>
                <a:gd name="connsiteY78" fmla="*/ 485871 h 507365"/>
                <a:gd name="connsiteX79" fmla="*/ 76783 w 598888"/>
                <a:gd name="connsiteY79" fmla="*/ 363074 h 507365"/>
                <a:gd name="connsiteX80" fmla="*/ 76425 w 598888"/>
                <a:gd name="connsiteY80" fmla="*/ 363432 h 507365"/>
                <a:gd name="connsiteX81" fmla="*/ 74274 w 598888"/>
                <a:gd name="connsiteY81" fmla="*/ 363074 h 507365"/>
                <a:gd name="connsiteX82" fmla="*/ 74274 w 598888"/>
                <a:gd name="connsiteY82" fmla="*/ 485871 h 507365"/>
                <a:gd name="connsiteX83" fmla="*/ 56707 w 598888"/>
                <a:gd name="connsiteY83" fmla="*/ 503413 h 507365"/>
                <a:gd name="connsiteX84" fmla="*/ 38782 w 598888"/>
                <a:gd name="connsiteY84" fmla="*/ 485871 h 507365"/>
                <a:gd name="connsiteX85" fmla="*/ 38782 w 598888"/>
                <a:gd name="connsiteY85" fmla="*/ 343025 h 507365"/>
                <a:gd name="connsiteX86" fmla="*/ 39140 w 598888"/>
                <a:gd name="connsiteY86" fmla="*/ 341951 h 507365"/>
                <a:gd name="connsiteX87" fmla="*/ 36272 w 598888"/>
                <a:gd name="connsiteY87" fmla="*/ 341951 h 507365"/>
                <a:gd name="connsiteX88" fmla="*/ 23725 w 598888"/>
                <a:gd name="connsiteY88" fmla="*/ 335149 h 507365"/>
                <a:gd name="connsiteX89" fmla="*/ 64 w 598888"/>
                <a:gd name="connsiteY89" fmla="*/ 285744 h 507365"/>
                <a:gd name="connsiteX90" fmla="*/ 50613 w 598888"/>
                <a:gd name="connsiteY90" fmla="*/ 218438 h 507365"/>
                <a:gd name="connsiteX91" fmla="*/ 52764 w 598888"/>
                <a:gd name="connsiteY91" fmla="*/ 217364 h 507365"/>
                <a:gd name="connsiteX92" fmla="*/ 67104 w 598888"/>
                <a:gd name="connsiteY92" fmla="*/ 210920 h 507365"/>
                <a:gd name="connsiteX93" fmla="*/ 332425 w 598888"/>
                <a:gd name="connsiteY93" fmla="*/ 140753 h 507365"/>
                <a:gd name="connsiteX94" fmla="*/ 332425 w 598888"/>
                <a:gd name="connsiteY94" fmla="*/ 166888 h 507365"/>
                <a:gd name="connsiteX95" fmla="*/ 339236 w 598888"/>
                <a:gd name="connsiteY95" fmla="*/ 152209 h 507365"/>
                <a:gd name="connsiteX96" fmla="*/ 332425 w 598888"/>
                <a:gd name="connsiteY96" fmla="*/ 140753 h 507365"/>
                <a:gd name="connsiteX97" fmla="*/ 253551 w 598888"/>
                <a:gd name="connsiteY97" fmla="*/ 140753 h 507365"/>
                <a:gd name="connsiteX98" fmla="*/ 246739 w 598888"/>
                <a:gd name="connsiteY98" fmla="*/ 152209 h 507365"/>
                <a:gd name="connsiteX99" fmla="*/ 253551 w 598888"/>
                <a:gd name="connsiteY99" fmla="*/ 166888 h 507365"/>
                <a:gd name="connsiteX100" fmla="*/ 522819 w 598888"/>
                <a:gd name="connsiteY100" fmla="*/ 132169 h 507365"/>
                <a:gd name="connsiteX101" fmla="*/ 561172 w 598888"/>
                <a:gd name="connsiteY101" fmla="*/ 170451 h 507365"/>
                <a:gd name="connsiteX102" fmla="*/ 522819 w 598888"/>
                <a:gd name="connsiteY102" fmla="*/ 208733 h 507365"/>
                <a:gd name="connsiteX103" fmla="*/ 484466 w 598888"/>
                <a:gd name="connsiteY103" fmla="*/ 170451 h 507365"/>
                <a:gd name="connsiteX104" fmla="*/ 522819 w 598888"/>
                <a:gd name="connsiteY104" fmla="*/ 132169 h 507365"/>
                <a:gd name="connsiteX105" fmla="*/ 76246 w 598888"/>
                <a:gd name="connsiteY105" fmla="*/ 132169 h 507365"/>
                <a:gd name="connsiteX106" fmla="*/ 114775 w 598888"/>
                <a:gd name="connsiteY106" fmla="*/ 170451 h 507365"/>
                <a:gd name="connsiteX107" fmla="*/ 76246 w 598888"/>
                <a:gd name="connsiteY107" fmla="*/ 208733 h 507365"/>
                <a:gd name="connsiteX108" fmla="*/ 37717 w 598888"/>
                <a:gd name="connsiteY108" fmla="*/ 170451 h 507365"/>
                <a:gd name="connsiteX109" fmla="*/ 76246 w 598888"/>
                <a:gd name="connsiteY109" fmla="*/ 132169 h 507365"/>
                <a:gd name="connsiteX110" fmla="*/ 292988 w 598888"/>
                <a:gd name="connsiteY110" fmla="*/ 90272 h 507365"/>
                <a:gd name="connsiteX111" fmla="*/ 283666 w 598888"/>
                <a:gd name="connsiteY111" fmla="*/ 152209 h 507365"/>
                <a:gd name="connsiteX112" fmla="*/ 292988 w 598888"/>
                <a:gd name="connsiteY112" fmla="*/ 164740 h 507365"/>
                <a:gd name="connsiteX113" fmla="*/ 302309 w 598888"/>
                <a:gd name="connsiteY113" fmla="*/ 152209 h 507365"/>
                <a:gd name="connsiteX114" fmla="*/ 283666 w 598888"/>
                <a:gd name="connsiteY114" fmla="*/ 79174 h 507365"/>
                <a:gd name="connsiteX115" fmla="*/ 292988 w 598888"/>
                <a:gd name="connsiteY115" fmla="*/ 88840 h 507365"/>
                <a:gd name="connsiteX116" fmla="*/ 302668 w 598888"/>
                <a:gd name="connsiteY116" fmla="*/ 79174 h 507365"/>
                <a:gd name="connsiteX117" fmla="*/ 316650 w 598888"/>
                <a:gd name="connsiteY117" fmla="*/ 85260 h 507365"/>
                <a:gd name="connsiteX118" fmla="*/ 318442 w 598888"/>
                <a:gd name="connsiteY118" fmla="*/ 86334 h 507365"/>
                <a:gd name="connsiteX119" fmla="*/ 368993 w 598888"/>
                <a:gd name="connsiteY119" fmla="*/ 153641 h 507365"/>
                <a:gd name="connsiteX120" fmla="*/ 345331 w 598888"/>
                <a:gd name="connsiteY120" fmla="*/ 203406 h 507365"/>
                <a:gd name="connsiteX121" fmla="*/ 332783 w 598888"/>
                <a:gd name="connsiteY121" fmla="*/ 210208 h 507365"/>
                <a:gd name="connsiteX122" fmla="*/ 329556 w 598888"/>
                <a:gd name="connsiteY122" fmla="*/ 209492 h 507365"/>
                <a:gd name="connsiteX123" fmla="*/ 328839 w 598888"/>
                <a:gd name="connsiteY123" fmla="*/ 211282 h 507365"/>
                <a:gd name="connsiteX124" fmla="*/ 328839 w 598888"/>
                <a:gd name="connsiteY124" fmla="*/ 353772 h 507365"/>
                <a:gd name="connsiteX125" fmla="*/ 310913 w 598888"/>
                <a:gd name="connsiteY125" fmla="*/ 371315 h 507365"/>
                <a:gd name="connsiteX126" fmla="*/ 293346 w 598888"/>
                <a:gd name="connsiteY126" fmla="*/ 353772 h 507365"/>
                <a:gd name="connsiteX127" fmla="*/ 293346 w 598888"/>
                <a:gd name="connsiteY127" fmla="*/ 231331 h 507365"/>
                <a:gd name="connsiteX128" fmla="*/ 292988 w 598888"/>
                <a:gd name="connsiteY128" fmla="*/ 231331 h 507365"/>
                <a:gd name="connsiteX129" fmla="*/ 290836 w 598888"/>
                <a:gd name="connsiteY129" fmla="*/ 231331 h 507365"/>
                <a:gd name="connsiteX130" fmla="*/ 290836 w 598888"/>
                <a:gd name="connsiteY130" fmla="*/ 353772 h 507365"/>
                <a:gd name="connsiteX131" fmla="*/ 273269 w 598888"/>
                <a:gd name="connsiteY131" fmla="*/ 371315 h 507365"/>
                <a:gd name="connsiteX132" fmla="*/ 255702 w 598888"/>
                <a:gd name="connsiteY132" fmla="*/ 353772 h 507365"/>
                <a:gd name="connsiteX133" fmla="*/ 255702 w 598888"/>
                <a:gd name="connsiteY133" fmla="*/ 210924 h 507365"/>
                <a:gd name="connsiteX134" fmla="*/ 255702 w 598888"/>
                <a:gd name="connsiteY134" fmla="*/ 209850 h 507365"/>
                <a:gd name="connsiteX135" fmla="*/ 253192 w 598888"/>
                <a:gd name="connsiteY135" fmla="*/ 210208 h 507365"/>
                <a:gd name="connsiteX136" fmla="*/ 240285 w 598888"/>
                <a:gd name="connsiteY136" fmla="*/ 203406 h 507365"/>
                <a:gd name="connsiteX137" fmla="*/ 216623 w 598888"/>
                <a:gd name="connsiteY137" fmla="*/ 153641 h 507365"/>
                <a:gd name="connsiteX138" fmla="*/ 267174 w 598888"/>
                <a:gd name="connsiteY138" fmla="*/ 86334 h 507365"/>
                <a:gd name="connsiteX139" fmla="*/ 269325 w 598888"/>
                <a:gd name="connsiteY139" fmla="*/ 85260 h 507365"/>
                <a:gd name="connsiteX140" fmla="*/ 283666 w 598888"/>
                <a:gd name="connsiteY140" fmla="*/ 79174 h 507365"/>
                <a:gd name="connsiteX141" fmla="*/ 292988 w 598888"/>
                <a:gd name="connsiteY141" fmla="*/ 0 h 507365"/>
                <a:gd name="connsiteX142" fmla="*/ 331341 w 598888"/>
                <a:gd name="connsiteY142" fmla="*/ 38494 h 507365"/>
                <a:gd name="connsiteX143" fmla="*/ 292988 w 598888"/>
                <a:gd name="connsiteY143" fmla="*/ 76988 h 507365"/>
                <a:gd name="connsiteX144" fmla="*/ 254635 w 598888"/>
                <a:gd name="connsiteY144" fmla="*/ 38494 h 507365"/>
                <a:gd name="connsiteX145" fmla="*/ 292988 w 598888"/>
                <a:gd name="connsiteY145" fmla="*/ 0 h 50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8888" h="507365">
                  <a:moveTo>
                    <a:pt x="286884" y="392767"/>
                  </a:moveTo>
                  <a:lnTo>
                    <a:pt x="304096" y="392767"/>
                  </a:lnTo>
                  <a:lnTo>
                    <a:pt x="304096" y="448275"/>
                  </a:lnTo>
                  <a:cubicBezTo>
                    <a:pt x="325970" y="450066"/>
                    <a:pt x="342824" y="458303"/>
                    <a:pt x="342824" y="468330"/>
                  </a:cubicBezTo>
                  <a:cubicBezTo>
                    <a:pt x="342824" y="468688"/>
                    <a:pt x="342824" y="468688"/>
                    <a:pt x="342824" y="469046"/>
                  </a:cubicBezTo>
                  <a:lnTo>
                    <a:pt x="449325" y="490533"/>
                  </a:lnTo>
                  <a:lnTo>
                    <a:pt x="446098" y="507365"/>
                  </a:lnTo>
                  <a:lnTo>
                    <a:pt x="327404" y="483013"/>
                  </a:lnTo>
                  <a:cubicBezTo>
                    <a:pt x="318798" y="486594"/>
                    <a:pt x="307682" y="488385"/>
                    <a:pt x="295490" y="488385"/>
                  </a:cubicBezTo>
                  <a:cubicBezTo>
                    <a:pt x="283298" y="488385"/>
                    <a:pt x="272181" y="486594"/>
                    <a:pt x="263934" y="483371"/>
                  </a:cubicBezTo>
                  <a:lnTo>
                    <a:pt x="145240" y="507365"/>
                  </a:lnTo>
                  <a:lnTo>
                    <a:pt x="142013" y="490533"/>
                  </a:lnTo>
                  <a:lnTo>
                    <a:pt x="248156" y="469046"/>
                  </a:lnTo>
                  <a:cubicBezTo>
                    <a:pt x="248156" y="468688"/>
                    <a:pt x="248156" y="468688"/>
                    <a:pt x="248156" y="468330"/>
                  </a:cubicBezTo>
                  <a:cubicBezTo>
                    <a:pt x="248156" y="458303"/>
                    <a:pt x="265010" y="450066"/>
                    <a:pt x="286884" y="448275"/>
                  </a:cubicBezTo>
                  <a:close/>
                  <a:moveTo>
                    <a:pt x="562256" y="272855"/>
                  </a:moveTo>
                  <a:lnTo>
                    <a:pt x="562256" y="298632"/>
                  </a:lnTo>
                  <a:cubicBezTo>
                    <a:pt x="565482" y="292188"/>
                    <a:pt x="568350" y="286818"/>
                    <a:pt x="569067" y="283954"/>
                  </a:cubicBezTo>
                  <a:cubicBezTo>
                    <a:pt x="567992" y="281448"/>
                    <a:pt x="565482" y="277510"/>
                    <a:pt x="562256" y="272855"/>
                  </a:cubicBezTo>
                  <a:close/>
                  <a:moveTo>
                    <a:pt x="483382" y="272855"/>
                  </a:moveTo>
                  <a:cubicBezTo>
                    <a:pt x="480155" y="277510"/>
                    <a:pt x="477645" y="281448"/>
                    <a:pt x="476570" y="283954"/>
                  </a:cubicBezTo>
                  <a:cubicBezTo>
                    <a:pt x="477287" y="286818"/>
                    <a:pt x="479796" y="292188"/>
                    <a:pt x="483382" y="298632"/>
                  </a:cubicBezTo>
                  <a:close/>
                  <a:moveTo>
                    <a:pt x="115860" y="272855"/>
                  </a:moveTo>
                  <a:lnTo>
                    <a:pt x="115860" y="298632"/>
                  </a:lnTo>
                  <a:cubicBezTo>
                    <a:pt x="119087" y="292188"/>
                    <a:pt x="121596" y="286818"/>
                    <a:pt x="122672" y="283954"/>
                  </a:cubicBezTo>
                  <a:cubicBezTo>
                    <a:pt x="121596" y="281448"/>
                    <a:pt x="119087" y="277510"/>
                    <a:pt x="115860" y="272855"/>
                  </a:cubicBezTo>
                  <a:close/>
                  <a:moveTo>
                    <a:pt x="36989" y="272855"/>
                  </a:moveTo>
                  <a:cubicBezTo>
                    <a:pt x="33404" y="277510"/>
                    <a:pt x="30895" y="281448"/>
                    <a:pt x="30178" y="283954"/>
                  </a:cubicBezTo>
                  <a:cubicBezTo>
                    <a:pt x="30895" y="286818"/>
                    <a:pt x="33404" y="292188"/>
                    <a:pt x="36989" y="298632"/>
                  </a:cubicBezTo>
                  <a:close/>
                  <a:moveTo>
                    <a:pt x="522819" y="222376"/>
                  </a:moveTo>
                  <a:lnTo>
                    <a:pt x="513497" y="284312"/>
                  </a:lnTo>
                  <a:lnTo>
                    <a:pt x="522819" y="296842"/>
                  </a:lnTo>
                  <a:lnTo>
                    <a:pt x="532140" y="284312"/>
                  </a:lnTo>
                  <a:close/>
                  <a:moveTo>
                    <a:pt x="76066" y="222376"/>
                  </a:moveTo>
                  <a:lnTo>
                    <a:pt x="67104" y="284312"/>
                  </a:lnTo>
                  <a:lnTo>
                    <a:pt x="76066" y="296842"/>
                  </a:lnTo>
                  <a:lnTo>
                    <a:pt x="76425" y="296842"/>
                  </a:lnTo>
                  <a:lnTo>
                    <a:pt x="85746" y="284312"/>
                  </a:lnTo>
                  <a:lnTo>
                    <a:pt x="76425" y="222376"/>
                  </a:lnTo>
                  <a:close/>
                  <a:moveTo>
                    <a:pt x="513497" y="210920"/>
                  </a:moveTo>
                  <a:lnTo>
                    <a:pt x="522819" y="220944"/>
                  </a:lnTo>
                  <a:lnTo>
                    <a:pt x="532499" y="211278"/>
                  </a:lnTo>
                  <a:cubicBezTo>
                    <a:pt x="537518" y="212352"/>
                    <a:pt x="542179" y="214500"/>
                    <a:pt x="546481" y="217364"/>
                  </a:cubicBezTo>
                  <a:cubicBezTo>
                    <a:pt x="547198" y="217722"/>
                    <a:pt x="547915" y="218080"/>
                    <a:pt x="548273" y="218438"/>
                  </a:cubicBezTo>
                  <a:cubicBezTo>
                    <a:pt x="564407" y="228104"/>
                    <a:pt x="600617" y="264621"/>
                    <a:pt x="598824" y="285744"/>
                  </a:cubicBezTo>
                  <a:cubicBezTo>
                    <a:pt x="598107" y="298274"/>
                    <a:pt x="583767" y="322261"/>
                    <a:pt x="575162" y="335149"/>
                  </a:cubicBezTo>
                  <a:cubicBezTo>
                    <a:pt x="572294" y="339803"/>
                    <a:pt x="567633" y="341951"/>
                    <a:pt x="562614" y="341951"/>
                  </a:cubicBezTo>
                  <a:cubicBezTo>
                    <a:pt x="561539" y="341951"/>
                    <a:pt x="560463" y="341951"/>
                    <a:pt x="559387" y="341593"/>
                  </a:cubicBezTo>
                  <a:cubicBezTo>
                    <a:pt x="559029" y="342309"/>
                    <a:pt x="558670" y="342667"/>
                    <a:pt x="558670" y="343383"/>
                  </a:cubicBezTo>
                  <a:lnTo>
                    <a:pt x="558670" y="485871"/>
                  </a:lnTo>
                  <a:cubicBezTo>
                    <a:pt x="558670" y="495537"/>
                    <a:pt x="550783" y="503413"/>
                    <a:pt x="540744" y="503413"/>
                  </a:cubicBezTo>
                  <a:cubicBezTo>
                    <a:pt x="531064" y="503413"/>
                    <a:pt x="523177" y="495537"/>
                    <a:pt x="523177" y="485871"/>
                  </a:cubicBezTo>
                  <a:lnTo>
                    <a:pt x="523177" y="363074"/>
                  </a:lnTo>
                  <a:cubicBezTo>
                    <a:pt x="523177" y="363074"/>
                    <a:pt x="522819" y="363432"/>
                    <a:pt x="522819" y="363432"/>
                  </a:cubicBezTo>
                  <a:cubicBezTo>
                    <a:pt x="522102" y="363432"/>
                    <a:pt x="521384" y="363074"/>
                    <a:pt x="520667" y="363074"/>
                  </a:cubicBezTo>
                  <a:lnTo>
                    <a:pt x="520667" y="485871"/>
                  </a:lnTo>
                  <a:cubicBezTo>
                    <a:pt x="520667" y="495537"/>
                    <a:pt x="512780" y="503413"/>
                    <a:pt x="503100" y="503413"/>
                  </a:cubicBezTo>
                  <a:cubicBezTo>
                    <a:pt x="493420" y="503413"/>
                    <a:pt x="485533" y="495537"/>
                    <a:pt x="485533" y="485871"/>
                  </a:cubicBezTo>
                  <a:lnTo>
                    <a:pt x="485533" y="343025"/>
                  </a:lnTo>
                  <a:cubicBezTo>
                    <a:pt x="485533" y="342667"/>
                    <a:pt x="485533" y="342309"/>
                    <a:pt x="485533" y="341951"/>
                  </a:cubicBezTo>
                  <a:cubicBezTo>
                    <a:pt x="484457" y="341951"/>
                    <a:pt x="483740" y="341951"/>
                    <a:pt x="483023" y="341951"/>
                  </a:cubicBezTo>
                  <a:cubicBezTo>
                    <a:pt x="478004" y="341951"/>
                    <a:pt x="473343" y="339803"/>
                    <a:pt x="470475" y="335149"/>
                  </a:cubicBezTo>
                  <a:cubicBezTo>
                    <a:pt x="461870" y="322261"/>
                    <a:pt x="447530" y="298274"/>
                    <a:pt x="446454" y="285744"/>
                  </a:cubicBezTo>
                  <a:cubicBezTo>
                    <a:pt x="445020" y="264621"/>
                    <a:pt x="481230" y="228104"/>
                    <a:pt x="497364" y="218438"/>
                  </a:cubicBezTo>
                  <a:cubicBezTo>
                    <a:pt x="497722" y="217722"/>
                    <a:pt x="498439" y="217722"/>
                    <a:pt x="499156" y="217364"/>
                  </a:cubicBezTo>
                  <a:cubicBezTo>
                    <a:pt x="503459" y="214500"/>
                    <a:pt x="508478" y="212352"/>
                    <a:pt x="513497" y="210920"/>
                  </a:cubicBezTo>
                  <a:close/>
                  <a:moveTo>
                    <a:pt x="67104" y="210920"/>
                  </a:moveTo>
                  <a:lnTo>
                    <a:pt x="76425" y="220944"/>
                  </a:lnTo>
                  <a:lnTo>
                    <a:pt x="85746" y="211278"/>
                  </a:lnTo>
                  <a:cubicBezTo>
                    <a:pt x="90765" y="212352"/>
                    <a:pt x="95784" y="214500"/>
                    <a:pt x="100086" y="217364"/>
                  </a:cubicBezTo>
                  <a:cubicBezTo>
                    <a:pt x="100803" y="217722"/>
                    <a:pt x="101520" y="218080"/>
                    <a:pt x="101879" y="218438"/>
                  </a:cubicBezTo>
                  <a:cubicBezTo>
                    <a:pt x="117653" y="228104"/>
                    <a:pt x="154220" y="264621"/>
                    <a:pt x="152428" y="285744"/>
                  </a:cubicBezTo>
                  <a:cubicBezTo>
                    <a:pt x="151352" y="298274"/>
                    <a:pt x="137370" y="322261"/>
                    <a:pt x="128766" y="335149"/>
                  </a:cubicBezTo>
                  <a:cubicBezTo>
                    <a:pt x="125898" y="339803"/>
                    <a:pt x="121238" y="341951"/>
                    <a:pt x="116219" y="341951"/>
                  </a:cubicBezTo>
                  <a:cubicBezTo>
                    <a:pt x="115143" y="341951"/>
                    <a:pt x="114068" y="341951"/>
                    <a:pt x="112992" y="341593"/>
                  </a:cubicBezTo>
                  <a:cubicBezTo>
                    <a:pt x="112634" y="342309"/>
                    <a:pt x="112275" y="342667"/>
                    <a:pt x="111917" y="343383"/>
                  </a:cubicBezTo>
                  <a:lnTo>
                    <a:pt x="111917" y="485871"/>
                  </a:lnTo>
                  <a:cubicBezTo>
                    <a:pt x="111917" y="495537"/>
                    <a:pt x="104030" y="503413"/>
                    <a:pt x="94350" y="503413"/>
                  </a:cubicBezTo>
                  <a:cubicBezTo>
                    <a:pt x="84670" y="503413"/>
                    <a:pt x="76783" y="495537"/>
                    <a:pt x="76783" y="485871"/>
                  </a:cubicBezTo>
                  <a:lnTo>
                    <a:pt x="76783" y="363074"/>
                  </a:lnTo>
                  <a:cubicBezTo>
                    <a:pt x="76783" y="363074"/>
                    <a:pt x="76425" y="363432"/>
                    <a:pt x="76425" y="363432"/>
                  </a:cubicBezTo>
                  <a:cubicBezTo>
                    <a:pt x="75708" y="363432"/>
                    <a:pt x="74991" y="363074"/>
                    <a:pt x="74274" y="363074"/>
                  </a:cubicBezTo>
                  <a:lnTo>
                    <a:pt x="74274" y="485871"/>
                  </a:lnTo>
                  <a:cubicBezTo>
                    <a:pt x="74274" y="495537"/>
                    <a:pt x="66387" y="503413"/>
                    <a:pt x="56707" y="503413"/>
                  </a:cubicBezTo>
                  <a:cubicBezTo>
                    <a:pt x="46669" y="503413"/>
                    <a:pt x="38782" y="495537"/>
                    <a:pt x="38782" y="485871"/>
                  </a:cubicBezTo>
                  <a:lnTo>
                    <a:pt x="38782" y="343025"/>
                  </a:lnTo>
                  <a:cubicBezTo>
                    <a:pt x="38782" y="342667"/>
                    <a:pt x="38782" y="342309"/>
                    <a:pt x="39140" y="341951"/>
                  </a:cubicBezTo>
                  <a:cubicBezTo>
                    <a:pt x="38065" y="341951"/>
                    <a:pt x="37348" y="341951"/>
                    <a:pt x="36272" y="341951"/>
                  </a:cubicBezTo>
                  <a:cubicBezTo>
                    <a:pt x="31612" y="341951"/>
                    <a:pt x="26593" y="339803"/>
                    <a:pt x="23725" y="335149"/>
                  </a:cubicBezTo>
                  <a:cubicBezTo>
                    <a:pt x="15479" y="322261"/>
                    <a:pt x="1139" y="298274"/>
                    <a:pt x="64" y="285744"/>
                  </a:cubicBezTo>
                  <a:cubicBezTo>
                    <a:pt x="-1729" y="264621"/>
                    <a:pt x="34838" y="228104"/>
                    <a:pt x="50613" y="218438"/>
                  </a:cubicBezTo>
                  <a:cubicBezTo>
                    <a:pt x="51330" y="217722"/>
                    <a:pt x="52047" y="217722"/>
                    <a:pt x="52764" y="217364"/>
                  </a:cubicBezTo>
                  <a:cubicBezTo>
                    <a:pt x="57066" y="214500"/>
                    <a:pt x="62085" y="212352"/>
                    <a:pt x="67104" y="210920"/>
                  </a:cubicBezTo>
                  <a:close/>
                  <a:moveTo>
                    <a:pt x="332425" y="140753"/>
                  </a:moveTo>
                  <a:lnTo>
                    <a:pt x="332425" y="166888"/>
                  </a:lnTo>
                  <a:cubicBezTo>
                    <a:pt x="335651" y="160444"/>
                    <a:pt x="338161" y="155073"/>
                    <a:pt x="339236" y="152209"/>
                  </a:cubicBezTo>
                  <a:cubicBezTo>
                    <a:pt x="338161" y="149345"/>
                    <a:pt x="335651" y="145407"/>
                    <a:pt x="332425" y="140753"/>
                  </a:cubicBezTo>
                  <a:close/>
                  <a:moveTo>
                    <a:pt x="253551" y="140753"/>
                  </a:moveTo>
                  <a:cubicBezTo>
                    <a:pt x="249965" y="145407"/>
                    <a:pt x="247456" y="149703"/>
                    <a:pt x="246739" y="152209"/>
                  </a:cubicBezTo>
                  <a:cubicBezTo>
                    <a:pt x="247456" y="154715"/>
                    <a:pt x="249965" y="160444"/>
                    <a:pt x="253551" y="166888"/>
                  </a:cubicBezTo>
                  <a:close/>
                  <a:moveTo>
                    <a:pt x="522819" y="132169"/>
                  </a:moveTo>
                  <a:cubicBezTo>
                    <a:pt x="544001" y="132169"/>
                    <a:pt x="561172" y="149308"/>
                    <a:pt x="561172" y="170451"/>
                  </a:cubicBezTo>
                  <a:cubicBezTo>
                    <a:pt x="561172" y="191594"/>
                    <a:pt x="544001" y="208733"/>
                    <a:pt x="522819" y="208733"/>
                  </a:cubicBezTo>
                  <a:cubicBezTo>
                    <a:pt x="501637" y="208733"/>
                    <a:pt x="484466" y="191594"/>
                    <a:pt x="484466" y="170451"/>
                  </a:cubicBezTo>
                  <a:cubicBezTo>
                    <a:pt x="484466" y="149308"/>
                    <a:pt x="501637" y="132169"/>
                    <a:pt x="522819" y="132169"/>
                  </a:cubicBezTo>
                  <a:close/>
                  <a:moveTo>
                    <a:pt x="76246" y="132169"/>
                  </a:moveTo>
                  <a:cubicBezTo>
                    <a:pt x="97525" y="132169"/>
                    <a:pt x="114775" y="149308"/>
                    <a:pt x="114775" y="170451"/>
                  </a:cubicBezTo>
                  <a:cubicBezTo>
                    <a:pt x="114775" y="191594"/>
                    <a:pt x="97525" y="208733"/>
                    <a:pt x="76246" y="208733"/>
                  </a:cubicBezTo>
                  <a:cubicBezTo>
                    <a:pt x="54967" y="208733"/>
                    <a:pt x="37717" y="191594"/>
                    <a:pt x="37717" y="170451"/>
                  </a:cubicBezTo>
                  <a:cubicBezTo>
                    <a:pt x="37717" y="149308"/>
                    <a:pt x="54967" y="132169"/>
                    <a:pt x="76246" y="132169"/>
                  </a:cubicBezTo>
                  <a:close/>
                  <a:moveTo>
                    <a:pt x="292988" y="90272"/>
                  </a:moveTo>
                  <a:lnTo>
                    <a:pt x="283666" y="152209"/>
                  </a:lnTo>
                  <a:lnTo>
                    <a:pt x="292988" y="164740"/>
                  </a:lnTo>
                  <a:lnTo>
                    <a:pt x="302309" y="152209"/>
                  </a:lnTo>
                  <a:close/>
                  <a:moveTo>
                    <a:pt x="283666" y="79174"/>
                  </a:moveTo>
                  <a:lnTo>
                    <a:pt x="292988" y="88840"/>
                  </a:lnTo>
                  <a:lnTo>
                    <a:pt x="302668" y="79174"/>
                  </a:lnTo>
                  <a:cubicBezTo>
                    <a:pt x="307687" y="80248"/>
                    <a:pt x="312348" y="82396"/>
                    <a:pt x="316650" y="85260"/>
                  </a:cubicBezTo>
                  <a:cubicBezTo>
                    <a:pt x="317367" y="85618"/>
                    <a:pt x="318084" y="85976"/>
                    <a:pt x="318442" y="86334"/>
                  </a:cubicBezTo>
                  <a:cubicBezTo>
                    <a:pt x="334217" y="96001"/>
                    <a:pt x="370786" y="132518"/>
                    <a:pt x="368993" y="153641"/>
                  </a:cubicBezTo>
                  <a:cubicBezTo>
                    <a:pt x="367918" y="166530"/>
                    <a:pt x="353936" y="190159"/>
                    <a:pt x="345331" y="203406"/>
                  </a:cubicBezTo>
                  <a:cubicBezTo>
                    <a:pt x="342463" y="207702"/>
                    <a:pt x="337802" y="210208"/>
                    <a:pt x="332783" y="210208"/>
                  </a:cubicBezTo>
                  <a:cubicBezTo>
                    <a:pt x="331708" y="210208"/>
                    <a:pt x="330632" y="209850"/>
                    <a:pt x="329556" y="209492"/>
                  </a:cubicBezTo>
                  <a:cubicBezTo>
                    <a:pt x="329198" y="210208"/>
                    <a:pt x="328839" y="210566"/>
                    <a:pt x="328839" y="211282"/>
                  </a:cubicBezTo>
                  <a:lnTo>
                    <a:pt x="328839" y="353772"/>
                  </a:lnTo>
                  <a:cubicBezTo>
                    <a:pt x="328839" y="363439"/>
                    <a:pt x="320593" y="371315"/>
                    <a:pt x="310913" y="371315"/>
                  </a:cubicBezTo>
                  <a:cubicBezTo>
                    <a:pt x="301233" y="371315"/>
                    <a:pt x="293346" y="363439"/>
                    <a:pt x="293346" y="353772"/>
                  </a:cubicBezTo>
                  <a:lnTo>
                    <a:pt x="293346" y="231331"/>
                  </a:lnTo>
                  <a:cubicBezTo>
                    <a:pt x="293346" y="231331"/>
                    <a:pt x="292988" y="231331"/>
                    <a:pt x="292988" y="231331"/>
                  </a:cubicBezTo>
                  <a:cubicBezTo>
                    <a:pt x="292271" y="231331"/>
                    <a:pt x="291553" y="231331"/>
                    <a:pt x="290836" y="231331"/>
                  </a:cubicBezTo>
                  <a:lnTo>
                    <a:pt x="290836" y="353772"/>
                  </a:lnTo>
                  <a:cubicBezTo>
                    <a:pt x="290836" y="363439"/>
                    <a:pt x="282949" y="371315"/>
                    <a:pt x="273269" y="371315"/>
                  </a:cubicBezTo>
                  <a:cubicBezTo>
                    <a:pt x="263589" y="371315"/>
                    <a:pt x="255702" y="363439"/>
                    <a:pt x="255702" y="353772"/>
                  </a:cubicBezTo>
                  <a:lnTo>
                    <a:pt x="255702" y="210924"/>
                  </a:lnTo>
                  <a:cubicBezTo>
                    <a:pt x="255702" y="210566"/>
                    <a:pt x="255702" y="210208"/>
                    <a:pt x="255702" y="209850"/>
                  </a:cubicBezTo>
                  <a:cubicBezTo>
                    <a:pt x="254626" y="209850"/>
                    <a:pt x="253909" y="210208"/>
                    <a:pt x="253192" y="210208"/>
                  </a:cubicBezTo>
                  <a:cubicBezTo>
                    <a:pt x="248173" y="210208"/>
                    <a:pt x="243154" y="207702"/>
                    <a:pt x="240285" y="203406"/>
                  </a:cubicBezTo>
                  <a:cubicBezTo>
                    <a:pt x="232039" y="190159"/>
                    <a:pt x="217699" y="166530"/>
                    <a:pt x="216623" y="153641"/>
                  </a:cubicBezTo>
                  <a:cubicBezTo>
                    <a:pt x="215189" y="132518"/>
                    <a:pt x="251399" y="96001"/>
                    <a:pt x="267174" y="86334"/>
                  </a:cubicBezTo>
                  <a:cubicBezTo>
                    <a:pt x="267891" y="85976"/>
                    <a:pt x="268608" y="85618"/>
                    <a:pt x="269325" y="85260"/>
                  </a:cubicBezTo>
                  <a:cubicBezTo>
                    <a:pt x="273628" y="82396"/>
                    <a:pt x="278647" y="80248"/>
                    <a:pt x="283666" y="79174"/>
                  </a:cubicBezTo>
                  <a:close/>
                  <a:moveTo>
                    <a:pt x="292988" y="0"/>
                  </a:moveTo>
                  <a:cubicBezTo>
                    <a:pt x="314170" y="0"/>
                    <a:pt x="331341" y="17234"/>
                    <a:pt x="331341" y="38494"/>
                  </a:cubicBezTo>
                  <a:cubicBezTo>
                    <a:pt x="331341" y="59754"/>
                    <a:pt x="314170" y="76988"/>
                    <a:pt x="292988" y="76988"/>
                  </a:cubicBezTo>
                  <a:cubicBezTo>
                    <a:pt x="271806" y="76988"/>
                    <a:pt x="254635" y="59754"/>
                    <a:pt x="254635" y="38494"/>
                  </a:cubicBezTo>
                  <a:cubicBezTo>
                    <a:pt x="254635" y="17234"/>
                    <a:pt x="271806" y="0"/>
                    <a:pt x="292988" y="0"/>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lt1"/>
                </a:solidFill>
                <a:latin typeface="汉仪旗黑-55简" charset="0"/>
                <a:cs typeface="汉仪旗黑-55简" charset="0"/>
              </a:endParaRPr>
            </a:p>
          </p:txBody>
        </p:sp>
        <p:grpSp>
          <p:nvGrpSpPr>
            <p:cNvPr id="5" name="组合 4"/>
            <p:cNvGrpSpPr/>
            <p:nvPr/>
          </p:nvGrpSpPr>
          <p:grpSpPr>
            <a:xfrm>
              <a:off x="1397904" y="697194"/>
              <a:ext cx="9620250" cy="1521977"/>
              <a:chOff x="523083" y="3777380"/>
              <a:chExt cx="9620250" cy="1521977"/>
            </a:xfrm>
          </p:grpSpPr>
          <p:sp>
            <p:nvSpPr>
              <p:cNvPr id="6" name="圆角矩形 58"/>
              <p:cNvSpPr/>
              <p:nvPr>
                <p:custDataLst>
                  <p:tags r:id="rId12"/>
                </p:custDataLst>
              </p:nvPr>
            </p:nvSpPr>
            <p:spPr>
              <a:xfrm>
                <a:off x="782719" y="4138963"/>
                <a:ext cx="9357930" cy="1160394"/>
              </a:xfrm>
              <a:prstGeom prst="round2SameRect">
                <a:avLst/>
              </a:prstGeom>
              <a:gradFill>
                <a:gsLst>
                  <a:gs pos="0">
                    <a:schemeClr val="bg1"/>
                  </a:gs>
                  <a:gs pos="87000">
                    <a:srgbClr val="FDDDD3"/>
                  </a:gs>
                </a:gsLst>
                <a:lin ang="10800000" scaled="0"/>
              </a:gradFill>
              <a:ln w="158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523083" y="3777380"/>
                <a:ext cx="675011" cy="686777"/>
                <a:chOff x="523083" y="923365"/>
                <a:chExt cx="675011" cy="686777"/>
              </a:xfrm>
            </p:grpSpPr>
            <p:grpSp>
              <p:nvGrpSpPr>
                <p:cNvPr id="2" name="PA-748-748646-Homework-489341"/>
                <p:cNvGrpSpPr/>
                <p:nvPr>
                  <p:custDataLst>
                    <p:tags r:id="rId14"/>
                  </p:custDataLst>
                </p:nvPr>
              </p:nvGrpSpPr>
              <p:grpSpPr>
                <a:xfrm>
                  <a:off x="523083" y="923365"/>
                  <a:ext cx="675011" cy="686777"/>
                  <a:chOff x="21347006" y="17237982"/>
                  <a:chExt cx="1499810" cy="1525953"/>
                </a:xfrm>
              </p:grpSpPr>
              <p:sp>
                <p:nvSpPr>
                  <p:cNvPr id="3" name="PA-任意多边形 4478"/>
                  <p:cNvSpPr/>
                  <p:nvPr>
                    <p:custDataLst>
                      <p:tags r:id="rId16"/>
                    </p:custDataLst>
                  </p:nvPr>
                </p:nvSpPr>
                <p:spPr>
                  <a:xfrm>
                    <a:off x="21370465" y="17849423"/>
                    <a:ext cx="1454452" cy="892024"/>
                  </a:xfrm>
                  <a:custGeom>
                    <a:avLst/>
                    <a:gdLst>
                      <a:gd name="connsiteX0" fmla="*/ 720 w 1454452"/>
                      <a:gd name="connsiteY0" fmla="*/ 720 h 892023"/>
                      <a:gd name="connsiteX1" fmla="*/ 1455082 w 1454452"/>
                      <a:gd name="connsiteY1" fmla="*/ 720 h 892023"/>
                      <a:gd name="connsiteX2" fmla="*/ 1455082 w 1454452"/>
                      <a:gd name="connsiteY2" fmla="*/ 892103 h 892023"/>
                      <a:gd name="connsiteX3" fmla="*/ 720 w 1454452"/>
                      <a:gd name="connsiteY3" fmla="*/ 892103 h 892023"/>
                    </a:gdLst>
                    <a:ahLst/>
                    <a:cxnLst>
                      <a:cxn ang="0">
                        <a:pos x="connsiteX0" y="connsiteY0"/>
                      </a:cxn>
                      <a:cxn ang="0">
                        <a:pos x="connsiteX1" y="connsiteY1"/>
                      </a:cxn>
                      <a:cxn ang="0">
                        <a:pos x="connsiteX2" y="connsiteY2"/>
                      </a:cxn>
                      <a:cxn ang="0">
                        <a:pos x="connsiteX3" y="connsiteY3"/>
                      </a:cxn>
                    </a:cxnLst>
                    <a:rect l="l" t="t" r="r" b="b"/>
                    <a:pathLst>
                      <a:path w="1454452" h="892023">
                        <a:moveTo>
                          <a:pt x="720" y="720"/>
                        </a:moveTo>
                        <a:lnTo>
                          <a:pt x="1455082" y="720"/>
                        </a:lnTo>
                        <a:lnTo>
                          <a:pt x="1455082" y="892103"/>
                        </a:lnTo>
                        <a:lnTo>
                          <a:pt x="720" y="892103"/>
                        </a:lnTo>
                        <a:close/>
                      </a:path>
                    </a:pathLst>
                  </a:custGeom>
                  <a:solidFill>
                    <a:srgbClr val="FDBF5E"/>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4" name="PA-任意多边形 4479"/>
                  <p:cNvSpPr/>
                  <p:nvPr>
                    <p:custDataLst>
                      <p:tags r:id="rId17"/>
                    </p:custDataLst>
                  </p:nvPr>
                </p:nvSpPr>
                <p:spPr>
                  <a:xfrm>
                    <a:off x="21347006" y="17825965"/>
                    <a:ext cx="1499810" cy="937381"/>
                  </a:xfrm>
                  <a:custGeom>
                    <a:avLst/>
                    <a:gdLst>
                      <a:gd name="connsiteX0" fmla="*/ 1478540 w 1499809"/>
                      <a:gd name="connsiteY0" fmla="*/ 939017 h 937380"/>
                      <a:gd name="connsiteX1" fmla="*/ 24179 w 1499809"/>
                      <a:gd name="connsiteY1" fmla="*/ 939017 h 937380"/>
                      <a:gd name="connsiteX2" fmla="*/ 720 w 1499809"/>
                      <a:gd name="connsiteY2" fmla="*/ 915558 h 937380"/>
                      <a:gd name="connsiteX3" fmla="*/ 720 w 1499809"/>
                      <a:gd name="connsiteY3" fmla="*/ 24179 h 937380"/>
                      <a:gd name="connsiteX4" fmla="*/ 24179 w 1499809"/>
                      <a:gd name="connsiteY4" fmla="*/ 720 h 937380"/>
                      <a:gd name="connsiteX5" fmla="*/ 1478540 w 1499809"/>
                      <a:gd name="connsiteY5" fmla="*/ 720 h 937380"/>
                      <a:gd name="connsiteX6" fmla="*/ 1501999 w 1499809"/>
                      <a:gd name="connsiteY6" fmla="*/ 24179 h 937380"/>
                      <a:gd name="connsiteX7" fmla="*/ 1501999 w 1499809"/>
                      <a:gd name="connsiteY7" fmla="*/ 915561 h 937380"/>
                      <a:gd name="connsiteX8" fmla="*/ 1478540 w 1499809"/>
                      <a:gd name="connsiteY8" fmla="*/ 939017 h 937380"/>
                      <a:gd name="connsiteX9" fmla="*/ 47637 w 1499809"/>
                      <a:gd name="connsiteY9" fmla="*/ 892103 h 937380"/>
                      <a:gd name="connsiteX10" fmla="*/ 1455085 w 1499809"/>
                      <a:gd name="connsiteY10" fmla="*/ 892103 h 937380"/>
                      <a:gd name="connsiteX11" fmla="*/ 1455085 w 1499809"/>
                      <a:gd name="connsiteY11" fmla="*/ 47637 h 937380"/>
                      <a:gd name="connsiteX12" fmla="*/ 47637 w 1499809"/>
                      <a:gd name="connsiteY12" fmla="*/ 47637 h 937380"/>
                      <a:gd name="connsiteX13" fmla="*/ 47637 w 1499809"/>
                      <a:gd name="connsiteY13" fmla="*/ 892103 h 93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9809" h="937380">
                        <a:moveTo>
                          <a:pt x="1478540" y="939017"/>
                        </a:moveTo>
                        <a:lnTo>
                          <a:pt x="24179" y="939017"/>
                        </a:lnTo>
                        <a:cubicBezTo>
                          <a:pt x="10103" y="939017"/>
                          <a:pt x="720" y="929634"/>
                          <a:pt x="720" y="915558"/>
                        </a:cubicBezTo>
                        <a:lnTo>
                          <a:pt x="720" y="24179"/>
                        </a:lnTo>
                        <a:cubicBezTo>
                          <a:pt x="720" y="10103"/>
                          <a:pt x="10103" y="720"/>
                          <a:pt x="24179" y="720"/>
                        </a:cubicBezTo>
                        <a:lnTo>
                          <a:pt x="1478540" y="720"/>
                        </a:lnTo>
                        <a:cubicBezTo>
                          <a:pt x="1492616" y="720"/>
                          <a:pt x="1501999" y="10103"/>
                          <a:pt x="1501999" y="24179"/>
                        </a:cubicBezTo>
                        <a:lnTo>
                          <a:pt x="1501999" y="915561"/>
                        </a:lnTo>
                        <a:cubicBezTo>
                          <a:pt x="1501999" y="929634"/>
                          <a:pt x="1492616" y="939017"/>
                          <a:pt x="1478540" y="939017"/>
                        </a:cubicBezTo>
                        <a:close/>
                        <a:moveTo>
                          <a:pt x="47637" y="892103"/>
                        </a:moveTo>
                        <a:lnTo>
                          <a:pt x="1455085" y="892103"/>
                        </a:lnTo>
                        <a:lnTo>
                          <a:pt x="1455085" y="47637"/>
                        </a:lnTo>
                        <a:lnTo>
                          <a:pt x="47637" y="47637"/>
                        </a:lnTo>
                        <a:lnTo>
                          <a:pt x="47637" y="892103"/>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 name="PA-任意多边形 4480"/>
                  <p:cNvSpPr/>
                  <p:nvPr>
                    <p:custDataLst>
                      <p:tags r:id="rId18"/>
                    </p:custDataLst>
                  </p:nvPr>
                </p:nvSpPr>
                <p:spPr>
                  <a:xfrm>
                    <a:off x="22097646" y="17753248"/>
                    <a:ext cx="613833" cy="988786"/>
                  </a:xfrm>
                  <a:custGeom>
                    <a:avLst/>
                    <a:gdLst>
                      <a:gd name="connsiteX0" fmla="*/ 106278 w 613833"/>
                      <a:gd name="connsiteY0" fmla="*/ 720 h 988785"/>
                      <a:gd name="connsiteX1" fmla="*/ 720 w 613833"/>
                      <a:gd name="connsiteY1" fmla="*/ 129737 h 988785"/>
                      <a:gd name="connsiteX2" fmla="*/ 720 w 613833"/>
                      <a:gd name="connsiteY2" fmla="*/ 988278 h 988785"/>
                      <a:gd name="connsiteX3" fmla="*/ 106278 w 613833"/>
                      <a:gd name="connsiteY3" fmla="*/ 859261 h 988785"/>
                      <a:gd name="connsiteX4" fmla="*/ 615306 w 613833"/>
                      <a:gd name="connsiteY4" fmla="*/ 859261 h 988785"/>
                      <a:gd name="connsiteX5" fmla="*/ 615306 w 613833"/>
                      <a:gd name="connsiteY5" fmla="*/ 720 h 988785"/>
                      <a:gd name="connsiteX6" fmla="*/ 106278 w 613833"/>
                      <a:gd name="connsiteY6" fmla="*/ 720 h 98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833" h="988785">
                        <a:moveTo>
                          <a:pt x="106278" y="720"/>
                        </a:moveTo>
                        <a:cubicBezTo>
                          <a:pt x="47634" y="720"/>
                          <a:pt x="720" y="71093"/>
                          <a:pt x="720" y="129737"/>
                        </a:cubicBezTo>
                        <a:lnTo>
                          <a:pt x="720" y="988278"/>
                        </a:lnTo>
                        <a:cubicBezTo>
                          <a:pt x="720" y="929634"/>
                          <a:pt x="47634" y="859261"/>
                          <a:pt x="106278" y="859261"/>
                        </a:cubicBezTo>
                        <a:lnTo>
                          <a:pt x="615306" y="859261"/>
                        </a:lnTo>
                        <a:lnTo>
                          <a:pt x="615306" y="720"/>
                        </a:lnTo>
                        <a:lnTo>
                          <a:pt x="106278" y="720"/>
                        </a:lnTo>
                        <a:close/>
                      </a:path>
                    </a:pathLst>
                  </a:custGeom>
                  <a:solidFill>
                    <a:srgbClr val="FFFFFF"/>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 name="PA-任意多边形 4481"/>
                  <p:cNvSpPr/>
                  <p:nvPr>
                    <p:custDataLst>
                      <p:tags r:id="rId19"/>
                    </p:custDataLst>
                  </p:nvPr>
                </p:nvSpPr>
                <p:spPr>
                  <a:xfrm>
                    <a:off x="22074187" y="17729792"/>
                    <a:ext cx="662214" cy="1034143"/>
                  </a:xfrm>
                  <a:custGeom>
                    <a:avLst/>
                    <a:gdLst>
                      <a:gd name="connsiteX0" fmla="*/ 24179 w 662214"/>
                      <a:gd name="connsiteY0" fmla="*/ 1035189 h 1034142"/>
                      <a:gd name="connsiteX1" fmla="*/ 720 w 662214"/>
                      <a:gd name="connsiteY1" fmla="*/ 1011731 h 1034142"/>
                      <a:gd name="connsiteX2" fmla="*/ 720 w 662214"/>
                      <a:gd name="connsiteY2" fmla="*/ 153193 h 1034142"/>
                      <a:gd name="connsiteX3" fmla="*/ 129737 w 662214"/>
                      <a:gd name="connsiteY3" fmla="*/ 720 h 1034142"/>
                      <a:gd name="connsiteX4" fmla="*/ 638765 w 662214"/>
                      <a:gd name="connsiteY4" fmla="*/ 720 h 1034142"/>
                      <a:gd name="connsiteX5" fmla="*/ 662224 w 662214"/>
                      <a:gd name="connsiteY5" fmla="*/ 24179 h 1034142"/>
                      <a:gd name="connsiteX6" fmla="*/ 662224 w 662214"/>
                      <a:gd name="connsiteY6" fmla="*/ 882720 h 1034142"/>
                      <a:gd name="connsiteX7" fmla="*/ 638765 w 662214"/>
                      <a:gd name="connsiteY7" fmla="*/ 906179 h 1034142"/>
                      <a:gd name="connsiteX8" fmla="*/ 129737 w 662214"/>
                      <a:gd name="connsiteY8" fmla="*/ 906179 h 1034142"/>
                      <a:gd name="connsiteX9" fmla="*/ 47634 w 662214"/>
                      <a:gd name="connsiteY9" fmla="*/ 1011737 h 1034142"/>
                      <a:gd name="connsiteX10" fmla="*/ 24179 w 662214"/>
                      <a:gd name="connsiteY10" fmla="*/ 1035189 h 1034142"/>
                      <a:gd name="connsiteX11" fmla="*/ 129737 w 662214"/>
                      <a:gd name="connsiteY11" fmla="*/ 47631 h 1034142"/>
                      <a:gd name="connsiteX12" fmla="*/ 47634 w 662214"/>
                      <a:gd name="connsiteY12" fmla="*/ 153190 h 1034142"/>
                      <a:gd name="connsiteX13" fmla="*/ 47634 w 662214"/>
                      <a:gd name="connsiteY13" fmla="*/ 899136 h 1034142"/>
                      <a:gd name="connsiteX14" fmla="*/ 129737 w 662214"/>
                      <a:gd name="connsiteY14" fmla="*/ 859258 h 1034142"/>
                      <a:gd name="connsiteX15" fmla="*/ 615306 w 662214"/>
                      <a:gd name="connsiteY15" fmla="*/ 859258 h 1034142"/>
                      <a:gd name="connsiteX16" fmla="*/ 615306 w 662214"/>
                      <a:gd name="connsiteY16" fmla="*/ 47631 h 1034142"/>
                      <a:gd name="connsiteX17" fmla="*/ 129737 w 662214"/>
                      <a:gd name="connsiteY17" fmla="*/ 47631 h 10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214" h="1034142">
                        <a:moveTo>
                          <a:pt x="24179" y="1035189"/>
                        </a:moveTo>
                        <a:cubicBezTo>
                          <a:pt x="10103" y="1035189"/>
                          <a:pt x="720" y="1025807"/>
                          <a:pt x="720" y="1011731"/>
                        </a:cubicBezTo>
                        <a:lnTo>
                          <a:pt x="720" y="153193"/>
                        </a:lnTo>
                        <a:cubicBezTo>
                          <a:pt x="720" y="82819"/>
                          <a:pt x="57017" y="720"/>
                          <a:pt x="129737" y="720"/>
                        </a:cubicBezTo>
                        <a:lnTo>
                          <a:pt x="638765" y="720"/>
                        </a:lnTo>
                        <a:cubicBezTo>
                          <a:pt x="652841" y="720"/>
                          <a:pt x="662224" y="10103"/>
                          <a:pt x="662224" y="24179"/>
                        </a:cubicBezTo>
                        <a:lnTo>
                          <a:pt x="662224" y="882720"/>
                        </a:lnTo>
                        <a:cubicBezTo>
                          <a:pt x="662224" y="896796"/>
                          <a:pt x="652841" y="906179"/>
                          <a:pt x="638765" y="906179"/>
                        </a:cubicBezTo>
                        <a:lnTo>
                          <a:pt x="129737" y="906179"/>
                        </a:lnTo>
                        <a:cubicBezTo>
                          <a:pt x="85169" y="906179"/>
                          <a:pt x="47634" y="964822"/>
                          <a:pt x="47634" y="1011737"/>
                        </a:cubicBezTo>
                        <a:cubicBezTo>
                          <a:pt x="47637" y="1025807"/>
                          <a:pt x="38254" y="1035189"/>
                          <a:pt x="24179" y="1035189"/>
                        </a:cubicBezTo>
                        <a:close/>
                        <a:moveTo>
                          <a:pt x="129737" y="47631"/>
                        </a:moveTo>
                        <a:cubicBezTo>
                          <a:pt x="85169" y="47631"/>
                          <a:pt x="47634" y="106275"/>
                          <a:pt x="47634" y="153190"/>
                        </a:cubicBezTo>
                        <a:lnTo>
                          <a:pt x="47634" y="899136"/>
                        </a:lnTo>
                        <a:cubicBezTo>
                          <a:pt x="68747" y="875677"/>
                          <a:pt x="99242" y="859258"/>
                          <a:pt x="129737" y="859258"/>
                        </a:cubicBezTo>
                        <a:lnTo>
                          <a:pt x="615306" y="859258"/>
                        </a:lnTo>
                        <a:lnTo>
                          <a:pt x="615306" y="47631"/>
                        </a:lnTo>
                        <a:lnTo>
                          <a:pt x="129737" y="47631"/>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8" name="PA-任意多边形 4483"/>
                  <p:cNvSpPr/>
                  <p:nvPr>
                    <p:custDataLst>
                      <p:tags r:id="rId20"/>
                    </p:custDataLst>
                  </p:nvPr>
                </p:nvSpPr>
                <p:spPr>
                  <a:xfrm>
                    <a:off x="21483063" y="17753248"/>
                    <a:ext cx="613833" cy="988786"/>
                  </a:xfrm>
                  <a:custGeom>
                    <a:avLst/>
                    <a:gdLst>
                      <a:gd name="connsiteX0" fmla="*/ 509745 w 613833"/>
                      <a:gd name="connsiteY0" fmla="*/ 720 h 988785"/>
                      <a:gd name="connsiteX1" fmla="*/ 615303 w 613833"/>
                      <a:gd name="connsiteY1" fmla="*/ 129737 h 988785"/>
                      <a:gd name="connsiteX2" fmla="*/ 615303 w 613833"/>
                      <a:gd name="connsiteY2" fmla="*/ 988278 h 988785"/>
                      <a:gd name="connsiteX3" fmla="*/ 509745 w 613833"/>
                      <a:gd name="connsiteY3" fmla="*/ 859261 h 988785"/>
                      <a:gd name="connsiteX4" fmla="*/ 720 w 613833"/>
                      <a:gd name="connsiteY4" fmla="*/ 859261 h 988785"/>
                      <a:gd name="connsiteX5" fmla="*/ 720 w 613833"/>
                      <a:gd name="connsiteY5" fmla="*/ 720 h 988785"/>
                      <a:gd name="connsiteX6" fmla="*/ 509745 w 613833"/>
                      <a:gd name="connsiteY6" fmla="*/ 720 h 98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833" h="988785">
                        <a:moveTo>
                          <a:pt x="509745" y="720"/>
                        </a:moveTo>
                        <a:cubicBezTo>
                          <a:pt x="568389" y="720"/>
                          <a:pt x="615303" y="71093"/>
                          <a:pt x="615303" y="129737"/>
                        </a:cubicBezTo>
                        <a:lnTo>
                          <a:pt x="615303" y="988278"/>
                        </a:lnTo>
                        <a:cubicBezTo>
                          <a:pt x="615303" y="929634"/>
                          <a:pt x="568389" y="859261"/>
                          <a:pt x="509745" y="859261"/>
                        </a:cubicBezTo>
                        <a:lnTo>
                          <a:pt x="720" y="859261"/>
                        </a:lnTo>
                        <a:lnTo>
                          <a:pt x="720" y="720"/>
                        </a:lnTo>
                        <a:lnTo>
                          <a:pt x="509745" y="720"/>
                        </a:lnTo>
                        <a:close/>
                      </a:path>
                    </a:pathLst>
                  </a:custGeom>
                  <a:solidFill>
                    <a:srgbClr val="FFFFFF"/>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9" name="PA-任意多边形 4484"/>
                  <p:cNvSpPr/>
                  <p:nvPr>
                    <p:custDataLst>
                      <p:tags r:id="rId21"/>
                    </p:custDataLst>
                  </p:nvPr>
                </p:nvSpPr>
                <p:spPr>
                  <a:xfrm>
                    <a:off x="21459604" y="17729789"/>
                    <a:ext cx="662214" cy="1034143"/>
                  </a:xfrm>
                  <a:custGeom>
                    <a:avLst/>
                    <a:gdLst>
                      <a:gd name="connsiteX0" fmla="*/ 638762 w 662214"/>
                      <a:gd name="connsiteY0" fmla="*/ 1035192 h 1034142"/>
                      <a:gd name="connsiteX1" fmla="*/ 615303 w 662214"/>
                      <a:gd name="connsiteY1" fmla="*/ 1011734 h 1034142"/>
                      <a:gd name="connsiteX2" fmla="*/ 533201 w 662214"/>
                      <a:gd name="connsiteY2" fmla="*/ 906176 h 1034142"/>
                      <a:gd name="connsiteX3" fmla="*/ 24179 w 662214"/>
                      <a:gd name="connsiteY3" fmla="*/ 906176 h 1034142"/>
                      <a:gd name="connsiteX4" fmla="*/ 720 w 662214"/>
                      <a:gd name="connsiteY4" fmla="*/ 882717 h 1034142"/>
                      <a:gd name="connsiteX5" fmla="*/ 720 w 662214"/>
                      <a:gd name="connsiteY5" fmla="*/ 24179 h 1034142"/>
                      <a:gd name="connsiteX6" fmla="*/ 24179 w 662214"/>
                      <a:gd name="connsiteY6" fmla="*/ 720 h 1034142"/>
                      <a:gd name="connsiteX7" fmla="*/ 533204 w 662214"/>
                      <a:gd name="connsiteY7" fmla="*/ 720 h 1034142"/>
                      <a:gd name="connsiteX8" fmla="*/ 662221 w 662214"/>
                      <a:gd name="connsiteY8" fmla="*/ 153193 h 1034142"/>
                      <a:gd name="connsiteX9" fmla="*/ 662221 w 662214"/>
                      <a:gd name="connsiteY9" fmla="*/ 1011734 h 1034142"/>
                      <a:gd name="connsiteX10" fmla="*/ 638762 w 662214"/>
                      <a:gd name="connsiteY10" fmla="*/ 1035192 h 1034142"/>
                      <a:gd name="connsiteX11" fmla="*/ 47634 w 662214"/>
                      <a:gd name="connsiteY11" fmla="*/ 859264 h 1034142"/>
                      <a:gd name="connsiteX12" fmla="*/ 533204 w 662214"/>
                      <a:gd name="connsiteY12" fmla="*/ 859264 h 1034142"/>
                      <a:gd name="connsiteX13" fmla="*/ 615306 w 662214"/>
                      <a:gd name="connsiteY13" fmla="*/ 899142 h 1034142"/>
                      <a:gd name="connsiteX14" fmla="*/ 615306 w 662214"/>
                      <a:gd name="connsiteY14" fmla="*/ 153196 h 1034142"/>
                      <a:gd name="connsiteX15" fmla="*/ 533204 w 662214"/>
                      <a:gd name="connsiteY15" fmla="*/ 47637 h 1034142"/>
                      <a:gd name="connsiteX16" fmla="*/ 47634 w 662214"/>
                      <a:gd name="connsiteY16" fmla="*/ 47637 h 1034142"/>
                      <a:gd name="connsiteX17" fmla="*/ 47634 w 662214"/>
                      <a:gd name="connsiteY17" fmla="*/ 859264 h 10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214" h="1034142">
                        <a:moveTo>
                          <a:pt x="638762" y="1035192"/>
                        </a:moveTo>
                        <a:cubicBezTo>
                          <a:pt x="624686" y="1035192"/>
                          <a:pt x="615303" y="1025810"/>
                          <a:pt x="615303" y="1011734"/>
                        </a:cubicBezTo>
                        <a:cubicBezTo>
                          <a:pt x="615303" y="964819"/>
                          <a:pt x="575425" y="906176"/>
                          <a:pt x="533201" y="906176"/>
                        </a:cubicBezTo>
                        <a:lnTo>
                          <a:pt x="24179" y="906176"/>
                        </a:lnTo>
                        <a:cubicBezTo>
                          <a:pt x="10103" y="906176"/>
                          <a:pt x="720" y="896793"/>
                          <a:pt x="720" y="882717"/>
                        </a:cubicBezTo>
                        <a:lnTo>
                          <a:pt x="720" y="24179"/>
                        </a:lnTo>
                        <a:cubicBezTo>
                          <a:pt x="720" y="10103"/>
                          <a:pt x="10103" y="720"/>
                          <a:pt x="24179" y="720"/>
                        </a:cubicBezTo>
                        <a:lnTo>
                          <a:pt x="533204" y="720"/>
                        </a:lnTo>
                        <a:cubicBezTo>
                          <a:pt x="605920" y="720"/>
                          <a:pt x="662221" y="82822"/>
                          <a:pt x="662221" y="153193"/>
                        </a:cubicBezTo>
                        <a:lnTo>
                          <a:pt x="662221" y="1011734"/>
                        </a:lnTo>
                        <a:cubicBezTo>
                          <a:pt x="662221" y="1025810"/>
                          <a:pt x="652838" y="1035192"/>
                          <a:pt x="638762" y="1035192"/>
                        </a:cubicBezTo>
                        <a:close/>
                        <a:moveTo>
                          <a:pt x="47634" y="859264"/>
                        </a:moveTo>
                        <a:lnTo>
                          <a:pt x="533204" y="859264"/>
                        </a:lnTo>
                        <a:cubicBezTo>
                          <a:pt x="563699" y="859264"/>
                          <a:pt x="594194" y="875683"/>
                          <a:pt x="615306" y="899142"/>
                        </a:cubicBezTo>
                        <a:lnTo>
                          <a:pt x="615306" y="153196"/>
                        </a:lnTo>
                        <a:cubicBezTo>
                          <a:pt x="615306" y="106281"/>
                          <a:pt x="575428" y="47637"/>
                          <a:pt x="533204" y="47637"/>
                        </a:cubicBezTo>
                        <a:lnTo>
                          <a:pt x="47634" y="47637"/>
                        </a:lnTo>
                        <a:lnTo>
                          <a:pt x="47634" y="859264"/>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0" name="PA-任意多边形 4485"/>
                  <p:cNvSpPr/>
                  <p:nvPr>
                    <p:custDataLst>
                      <p:tags r:id="rId22"/>
                    </p:custDataLst>
                  </p:nvPr>
                </p:nvSpPr>
                <p:spPr>
                  <a:xfrm>
                    <a:off x="21576891" y="17847077"/>
                    <a:ext cx="426357" cy="671286"/>
                  </a:xfrm>
                  <a:custGeom>
                    <a:avLst/>
                    <a:gdLst>
                      <a:gd name="connsiteX0" fmla="*/ 427646 w 426357"/>
                      <a:gd name="connsiteY0" fmla="*/ 671604 h 671285"/>
                      <a:gd name="connsiteX1" fmla="*/ 415916 w 426357"/>
                      <a:gd name="connsiteY1" fmla="*/ 671604 h 671285"/>
                      <a:gd name="connsiteX2" fmla="*/ 720 w 426357"/>
                      <a:gd name="connsiteY2" fmla="*/ 671604 h 671285"/>
                      <a:gd name="connsiteX3" fmla="*/ 720 w 426357"/>
                      <a:gd name="connsiteY3" fmla="*/ 720 h 671285"/>
                      <a:gd name="connsiteX4" fmla="*/ 415916 w 426357"/>
                      <a:gd name="connsiteY4" fmla="*/ 720 h 671285"/>
                      <a:gd name="connsiteX5" fmla="*/ 427646 w 426357"/>
                      <a:gd name="connsiteY5" fmla="*/ 12449 h 671285"/>
                      <a:gd name="connsiteX6" fmla="*/ 427646 w 426357"/>
                      <a:gd name="connsiteY6" fmla="*/ 671604 h 67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357" h="671285">
                        <a:moveTo>
                          <a:pt x="427646" y="671604"/>
                        </a:moveTo>
                        <a:cubicBezTo>
                          <a:pt x="422953" y="671604"/>
                          <a:pt x="420609" y="671604"/>
                          <a:pt x="415916" y="671604"/>
                        </a:cubicBezTo>
                        <a:lnTo>
                          <a:pt x="720" y="671604"/>
                        </a:lnTo>
                        <a:lnTo>
                          <a:pt x="720" y="720"/>
                        </a:lnTo>
                        <a:lnTo>
                          <a:pt x="415916" y="720"/>
                        </a:lnTo>
                        <a:cubicBezTo>
                          <a:pt x="422953" y="720"/>
                          <a:pt x="427646" y="5413"/>
                          <a:pt x="427646" y="12449"/>
                        </a:cubicBezTo>
                        <a:lnTo>
                          <a:pt x="427646" y="671604"/>
                        </a:lnTo>
                        <a:close/>
                      </a:path>
                    </a:pathLst>
                  </a:custGeom>
                  <a:solidFill>
                    <a:srgbClr val="E1E6E9"/>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1" name="PA-任意多边形 4486"/>
                  <p:cNvSpPr/>
                  <p:nvPr>
                    <p:custDataLst>
                      <p:tags r:id="rId23"/>
                    </p:custDataLst>
                  </p:nvPr>
                </p:nvSpPr>
                <p:spPr>
                  <a:xfrm>
                    <a:off x="21638677" y="18352211"/>
                    <a:ext cx="51405" cy="51405"/>
                  </a:xfrm>
                  <a:custGeom>
                    <a:avLst/>
                    <a:gdLst>
                      <a:gd name="connsiteX0" fmla="*/ 2268 w 51404"/>
                      <a:gd name="connsiteY0" fmla="*/ 2268 h 51404"/>
                      <a:gd name="connsiteX1" fmla="*/ 49182 w 51404"/>
                      <a:gd name="connsiteY1" fmla="*/ 2268 h 51404"/>
                      <a:gd name="connsiteX2" fmla="*/ 49182 w 51404"/>
                      <a:gd name="connsiteY2" fmla="*/ 49182 h 51404"/>
                      <a:gd name="connsiteX3" fmla="*/ 2268 w 51404"/>
                      <a:gd name="connsiteY3" fmla="*/ 49182 h 51404"/>
                    </a:gdLst>
                    <a:ahLst/>
                    <a:cxnLst>
                      <a:cxn ang="0">
                        <a:pos x="connsiteX0" y="connsiteY0"/>
                      </a:cxn>
                      <a:cxn ang="0">
                        <a:pos x="connsiteX1" y="connsiteY1"/>
                      </a:cxn>
                      <a:cxn ang="0">
                        <a:pos x="connsiteX2" y="connsiteY2"/>
                      </a:cxn>
                      <a:cxn ang="0">
                        <a:pos x="connsiteX3" y="connsiteY3"/>
                      </a:cxn>
                    </a:cxnLst>
                    <a:rect l="l" t="t" r="r" b="b"/>
                    <a:pathLst>
                      <a:path w="51404" h="51404">
                        <a:moveTo>
                          <a:pt x="2268" y="2268"/>
                        </a:moveTo>
                        <a:lnTo>
                          <a:pt x="49182" y="2268"/>
                        </a:lnTo>
                        <a:lnTo>
                          <a:pt x="49182" y="49182"/>
                        </a:lnTo>
                        <a:lnTo>
                          <a:pt x="2268" y="49182"/>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 name="PA-任意多边形 4487"/>
                  <p:cNvSpPr/>
                  <p:nvPr>
                    <p:custDataLst>
                      <p:tags r:id="rId24"/>
                    </p:custDataLst>
                  </p:nvPr>
                </p:nvSpPr>
                <p:spPr>
                  <a:xfrm>
                    <a:off x="21765348" y="18352211"/>
                    <a:ext cx="51405" cy="51405"/>
                  </a:xfrm>
                  <a:custGeom>
                    <a:avLst/>
                    <a:gdLst>
                      <a:gd name="connsiteX0" fmla="*/ 2268 w 51404"/>
                      <a:gd name="connsiteY0" fmla="*/ 2268 h 51404"/>
                      <a:gd name="connsiteX1" fmla="*/ 49182 w 51404"/>
                      <a:gd name="connsiteY1" fmla="*/ 2268 h 51404"/>
                      <a:gd name="connsiteX2" fmla="*/ 49182 w 51404"/>
                      <a:gd name="connsiteY2" fmla="*/ 49182 h 51404"/>
                      <a:gd name="connsiteX3" fmla="*/ 2268 w 51404"/>
                      <a:gd name="connsiteY3" fmla="*/ 49182 h 51404"/>
                    </a:gdLst>
                    <a:ahLst/>
                    <a:cxnLst>
                      <a:cxn ang="0">
                        <a:pos x="connsiteX0" y="connsiteY0"/>
                      </a:cxn>
                      <a:cxn ang="0">
                        <a:pos x="connsiteX1" y="connsiteY1"/>
                      </a:cxn>
                      <a:cxn ang="0">
                        <a:pos x="connsiteX2" y="connsiteY2"/>
                      </a:cxn>
                      <a:cxn ang="0">
                        <a:pos x="connsiteX3" y="connsiteY3"/>
                      </a:cxn>
                    </a:cxnLst>
                    <a:rect l="l" t="t" r="r" b="b"/>
                    <a:pathLst>
                      <a:path w="51404" h="51404">
                        <a:moveTo>
                          <a:pt x="2268" y="2268"/>
                        </a:moveTo>
                        <a:lnTo>
                          <a:pt x="49182" y="2268"/>
                        </a:lnTo>
                        <a:lnTo>
                          <a:pt x="49182" y="49182"/>
                        </a:lnTo>
                        <a:lnTo>
                          <a:pt x="2268" y="49182"/>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3" name="PA-任意多边形 4488"/>
                  <p:cNvSpPr/>
                  <p:nvPr>
                    <p:custDataLst>
                      <p:tags r:id="rId25"/>
                    </p:custDataLst>
                  </p:nvPr>
                </p:nvSpPr>
                <p:spPr>
                  <a:xfrm>
                    <a:off x="21893566" y="18353758"/>
                    <a:ext cx="45357" cy="45357"/>
                  </a:xfrm>
                  <a:custGeom>
                    <a:avLst/>
                    <a:gdLst>
                      <a:gd name="connsiteX0" fmla="*/ 720 w 45357"/>
                      <a:gd name="connsiteY0" fmla="*/ 720 h 45357"/>
                      <a:gd name="connsiteX1" fmla="*/ 47634 w 45357"/>
                      <a:gd name="connsiteY1" fmla="*/ 720 h 45357"/>
                      <a:gd name="connsiteX2" fmla="*/ 47634 w 45357"/>
                      <a:gd name="connsiteY2" fmla="*/ 47634 h 45357"/>
                      <a:gd name="connsiteX3" fmla="*/ 720 w 45357"/>
                      <a:gd name="connsiteY3" fmla="*/ 47634 h 45357"/>
                    </a:gdLst>
                    <a:ahLst/>
                    <a:cxnLst>
                      <a:cxn ang="0">
                        <a:pos x="connsiteX0" y="connsiteY0"/>
                      </a:cxn>
                      <a:cxn ang="0">
                        <a:pos x="connsiteX1" y="connsiteY1"/>
                      </a:cxn>
                      <a:cxn ang="0">
                        <a:pos x="connsiteX2" y="connsiteY2"/>
                      </a:cxn>
                      <a:cxn ang="0">
                        <a:pos x="connsiteX3" y="connsiteY3"/>
                      </a:cxn>
                    </a:cxnLst>
                    <a:rect l="l" t="t" r="r" b="b"/>
                    <a:pathLst>
                      <a:path w="45357" h="45357">
                        <a:moveTo>
                          <a:pt x="720" y="720"/>
                        </a:moveTo>
                        <a:lnTo>
                          <a:pt x="47634" y="720"/>
                        </a:lnTo>
                        <a:lnTo>
                          <a:pt x="47634" y="47634"/>
                        </a:lnTo>
                        <a:lnTo>
                          <a:pt x="720" y="47634"/>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4" name="PA-任意多边形 4489"/>
                  <p:cNvSpPr/>
                  <p:nvPr>
                    <p:custDataLst>
                      <p:tags r:id="rId26"/>
                    </p:custDataLst>
                  </p:nvPr>
                </p:nvSpPr>
                <p:spPr>
                  <a:xfrm>
                    <a:off x="21649611" y="17438917"/>
                    <a:ext cx="247952" cy="810381"/>
                  </a:xfrm>
                  <a:custGeom>
                    <a:avLst/>
                    <a:gdLst>
                      <a:gd name="connsiteX0" fmla="*/ 720 w 247952"/>
                      <a:gd name="connsiteY0" fmla="*/ 603577 h 810380"/>
                      <a:gd name="connsiteX1" fmla="*/ 115661 w 247952"/>
                      <a:gd name="connsiteY1" fmla="*/ 805310 h 810380"/>
                      <a:gd name="connsiteX2" fmla="*/ 134427 w 247952"/>
                      <a:gd name="connsiteY2" fmla="*/ 805310 h 810380"/>
                      <a:gd name="connsiteX3" fmla="*/ 249368 w 247952"/>
                      <a:gd name="connsiteY3" fmla="*/ 603577 h 810380"/>
                      <a:gd name="connsiteX4" fmla="*/ 249368 w 247952"/>
                      <a:gd name="connsiteY4" fmla="*/ 720 h 810380"/>
                      <a:gd name="connsiteX5" fmla="*/ 720 w 247952"/>
                      <a:gd name="connsiteY5" fmla="*/ 720 h 810380"/>
                      <a:gd name="connsiteX6" fmla="*/ 720 w 247952"/>
                      <a:gd name="connsiteY6" fmla="*/ 603577 h 81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952" h="810380">
                        <a:moveTo>
                          <a:pt x="720" y="603577"/>
                        </a:moveTo>
                        <a:lnTo>
                          <a:pt x="115661" y="805310"/>
                        </a:lnTo>
                        <a:cubicBezTo>
                          <a:pt x="120354" y="812347"/>
                          <a:pt x="129737" y="812347"/>
                          <a:pt x="134427" y="805310"/>
                        </a:cubicBezTo>
                        <a:lnTo>
                          <a:pt x="249368" y="603577"/>
                        </a:lnTo>
                        <a:lnTo>
                          <a:pt x="249368" y="720"/>
                        </a:lnTo>
                        <a:lnTo>
                          <a:pt x="720" y="720"/>
                        </a:lnTo>
                        <a:lnTo>
                          <a:pt x="720" y="603577"/>
                        </a:lnTo>
                        <a:close/>
                      </a:path>
                    </a:pathLst>
                  </a:custGeom>
                  <a:solidFill>
                    <a:srgbClr val="FFFFFF"/>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5" name="PA-任意多边形 4490"/>
                  <p:cNvSpPr/>
                  <p:nvPr>
                    <p:custDataLst>
                      <p:tags r:id="rId27"/>
                    </p:custDataLst>
                  </p:nvPr>
                </p:nvSpPr>
                <p:spPr>
                  <a:xfrm>
                    <a:off x="21626152" y="17417808"/>
                    <a:ext cx="296333" cy="852714"/>
                  </a:xfrm>
                  <a:custGeom>
                    <a:avLst/>
                    <a:gdLst>
                      <a:gd name="connsiteX0" fmla="*/ 148503 w 296333"/>
                      <a:gd name="connsiteY0" fmla="*/ 854568 h 852714"/>
                      <a:gd name="connsiteX1" fmla="*/ 148503 w 296333"/>
                      <a:gd name="connsiteY1" fmla="*/ 854568 h 852714"/>
                      <a:gd name="connsiteX2" fmla="*/ 118007 w 296333"/>
                      <a:gd name="connsiteY2" fmla="*/ 838149 h 852714"/>
                      <a:gd name="connsiteX3" fmla="*/ 720 w 296333"/>
                      <a:gd name="connsiteY3" fmla="*/ 631722 h 852714"/>
                      <a:gd name="connsiteX4" fmla="*/ 720 w 296333"/>
                      <a:gd name="connsiteY4" fmla="*/ 720 h 852714"/>
                      <a:gd name="connsiteX5" fmla="*/ 296282 w 296333"/>
                      <a:gd name="connsiteY5" fmla="*/ 720 h 852714"/>
                      <a:gd name="connsiteX6" fmla="*/ 296282 w 296333"/>
                      <a:gd name="connsiteY6" fmla="*/ 631726 h 852714"/>
                      <a:gd name="connsiteX7" fmla="*/ 178995 w 296333"/>
                      <a:gd name="connsiteY7" fmla="*/ 838152 h 852714"/>
                      <a:gd name="connsiteX8" fmla="*/ 148503 w 296333"/>
                      <a:gd name="connsiteY8" fmla="*/ 854568 h 852714"/>
                      <a:gd name="connsiteX9" fmla="*/ 47634 w 296333"/>
                      <a:gd name="connsiteY9" fmla="*/ 617650 h 852714"/>
                      <a:gd name="connsiteX10" fmla="*/ 148503 w 296333"/>
                      <a:gd name="connsiteY10" fmla="*/ 793581 h 852714"/>
                      <a:gd name="connsiteX11" fmla="*/ 249371 w 296333"/>
                      <a:gd name="connsiteY11" fmla="*/ 617650 h 852714"/>
                      <a:gd name="connsiteX12" fmla="*/ 249371 w 296333"/>
                      <a:gd name="connsiteY12" fmla="*/ 45288 h 852714"/>
                      <a:gd name="connsiteX13" fmla="*/ 47637 w 296333"/>
                      <a:gd name="connsiteY13" fmla="*/ 45288 h 852714"/>
                      <a:gd name="connsiteX14" fmla="*/ 47637 w 296333"/>
                      <a:gd name="connsiteY14" fmla="*/ 617650 h 85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333" h="852714">
                        <a:moveTo>
                          <a:pt x="148503" y="854568"/>
                        </a:moveTo>
                        <a:lnTo>
                          <a:pt x="148503" y="854568"/>
                        </a:lnTo>
                        <a:cubicBezTo>
                          <a:pt x="136773" y="854568"/>
                          <a:pt x="125044" y="847532"/>
                          <a:pt x="118007" y="838149"/>
                        </a:cubicBezTo>
                        <a:lnTo>
                          <a:pt x="720" y="631722"/>
                        </a:lnTo>
                        <a:lnTo>
                          <a:pt x="720" y="720"/>
                        </a:lnTo>
                        <a:lnTo>
                          <a:pt x="296282" y="720"/>
                        </a:lnTo>
                        <a:lnTo>
                          <a:pt x="296282" y="631726"/>
                        </a:lnTo>
                        <a:lnTo>
                          <a:pt x="178995" y="838152"/>
                        </a:lnTo>
                        <a:cubicBezTo>
                          <a:pt x="171958" y="847532"/>
                          <a:pt x="160229" y="854568"/>
                          <a:pt x="148503" y="854568"/>
                        </a:cubicBezTo>
                        <a:close/>
                        <a:moveTo>
                          <a:pt x="47634" y="617650"/>
                        </a:moveTo>
                        <a:lnTo>
                          <a:pt x="148503" y="793581"/>
                        </a:lnTo>
                        <a:lnTo>
                          <a:pt x="249371" y="617650"/>
                        </a:lnTo>
                        <a:lnTo>
                          <a:pt x="249371" y="45288"/>
                        </a:lnTo>
                        <a:lnTo>
                          <a:pt x="47637" y="45288"/>
                        </a:lnTo>
                        <a:lnTo>
                          <a:pt x="47637" y="617650"/>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6" name="PA-任意多边形 4491"/>
                  <p:cNvSpPr/>
                  <p:nvPr>
                    <p:custDataLst>
                      <p:tags r:id="rId28"/>
                    </p:custDataLst>
                  </p:nvPr>
                </p:nvSpPr>
                <p:spPr>
                  <a:xfrm>
                    <a:off x="21731711" y="17460029"/>
                    <a:ext cx="84667" cy="580571"/>
                  </a:xfrm>
                  <a:custGeom>
                    <a:avLst/>
                    <a:gdLst>
                      <a:gd name="connsiteX0" fmla="*/ 720 w 84666"/>
                      <a:gd name="connsiteY0" fmla="*/ 720 h 580571"/>
                      <a:gd name="connsiteX1" fmla="*/ 85166 w 84666"/>
                      <a:gd name="connsiteY1" fmla="*/ 720 h 580571"/>
                      <a:gd name="connsiteX2" fmla="*/ 85166 w 84666"/>
                      <a:gd name="connsiteY2" fmla="*/ 582465 h 580571"/>
                      <a:gd name="connsiteX3" fmla="*/ 720 w 84666"/>
                      <a:gd name="connsiteY3" fmla="*/ 582465 h 580571"/>
                    </a:gdLst>
                    <a:ahLst/>
                    <a:cxnLst>
                      <a:cxn ang="0">
                        <a:pos x="connsiteX0" y="connsiteY0"/>
                      </a:cxn>
                      <a:cxn ang="0">
                        <a:pos x="connsiteX1" y="connsiteY1"/>
                      </a:cxn>
                      <a:cxn ang="0">
                        <a:pos x="connsiteX2" y="connsiteY2"/>
                      </a:cxn>
                      <a:cxn ang="0">
                        <a:pos x="connsiteX3" y="connsiteY3"/>
                      </a:cxn>
                    </a:cxnLst>
                    <a:rect l="l" t="t" r="r" b="b"/>
                    <a:pathLst>
                      <a:path w="84666" h="580571">
                        <a:moveTo>
                          <a:pt x="720" y="720"/>
                        </a:moveTo>
                        <a:lnTo>
                          <a:pt x="85166" y="720"/>
                        </a:lnTo>
                        <a:lnTo>
                          <a:pt x="85166" y="582465"/>
                        </a:lnTo>
                        <a:lnTo>
                          <a:pt x="720" y="582465"/>
                        </a:lnTo>
                        <a:close/>
                      </a:path>
                    </a:pathLst>
                  </a:custGeom>
                  <a:solidFill>
                    <a:srgbClr val="2EA2DB"/>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7" name="PA-任意多边形 4492"/>
                  <p:cNvSpPr/>
                  <p:nvPr>
                    <p:custDataLst>
                      <p:tags r:id="rId29"/>
                    </p:custDataLst>
                  </p:nvPr>
                </p:nvSpPr>
                <p:spPr>
                  <a:xfrm>
                    <a:off x="21649611" y="18041774"/>
                    <a:ext cx="247952" cy="205619"/>
                  </a:xfrm>
                  <a:custGeom>
                    <a:avLst/>
                    <a:gdLst>
                      <a:gd name="connsiteX0" fmla="*/ 720 w 247952"/>
                      <a:gd name="connsiteY0" fmla="*/ 720 h 205619"/>
                      <a:gd name="connsiteX1" fmla="*/ 115661 w 247952"/>
                      <a:gd name="connsiteY1" fmla="*/ 200107 h 205619"/>
                      <a:gd name="connsiteX2" fmla="*/ 134427 w 247952"/>
                      <a:gd name="connsiteY2" fmla="*/ 200107 h 205619"/>
                      <a:gd name="connsiteX3" fmla="*/ 249368 w 247952"/>
                      <a:gd name="connsiteY3" fmla="*/ 720 h 205619"/>
                    </a:gdLst>
                    <a:ahLst/>
                    <a:cxnLst>
                      <a:cxn ang="0">
                        <a:pos x="connsiteX0" y="connsiteY0"/>
                      </a:cxn>
                      <a:cxn ang="0">
                        <a:pos x="connsiteX1" y="connsiteY1"/>
                      </a:cxn>
                      <a:cxn ang="0">
                        <a:pos x="connsiteX2" y="connsiteY2"/>
                      </a:cxn>
                      <a:cxn ang="0">
                        <a:pos x="connsiteX3" y="connsiteY3"/>
                      </a:cxn>
                    </a:cxnLst>
                    <a:rect l="l" t="t" r="r" b="b"/>
                    <a:pathLst>
                      <a:path w="247952" h="205619">
                        <a:moveTo>
                          <a:pt x="720" y="720"/>
                        </a:moveTo>
                        <a:lnTo>
                          <a:pt x="115661" y="200107"/>
                        </a:lnTo>
                        <a:cubicBezTo>
                          <a:pt x="120354" y="207143"/>
                          <a:pt x="129737" y="207143"/>
                          <a:pt x="134427" y="200107"/>
                        </a:cubicBezTo>
                        <a:lnTo>
                          <a:pt x="249368" y="720"/>
                        </a:lnTo>
                      </a:path>
                    </a:pathLst>
                  </a:custGeom>
                  <a:solidFill>
                    <a:srgbClr val="FDBF5E"/>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8" name="PA-任意多边形 4493"/>
                  <p:cNvSpPr/>
                  <p:nvPr>
                    <p:custDataLst>
                      <p:tags r:id="rId30"/>
                    </p:custDataLst>
                  </p:nvPr>
                </p:nvSpPr>
                <p:spPr>
                  <a:xfrm>
                    <a:off x="21628499" y="18032391"/>
                    <a:ext cx="287262" cy="238881"/>
                  </a:xfrm>
                  <a:custGeom>
                    <a:avLst/>
                    <a:gdLst>
                      <a:gd name="connsiteX0" fmla="*/ 146156 w 287261"/>
                      <a:gd name="connsiteY0" fmla="*/ 239985 h 238880"/>
                      <a:gd name="connsiteX1" fmla="*/ 146156 w 287261"/>
                      <a:gd name="connsiteY1" fmla="*/ 239985 h 238880"/>
                      <a:gd name="connsiteX2" fmla="*/ 115661 w 287261"/>
                      <a:gd name="connsiteY2" fmla="*/ 223566 h 238880"/>
                      <a:gd name="connsiteX3" fmla="*/ 720 w 287261"/>
                      <a:gd name="connsiteY3" fmla="*/ 24179 h 238880"/>
                      <a:gd name="connsiteX4" fmla="*/ 40598 w 287261"/>
                      <a:gd name="connsiteY4" fmla="*/ 720 h 238880"/>
                      <a:gd name="connsiteX5" fmla="*/ 143810 w 287261"/>
                      <a:gd name="connsiteY5" fmla="*/ 181341 h 238880"/>
                      <a:gd name="connsiteX6" fmla="*/ 247021 w 287261"/>
                      <a:gd name="connsiteY6" fmla="*/ 720 h 238880"/>
                      <a:gd name="connsiteX7" fmla="*/ 286899 w 287261"/>
                      <a:gd name="connsiteY7" fmla="*/ 24179 h 238880"/>
                      <a:gd name="connsiteX8" fmla="*/ 171958 w 287261"/>
                      <a:gd name="connsiteY8" fmla="*/ 223566 h 238880"/>
                      <a:gd name="connsiteX9" fmla="*/ 146156 w 287261"/>
                      <a:gd name="connsiteY9" fmla="*/ 239985 h 23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261" h="238880">
                        <a:moveTo>
                          <a:pt x="146156" y="239985"/>
                        </a:moveTo>
                        <a:lnTo>
                          <a:pt x="146156" y="239985"/>
                        </a:lnTo>
                        <a:cubicBezTo>
                          <a:pt x="134427" y="239985"/>
                          <a:pt x="122697" y="232949"/>
                          <a:pt x="115661" y="223566"/>
                        </a:cubicBezTo>
                        <a:lnTo>
                          <a:pt x="720" y="24179"/>
                        </a:lnTo>
                        <a:lnTo>
                          <a:pt x="40598" y="720"/>
                        </a:lnTo>
                        <a:lnTo>
                          <a:pt x="143810" y="181341"/>
                        </a:lnTo>
                        <a:lnTo>
                          <a:pt x="247021" y="720"/>
                        </a:lnTo>
                        <a:lnTo>
                          <a:pt x="286899" y="24179"/>
                        </a:lnTo>
                        <a:lnTo>
                          <a:pt x="171958" y="223566"/>
                        </a:lnTo>
                        <a:cubicBezTo>
                          <a:pt x="169612" y="232949"/>
                          <a:pt x="157882" y="239985"/>
                          <a:pt x="146156" y="239985"/>
                        </a:cubicBez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9" name="PA-任意多边形 4494"/>
                  <p:cNvSpPr/>
                  <p:nvPr>
                    <p:custDataLst>
                      <p:tags r:id="rId31"/>
                    </p:custDataLst>
                  </p:nvPr>
                </p:nvSpPr>
                <p:spPr>
                  <a:xfrm>
                    <a:off x="21649611" y="17262989"/>
                    <a:ext cx="247952" cy="175381"/>
                  </a:xfrm>
                  <a:custGeom>
                    <a:avLst/>
                    <a:gdLst>
                      <a:gd name="connsiteX0" fmla="*/ 200107 w 247952"/>
                      <a:gd name="connsiteY0" fmla="*/ 720 h 175380"/>
                      <a:gd name="connsiteX1" fmla="*/ 49981 w 247952"/>
                      <a:gd name="connsiteY1" fmla="*/ 720 h 175380"/>
                      <a:gd name="connsiteX2" fmla="*/ 720 w 247952"/>
                      <a:gd name="connsiteY2" fmla="*/ 49981 h 175380"/>
                      <a:gd name="connsiteX3" fmla="*/ 720 w 247952"/>
                      <a:gd name="connsiteY3" fmla="*/ 176651 h 175380"/>
                      <a:gd name="connsiteX4" fmla="*/ 249368 w 247952"/>
                      <a:gd name="connsiteY4" fmla="*/ 176651 h 175380"/>
                      <a:gd name="connsiteX5" fmla="*/ 249368 w 247952"/>
                      <a:gd name="connsiteY5" fmla="*/ 49978 h 175380"/>
                      <a:gd name="connsiteX6" fmla="*/ 200107 w 247952"/>
                      <a:gd name="connsiteY6" fmla="*/ 720 h 17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952" h="175380">
                        <a:moveTo>
                          <a:pt x="200107" y="720"/>
                        </a:moveTo>
                        <a:lnTo>
                          <a:pt x="49981" y="720"/>
                        </a:lnTo>
                        <a:cubicBezTo>
                          <a:pt x="21832" y="720"/>
                          <a:pt x="720" y="21832"/>
                          <a:pt x="720" y="49981"/>
                        </a:cubicBezTo>
                        <a:lnTo>
                          <a:pt x="720" y="176651"/>
                        </a:lnTo>
                        <a:lnTo>
                          <a:pt x="249368" y="176651"/>
                        </a:lnTo>
                        <a:lnTo>
                          <a:pt x="249368" y="49978"/>
                        </a:lnTo>
                        <a:cubicBezTo>
                          <a:pt x="249368" y="21829"/>
                          <a:pt x="225909" y="720"/>
                          <a:pt x="200107" y="720"/>
                        </a:cubicBezTo>
                        <a:close/>
                      </a:path>
                    </a:pathLst>
                  </a:custGeom>
                  <a:solidFill>
                    <a:srgbClr val="F160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0" name="PA-任意多边形 4495"/>
                  <p:cNvSpPr/>
                  <p:nvPr>
                    <p:custDataLst>
                      <p:tags r:id="rId32"/>
                    </p:custDataLst>
                  </p:nvPr>
                </p:nvSpPr>
                <p:spPr>
                  <a:xfrm>
                    <a:off x="21624604" y="17237982"/>
                    <a:ext cx="299357" cy="226786"/>
                  </a:xfrm>
                  <a:custGeom>
                    <a:avLst/>
                    <a:gdLst>
                      <a:gd name="connsiteX0" fmla="*/ 297830 w 299357"/>
                      <a:gd name="connsiteY0" fmla="*/ 225114 h 226785"/>
                      <a:gd name="connsiteX1" fmla="*/ 2268 w 299357"/>
                      <a:gd name="connsiteY1" fmla="*/ 225114 h 226785"/>
                      <a:gd name="connsiteX2" fmla="*/ 2268 w 299357"/>
                      <a:gd name="connsiteY2" fmla="*/ 74984 h 226785"/>
                      <a:gd name="connsiteX3" fmla="*/ 74984 w 299357"/>
                      <a:gd name="connsiteY3" fmla="*/ 2268 h 226785"/>
                      <a:gd name="connsiteX4" fmla="*/ 222767 w 299357"/>
                      <a:gd name="connsiteY4" fmla="*/ 2268 h 226785"/>
                      <a:gd name="connsiteX5" fmla="*/ 274374 w 299357"/>
                      <a:gd name="connsiteY5" fmla="*/ 23380 h 226785"/>
                      <a:gd name="connsiteX6" fmla="*/ 295487 w 299357"/>
                      <a:gd name="connsiteY6" fmla="*/ 74987 h 226785"/>
                      <a:gd name="connsiteX7" fmla="*/ 297830 w 299357"/>
                      <a:gd name="connsiteY7" fmla="*/ 225114 h 226785"/>
                      <a:gd name="connsiteX8" fmla="*/ 49182 w 299357"/>
                      <a:gd name="connsiteY8" fmla="*/ 178199 h 226785"/>
                      <a:gd name="connsiteX9" fmla="*/ 250916 w 299357"/>
                      <a:gd name="connsiteY9" fmla="*/ 178199 h 226785"/>
                      <a:gd name="connsiteX10" fmla="*/ 250916 w 299357"/>
                      <a:gd name="connsiteY10" fmla="*/ 74984 h 226785"/>
                      <a:gd name="connsiteX11" fmla="*/ 225114 w 299357"/>
                      <a:gd name="connsiteY11" fmla="*/ 49182 h 226785"/>
                      <a:gd name="connsiteX12" fmla="*/ 74987 w 299357"/>
                      <a:gd name="connsiteY12" fmla="*/ 49182 h 226785"/>
                      <a:gd name="connsiteX13" fmla="*/ 49185 w 299357"/>
                      <a:gd name="connsiteY13" fmla="*/ 74984 h 226785"/>
                      <a:gd name="connsiteX14" fmla="*/ 49185 w 299357"/>
                      <a:gd name="connsiteY14" fmla="*/ 178199 h 22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57" h="226785">
                        <a:moveTo>
                          <a:pt x="297830" y="225114"/>
                        </a:moveTo>
                        <a:lnTo>
                          <a:pt x="2268" y="225114"/>
                        </a:lnTo>
                        <a:lnTo>
                          <a:pt x="2268" y="74984"/>
                        </a:lnTo>
                        <a:cubicBezTo>
                          <a:pt x="2268" y="35109"/>
                          <a:pt x="35109" y="2268"/>
                          <a:pt x="74984" y="2268"/>
                        </a:cubicBezTo>
                        <a:lnTo>
                          <a:pt x="222767" y="2268"/>
                        </a:lnTo>
                        <a:cubicBezTo>
                          <a:pt x="241533" y="2268"/>
                          <a:pt x="260299" y="9304"/>
                          <a:pt x="274374" y="23380"/>
                        </a:cubicBezTo>
                        <a:cubicBezTo>
                          <a:pt x="288450" y="37456"/>
                          <a:pt x="295487" y="56222"/>
                          <a:pt x="295487" y="74987"/>
                        </a:cubicBezTo>
                        <a:lnTo>
                          <a:pt x="297830" y="225114"/>
                        </a:lnTo>
                        <a:close/>
                        <a:moveTo>
                          <a:pt x="49182" y="178199"/>
                        </a:moveTo>
                        <a:lnTo>
                          <a:pt x="250916" y="178199"/>
                        </a:lnTo>
                        <a:lnTo>
                          <a:pt x="250916" y="74984"/>
                        </a:lnTo>
                        <a:cubicBezTo>
                          <a:pt x="250916" y="60909"/>
                          <a:pt x="239186" y="49182"/>
                          <a:pt x="225114" y="49182"/>
                        </a:cubicBezTo>
                        <a:lnTo>
                          <a:pt x="74987" y="49182"/>
                        </a:lnTo>
                        <a:cubicBezTo>
                          <a:pt x="60912" y="49182"/>
                          <a:pt x="49185" y="60912"/>
                          <a:pt x="49185" y="74984"/>
                        </a:cubicBezTo>
                        <a:lnTo>
                          <a:pt x="49185" y="178199"/>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1" name="PA-任意多边形 4496"/>
                  <p:cNvSpPr/>
                  <p:nvPr>
                    <p:custDataLst>
                      <p:tags r:id="rId33"/>
                    </p:custDataLst>
                  </p:nvPr>
                </p:nvSpPr>
                <p:spPr>
                  <a:xfrm>
                    <a:off x="21723126" y="18173933"/>
                    <a:ext cx="102810" cy="75595"/>
                  </a:xfrm>
                  <a:custGeom>
                    <a:avLst/>
                    <a:gdLst>
                      <a:gd name="connsiteX0" fmla="*/ 2268 w 102809"/>
                      <a:gd name="connsiteY0" fmla="*/ 2268 h 75595"/>
                      <a:gd name="connsiteX1" fmla="*/ 42146 w 102809"/>
                      <a:gd name="connsiteY1" fmla="*/ 70294 h 75595"/>
                      <a:gd name="connsiteX2" fmla="*/ 60912 w 102809"/>
                      <a:gd name="connsiteY2" fmla="*/ 70294 h 75595"/>
                      <a:gd name="connsiteX3" fmla="*/ 100790 w 102809"/>
                      <a:gd name="connsiteY3" fmla="*/ 2268 h 75595"/>
                      <a:gd name="connsiteX4" fmla="*/ 2268 w 102809"/>
                      <a:gd name="connsiteY4" fmla="*/ 2268 h 7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9" h="75595">
                        <a:moveTo>
                          <a:pt x="2268" y="2268"/>
                        </a:moveTo>
                        <a:lnTo>
                          <a:pt x="42146" y="70294"/>
                        </a:lnTo>
                        <a:cubicBezTo>
                          <a:pt x="46839" y="77331"/>
                          <a:pt x="56222" y="77331"/>
                          <a:pt x="60912" y="70294"/>
                        </a:cubicBezTo>
                        <a:lnTo>
                          <a:pt x="100790" y="2268"/>
                        </a:lnTo>
                        <a:lnTo>
                          <a:pt x="2268" y="2268"/>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4" name="PA-任意多边形 4497"/>
                  <p:cNvSpPr/>
                  <p:nvPr>
                    <p:custDataLst>
                      <p:tags r:id="rId34"/>
                    </p:custDataLst>
                  </p:nvPr>
                </p:nvSpPr>
                <p:spPr>
                  <a:xfrm>
                    <a:off x="21683248" y="18150477"/>
                    <a:ext cx="181429" cy="123976"/>
                  </a:xfrm>
                  <a:custGeom>
                    <a:avLst/>
                    <a:gdLst>
                      <a:gd name="connsiteX0" fmla="*/ 91407 w 181428"/>
                      <a:gd name="connsiteY0" fmla="*/ 121899 h 123976"/>
                      <a:gd name="connsiteX1" fmla="*/ 60912 w 181428"/>
                      <a:gd name="connsiteY1" fmla="*/ 105480 h 123976"/>
                      <a:gd name="connsiteX2" fmla="*/ 2268 w 181428"/>
                      <a:gd name="connsiteY2" fmla="*/ 2268 h 123976"/>
                      <a:gd name="connsiteX3" fmla="*/ 180546 w 181428"/>
                      <a:gd name="connsiteY3" fmla="*/ 2268 h 123976"/>
                      <a:gd name="connsiteX4" fmla="*/ 121902 w 181428"/>
                      <a:gd name="connsiteY4" fmla="*/ 105480 h 123976"/>
                      <a:gd name="connsiteX5" fmla="*/ 91407 w 181428"/>
                      <a:gd name="connsiteY5" fmla="*/ 121899 h 123976"/>
                      <a:gd name="connsiteX6" fmla="*/ 84367 w 181428"/>
                      <a:gd name="connsiteY6" fmla="*/ 49182 h 123976"/>
                      <a:gd name="connsiteX7" fmla="*/ 91404 w 181428"/>
                      <a:gd name="connsiteY7" fmla="*/ 63258 h 123976"/>
                      <a:gd name="connsiteX8" fmla="*/ 98440 w 181428"/>
                      <a:gd name="connsiteY8" fmla="*/ 49182 h 123976"/>
                      <a:gd name="connsiteX9" fmla="*/ 84367 w 181428"/>
                      <a:gd name="connsiteY9" fmla="*/ 49182 h 1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428" h="123976">
                        <a:moveTo>
                          <a:pt x="91407" y="121899"/>
                        </a:moveTo>
                        <a:cubicBezTo>
                          <a:pt x="79677" y="121899"/>
                          <a:pt x="67948" y="114863"/>
                          <a:pt x="60912" y="105480"/>
                        </a:cubicBezTo>
                        <a:lnTo>
                          <a:pt x="2268" y="2268"/>
                        </a:lnTo>
                        <a:lnTo>
                          <a:pt x="180546" y="2268"/>
                        </a:lnTo>
                        <a:lnTo>
                          <a:pt x="121902" y="105480"/>
                        </a:lnTo>
                        <a:cubicBezTo>
                          <a:pt x="114862" y="114863"/>
                          <a:pt x="103133" y="121899"/>
                          <a:pt x="91407" y="121899"/>
                        </a:cubicBezTo>
                        <a:close/>
                        <a:moveTo>
                          <a:pt x="84367" y="49182"/>
                        </a:moveTo>
                        <a:lnTo>
                          <a:pt x="91404" y="63258"/>
                        </a:lnTo>
                        <a:lnTo>
                          <a:pt x="98440" y="49182"/>
                        </a:lnTo>
                        <a:lnTo>
                          <a:pt x="84367" y="49182"/>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 name="文本框 3"/>
                <p:cNvSpPr txBox="1"/>
                <p:nvPr>
                  <p:custDataLst>
                    <p:tags r:id="rId15"/>
                  </p:custDataLst>
                </p:nvPr>
              </p:nvSpPr>
              <p:spPr>
                <a:xfrm>
                  <a:off x="833573" y="1159937"/>
                  <a:ext cx="331694" cy="434300"/>
                </a:xfrm>
                <a:prstGeom prst="rect">
                  <a:avLst/>
                </a:prstGeom>
                <a:noFill/>
              </p:spPr>
              <p:txBody>
                <a:bodyPr wrap="square" rtlCol="0">
                  <a:spAutoFit/>
                </a:bodyPr>
                <a:lstStyle/>
                <a:p>
                  <a:r>
                    <a:rPr lang="en-US" altLang="zh-CN" b="1" dirty="0">
                      <a:cs typeface="+mn-ea"/>
                      <a:sym typeface="+mn-lt"/>
                    </a:rPr>
                    <a:t>2</a:t>
                  </a:r>
                  <a:endParaRPr lang="zh-CN" altLang="en-US" b="1" dirty="0">
                    <a:cs typeface="+mn-ea"/>
                    <a:sym typeface="+mn-lt"/>
                  </a:endParaRPr>
                </a:p>
              </p:txBody>
            </p:sp>
          </p:grpSp>
          <p:sp>
            <p:nvSpPr>
              <p:cNvPr id="9" name="矩形 8"/>
              <p:cNvSpPr/>
              <p:nvPr>
                <p:custDataLst>
                  <p:tags r:id="rId13"/>
                </p:custDataLst>
              </p:nvPr>
            </p:nvSpPr>
            <p:spPr>
              <a:xfrm>
                <a:off x="1205073" y="4128700"/>
                <a:ext cx="8938260" cy="652198"/>
              </a:xfrm>
              <a:prstGeom prst="rect">
                <a:avLst/>
              </a:prstGeom>
            </p:spPr>
            <p:txBody>
              <a:bodyPr wrap="square">
                <a:spAutoFit/>
              </a:bodyPr>
              <a:lstStyle/>
              <a:p>
                <a:pPr>
                  <a:lnSpc>
                    <a:spcPct val="150000"/>
                  </a:lnSpc>
                </a:pPr>
                <a:r>
                  <a:rPr lang="en-US" altLang="zh-CN" sz="2000" b="1" dirty="0">
                    <a:cs typeface="+mn-ea"/>
                    <a:sym typeface="+mn-lt"/>
                  </a:rPr>
                  <a:t>Fill in the blanks and answer related questions.</a:t>
                </a:r>
              </a:p>
            </p:txBody>
          </p:sp>
        </p:grpSp>
        <p:grpSp>
          <p:nvGrpSpPr>
            <p:cNvPr id="68" name="组合 67"/>
            <p:cNvGrpSpPr/>
            <p:nvPr/>
          </p:nvGrpSpPr>
          <p:grpSpPr>
            <a:xfrm>
              <a:off x="8222089" y="1751492"/>
              <a:ext cx="2855001" cy="575652"/>
              <a:chOff x="7855428" y="1804007"/>
              <a:chExt cx="2855001" cy="575652"/>
            </a:xfrm>
          </p:grpSpPr>
          <p:sp>
            <p:nvSpPr>
              <p:cNvPr id="67" name="Freeform 5"/>
              <p:cNvSpPr/>
              <p:nvPr>
                <p:custDataLst>
                  <p:tags r:id="rId10"/>
                </p:custDataLst>
              </p:nvPr>
            </p:nvSpPr>
            <p:spPr bwMode="auto">
              <a:xfrm flipV="1">
                <a:off x="7855428" y="1804007"/>
                <a:ext cx="2844154" cy="484579"/>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32B15D"/>
              </a:solidFill>
              <a:ln w="7938" cap="flat">
                <a:no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7" name="文本框 16"/>
              <p:cNvSpPr txBox="1"/>
              <p:nvPr>
                <p:custDataLst>
                  <p:tags r:id="rId11"/>
                </p:custDataLst>
              </p:nvPr>
            </p:nvSpPr>
            <p:spPr>
              <a:xfrm>
                <a:off x="8482214" y="1909417"/>
                <a:ext cx="2228215" cy="470242"/>
              </a:xfrm>
              <a:prstGeom prst="rect">
                <a:avLst/>
              </a:prstGeom>
              <a:noFill/>
            </p:spPr>
            <p:txBody>
              <a:bodyPr wrap="square" rtlCol="0">
                <a:spAutoFit/>
              </a:bodyPr>
              <a:lstStyle/>
              <a:p>
                <a:r>
                  <a:rPr lang="en-US" altLang="zh-CN" sz="2000" b="1">
                    <a:solidFill>
                      <a:schemeClr val="bg1"/>
                    </a:solidFill>
                    <a:effectLst>
                      <a:outerShdw blurRad="38100" dist="38100" dir="2700000" algn="tl">
                        <a:srgbClr val="000000">
                          <a:alpha val="43137"/>
                        </a:srgbClr>
                      </a:outerShdw>
                    </a:effectLst>
                  </a:rPr>
                  <a:t>What to write</a:t>
                </a:r>
              </a:p>
            </p:txBody>
          </p:sp>
        </p:grpSp>
      </p:grpSp>
      <p:graphicFrame>
        <p:nvGraphicFramePr>
          <p:cNvPr id="17436" name="表格 17435"/>
          <p:cNvGraphicFramePr/>
          <p:nvPr>
            <p:custDataLst>
              <p:tags r:id="rId6"/>
            </p:custDataLst>
          </p:nvPr>
        </p:nvGraphicFramePr>
        <p:xfrm>
          <a:off x="1612900" y="2212340"/>
          <a:ext cx="9616440" cy="4033520"/>
        </p:xfrm>
        <a:graphic>
          <a:graphicData uri="http://schemas.openxmlformats.org/drawingml/2006/table">
            <a:tbl>
              <a:tblPr/>
              <a:tblGrid>
                <a:gridCol w="1123950">
                  <a:extLst>
                    <a:ext uri="{9D8B030D-6E8A-4147-A177-3AD203B41FA5}">
                      <a16:colId xmlns:a16="http://schemas.microsoft.com/office/drawing/2014/main" xmlns="" val="20000"/>
                    </a:ext>
                  </a:extLst>
                </a:gridCol>
                <a:gridCol w="4811395">
                  <a:extLst>
                    <a:ext uri="{9D8B030D-6E8A-4147-A177-3AD203B41FA5}">
                      <a16:colId xmlns:a16="http://schemas.microsoft.com/office/drawing/2014/main" xmlns="" val="20001"/>
                    </a:ext>
                  </a:extLst>
                </a:gridCol>
                <a:gridCol w="3681095">
                  <a:extLst>
                    <a:ext uri="{9D8B030D-6E8A-4147-A177-3AD203B41FA5}">
                      <a16:colId xmlns:a16="http://schemas.microsoft.com/office/drawing/2014/main" xmlns="" val="20002"/>
                    </a:ext>
                  </a:extLst>
                </a:gridCol>
              </a:tblGrid>
              <a:tr h="518160">
                <a:tc>
                  <a:txBody>
                    <a:bodyPr/>
                    <a:lstStyle/>
                    <a:p>
                      <a:pPr marL="0" lvl="0" indent="0" algn="ctr" eaLnBrk="1" hangingPunct="1">
                        <a:lnSpc>
                          <a:spcPct val="100000"/>
                        </a:lnSpc>
                        <a:spcBef>
                          <a:spcPct val="0"/>
                        </a:spcBef>
                        <a:buNone/>
                      </a:pPr>
                      <a:r>
                        <a:rPr lang="en-US" altLang="zh-CN" sz="2800" b="1">
                          <a:solidFill>
                            <a:srgbClr val="FFFFFF"/>
                          </a:solidFill>
                        </a:rPr>
                        <a:t>Para.</a:t>
                      </a: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228600" lvl="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lvl="2"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lvl="4"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2800" b="1" dirty="0">
                          <a:solidFill>
                            <a:srgbClr val="FFFFFF"/>
                          </a:solidFill>
                        </a:rPr>
                        <a:t>Dos</a:t>
                      </a: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228600" lvl="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lvl="2"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lvl="4"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2800" b="1" dirty="0">
                          <a:solidFill>
                            <a:srgbClr val="FFFFFF"/>
                          </a:solidFill>
                        </a:rPr>
                        <a:t> </a:t>
                      </a:r>
                      <a:r>
                        <a:rPr lang="en-US" altLang="zh-CN" sz="2800" b="1" dirty="0" err="1">
                          <a:solidFill>
                            <a:srgbClr val="FFFFFF"/>
                          </a:solidFill>
                        </a:rPr>
                        <a:t>Dont’s</a:t>
                      </a:r>
                      <a:endParaRPr lang="en-US" altLang="zh-CN" sz="2800" b="1" dirty="0">
                        <a:solidFill>
                          <a:srgbClr val="FFFFFF"/>
                        </a:solidFill>
                      </a:endParaRP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822960">
                <a:tc>
                  <a:txBody>
                    <a:bodyPr/>
                    <a:lstStyle/>
                    <a:p>
                      <a:pPr marL="0" lvl="0" indent="0" algn="ctr" eaLnBrk="1" hangingPunct="1">
                        <a:lnSpc>
                          <a:spcPct val="100000"/>
                        </a:lnSpc>
                        <a:spcBef>
                          <a:spcPct val="0"/>
                        </a:spcBef>
                        <a:buNone/>
                      </a:pPr>
                      <a:r>
                        <a:rPr lang="en-US" altLang="zh-CN" sz="2400">
                          <a:solidFill>
                            <a:srgbClr val="4B4B4B"/>
                          </a:solidFill>
                        </a:rPr>
                        <a:t>2</a:t>
                      </a:r>
                    </a:p>
                  </a:txBody>
                  <a:tcPr marT="45717" marB="45717"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DECCE"/>
                    </a:solidFill>
                  </a:tcPr>
                </a:tc>
                <a:tc>
                  <a:txBody>
                    <a:bodyPr/>
                    <a:lstStyle>
                      <a:lvl1pPr marL="228600" lvl="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lvl="2"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lvl="4"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algn="l" eaLnBrk="1" hangingPunct="1">
                        <a:lnSpc>
                          <a:spcPct val="100000"/>
                        </a:lnSpc>
                        <a:spcBef>
                          <a:spcPct val="0"/>
                        </a:spcBef>
                        <a:buNone/>
                      </a:pPr>
                      <a:r>
                        <a:rPr lang="en-US" altLang="zh-CN" sz="2400">
                          <a:solidFill>
                            <a:srgbClr val="4B4B4B"/>
                          </a:solidFill>
                        </a:rPr>
                        <a:t>Greet others using a __________or a nod.</a:t>
                      </a: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DECCE"/>
                    </a:solidFill>
                  </a:tcPr>
                </a:tc>
                <a:tc>
                  <a:txBody>
                    <a:bodyPr/>
                    <a:lstStyle>
                      <a:lvl1pPr marL="228600" lvl="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lvl="2"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lvl="4"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algn="ctr" eaLnBrk="1" hangingPunct="1">
                        <a:lnSpc>
                          <a:spcPct val="100000"/>
                        </a:lnSpc>
                        <a:spcBef>
                          <a:spcPct val="0"/>
                        </a:spcBef>
                        <a:buNone/>
                      </a:pPr>
                      <a:endParaRPr lang="en-US" altLang="zh-CN" sz="2400" dirty="0">
                        <a:solidFill>
                          <a:srgbClr val="4B4B4B"/>
                        </a:solidFill>
                      </a:endParaRP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DECCE"/>
                    </a:solidFill>
                  </a:tcPr>
                </a:tc>
                <a:extLst>
                  <a:ext uri="{0D108BD9-81ED-4DB2-BD59-A6C34878D82A}">
                    <a16:rowId xmlns:a16="http://schemas.microsoft.com/office/drawing/2014/main" xmlns="" val="10001"/>
                  </a:ext>
                </a:extLst>
              </a:tr>
              <a:tr h="822960">
                <a:tc>
                  <a:txBody>
                    <a:bodyPr/>
                    <a:lstStyle/>
                    <a:p>
                      <a:pPr marL="0" lvl="0" indent="0" algn="ctr" eaLnBrk="1" hangingPunct="1">
                        <a:lnSpc>
                          <a:spcPct val="100000"/>
                        </a:lnSpc>
                        <a:spcBef>
                          <a:spcPct val="0"/>
                        </a:spcBef>
                        <a:buNone/>
                      </a:pPr>
                      <a:r>
                        <a:rPr lang="en-US" altLang="zh-CN" sz="2400">
                          <a:solidFill>
                            <a:srgbClr val="4B4B4B"/>
                          </a:solidFill>
                        </a:rPr>
                        <a:t>3</a:t>
                      </a:r>
                    </a:p>
                  </a:txBody>
                  <a:tcPr marT="45717" marB="45717"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F6E8"/>
                    </a:solidFill>
                  </a:tcPr>
                </a:tc>
                <a:tc>
                  <a:txBody>
                    <a:bodyPr/>
                    <a:lstStyle>
                      <a:lvl1pPr marL="228600" lvl="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lvl="2"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lvl="4"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algn="l" eaLnBrk="1" hangingPunct="1">
                        <a:lnSpc>
                          <a:spcPct val="100000"/>
                        </a:lnSpc>
                        <a:spcBef>
                          <a:spcPct val="0"/>
                        </a:spcBef>
                        <a:buNone/>
                      </a:pPr>
                      <a:r>
                        <a:rPr lang="en-US" altLang="zh-CN" sz="2400">
                          <a:solidFill>
                            <a:srgbClr val="4B4B4B"/>
                          </a:solidFill>
                        </a:rPr>
                        <a:t> _____________ those older than you by their title.</a:t>
                      </a: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F6E8"/>
                    </a:solidFill>
                  </a:tcPr>
                </a:tc>
                <a:tc>
                  <a:txBody>
                    <a:bodyPr/>
                    <a:lstStyle>
                      <a:lvl1pPr marL="228600" lvl="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lvl="2"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lvl="4"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algn="ctr" eaLnBrk="1" hangingPunct="1">
                        <a:lnSpc>
                          <a:spcPct val="100000"/>
                        </a:lnSpc>
                        <a:spcBef>
                          <a:spcPct val="0"/>
                        </a:spcBef>
                        <a:buNone/>
                      </a:pPr>
                      <a:endParaRPr lang="en-US" altLang="zh-CN" sz="2400">
                        <a:solidFill>
                          <a:srgbClr val="4B4B4B"/>
                        </a:solidFill>
                      </a:endParaRP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F6E8"/>
                    </a:solidFill>
                  </a:tcPr>
                </a:tc>
                <a:extLst>
                  <a:ext uri="{0D108BD9-81ED-4DB2-BD59-A6C34878D82A}">
                    <a16:rowId xmlns:a16="http://schemas.microsoft.com/office/drawing/2014/main" xmlns="" val="10002"/>
                  </a:ext>
                </a:extLst>
              </a:tr>
              <a:tr h="883285">
                <a:tc>
                  <a:txBody>
                    <a:bodyPr/>
                    <a:lstStyle/>
                    <a:p>
                      <a:pPr marL="0" lvl="0" indent="0" algn="ctr" eaLnBrk="1" hangingPunct="1">
                        <a:lnSpc>
                          <a:spcPct val="100000"/>
                        </a:lnSpc>
                        <a:spcBef>
                          <a:spcPct val="0"/>
                        </a:spcBef>
                        <a:buNone/>
                      </a:pPr>
                      <a:r>
                        <a:rPr lang="en-US" altLang="zh-CN" sz="2400">
                          <a:solidFill>
                            <a:srgbClr val="4B4B4B"/>
                          </a:solidFill>
                        </a:rPr>
                        <a:t>4</a:t>
                      </a:r>
                    </a:p>
                  </a:txBody>
                  <a:tcPr marT="45717" marB="45717"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DECCE"/>
                    </a:solidFill>
                  </a:tcPr>
                </a:tc>
                <a:tc>
                  <a:txBody>
                    <a:bodyPr/>
                    <a:lstStyle>
                      <a:lvl1pPr marL="228600" lvl="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lvl="2"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lvl="4"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algn="l" eaLnBrk="1" hangingPunct="1">
                        <a:lnSpc>
                          <a:spcPct val="100000"/>
                        </a:lnSpc>
                        <a:spcBef>
                          <a:spcPct val="0"/>
                        </a:spcBef>
                        <a:buNone/>
                      </a:pPr>
                      <a:r>
                        <a:rPr lang="en-US" altLang="zh-CN" sz="2400">
                          <a:solidFill>
                            <a:srgbClr val="4B4B4B"/>
                          </a:solidFill>
                        </a:rPr>
                        <a:t>Use __________when you give and receive a gift. </a:t>
                      </a: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DECCE"/>
                    </a:solidFill>
                  </a:tcPr>
                </a:tc>
                <a:tc>
                  <a:txBody>
                    <a:bodyPr/>
                    <a:lstStyle>
                      <a:lvl1pPr marL="228600" lvl="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lvl="2"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lvl="4"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2400">
                          <a:solidFill>
                            <a:srgbClr val="4B4B4B"/>
                          </a:solidFill>
                        </a:rPr>
                        <a:t> Don’t wrap gifts in ____________ paper. </a:t>
                      </a: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DECCE"/>
                    </a:solidFill>
                  </a:tcPr>
                </a:tc>
                <a:extLst>
                  <a:ext uri="{0D108BD9-81ED-4DB2-BD59-A6C34878D82A}">
                    <a16:rowId xmlns:a16="http://schemas.microsoft.com/office/drawing/2014/main" xmlns="" val="10003"/>
                  </a:ext>
                </a:extLst>
              </a:tr>
              <a:tr h="986155">
                <a:tc>
                  <a:txBody>
                    <a:bodyPr/>
                    <a:lstStyle/>
                    <a:p>
                      <a:pPr marL="0" lvl="0" indent="0" algn="ctr" eaLnBrk="1" hangingPunct="1">
                        <a:lnSpc>
                          <a:spcPct val="100000"/>
                        </a:lnSpc>
                        <a:spcBef>
                          <a:spcPct val="0"/>
                        </a:spcBef>
                        <a:buNone/>
                      </a:pPr>
                      <a:r>
                        <a:rPr lang="en-US" altLang="zh-CN" sz="2400">
                          <a:solidFill>
                            <a:srgbClr val="4B4B4B"/>
                          </a:solidFill>
                        </a:rPr>
                        <a:t>5</a:t>
                      </a:r>
                    </a:p>
                  </a:txBody>
                  <a:tcPr marT="45717" marB="45717"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DECCE"/>
                    </a:solidFill>
                  </a:tcPr>
                </a:tc>
                <a:tc>
                  <a:txBody>
                    <a:bodyPr/>
                    <a:lstStyle/>
                    <a:p>
                      <a:pPr marL="0" lvl="0" indent="0" algn="l" eaLnBrk="1" hangingPunct="1">
                        <a:lnSpc>
                          <a:spcPct val="100000"/>
                        </a:lnSpc>
                        <a:spcBef>
                          <a:spcPct val="0"/>
                        </a:spcBef>
                        <a:buNone/>
                      </a:pPr>
                      <a:r>
                        <a:rPr lang="en-US" altLang="zh-CN" sz="2400">
                          <a:solidFill>
                            <a:srgbClr val="4B4B4B"/>
                          </a:solidFill>
                          <a:sym typeface="+mn-ea"/>
                        </a:rPr>
                        <a:t>Join in on each_______and even stand up during formal meals. </a:t>
                      </a:r>
                      <a:endParaRPr lang="en-US" altLang="zh-CN" sz="2400">
                        <a:solidFill>
                          <a:srgbClr val="4B4B4B"/>
                        </a:solidFill>
                      </a:endParaRP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DECCE"/>
                    </a:solidFill>
                  </a:tcPr>
                </a:tc>
                <a:tc>
                  <a:txBody>
                    <a:bodyPr/>
                    <a:lstStyle/>
                    <a:p>
                      <a:pPr marL="0" lvl="0" indent="0" algn="ctr" eaLnBrk="1" hangingPunct="1">
                        <a:lnSpc>
                          <a:spcPct val="100000"/>
                        </a:lnSpc>
                        <a:spcBef>
                          <a:spcPct val="0"/>
                        </a:spcBef>
                        <a:buNone/>
                      </a:pPr>
                      <a:endParaRPr lang="en-US" altLang="zh-CN" sz="2400" dirty="0">
                        <a:solidFill>
                          <a:srgbClr val="4B4B4B"/>
                        </a:solidFill>
                      </a:endParaRP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DECCE"/>
                    </a:solidFill>
                  </a:tcPr>
                </a:tc>
                <a:extLst>
                  <a:ext uri="{0D108BD9-81ED-4DB2-BD59-A6C34878D82A}">
                    <a16:rowId xmlns:a16="http://schemas.microsoft.com/office/drawing/2014/main" xmlns="" val="10004"/>
                  </a:ext>
                </a:extLst>
              </a:tr>
            </a:tbl>
          </a:graphicData>
        </a:graphic>
      </p:graphicFrame>
      <p:sp>
        <p:nvSpPr>
          <p:cNvPr id="40" name="文本框 39"/>
          <p:cNvSpPr txBox="1"/>
          <p:nvPr/>
        </p:nvSpPr>
        <p:spPr>
          <a:xfrm>
            <a:off x="2818130" y="3087370"/>
            <a:ext cx="2132330" cy="46037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en-US" altLang="zh-CN" sz="2400">
                <a:solidFill>
                  <a:srgbClr val="FF0000"/>
                </a:solidFill>
                <a:sym typeface="+mn-ea"/>
              </a:rPr>
              <a:t>handshake</a:t>
            </a:r>
            <a:endParaRPr lang="en-US" altLang="zh-CN" sz="2400">
              <a:solidFill>
                <a:srgbClr val="FF0000"/>
              </a:solidFill>
              <a:latin typeface="+mn-lt"/>
              <a:ea typeface="+mn-ea"/>
              <a:sym typeface="+mn-ea"/>
            </a:endParaRPr>
          </a:p>
        </p:txBody>
      </p:sp>
      <p:sp>
        <p:nvSpPr>
          <p:cNvPr id="41" name="文本框 40"/>
          <p:cNvSpPr txBox="1"/>
          <p:nvPr/>
        </p:nvSpPr>
        <p:spPr>
          <a:xfrm>
            <a:off x="2818130" y="3547745"/>
            <a:ext cx="2879090" cy="46037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en-US" altLang="zh-CN" sz="2400">
                <a:solidFill>
                  <a:srgbClr val="FF0000"/>
                </a:solidFill>
                <a:sym typeface="+mn-ea"/>
              </a:rPr>
              <a:t>Always address</a:t>
            </a:r>
            <a:endParaRPr lang="en-US" altLang="zh-CN" sz="2400">
              <a:solidFill>
                <a:srgbClr val="FF0000"/>
              </a:solidFill>
              <a:latin typeface="+mn-lt"/>
              <a:ea typeface="+mn-ea"/>
              <a:sym typeface="+mn-ea"/>
            </a:endParaRPr>
          </a:p>
        </p:txBody>
      </p:sp>
      <p:sp>
        <p:nvSpPr>
          <p:cNvPr id="42" name="文本框 41"/>
          <p:cNvSpPr txBox="1"/>
          <p:nvPr/>
        </p:nvSpPr>
        <p:spPr>
          <a:xfrm>
            <a:off x="3426460" y="4387215"/>
            <a:ext cx="2879090" cy="46037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en-US" altLang="zh-CN" sz="2400">
                <a:solidFill>
                  <a:srgbClr val="FF0000"/>
                </a:solidFill>
                <a:sym typeface="+mn-ea"/>
              </a:rPr>
              <a:t>both hands </a:t>
            </a:r>
            <a:endParaRPr lang="en-US" altLang="zh-CN" sz="2400">
              <a:solidFill>
                <a:srgbClr val="FF0000"/>
              </a:solidFill>
              <a:latin typeface="+mn-lt"/>
              <a:ea typeface="+mn-ea"/>
              <a:sym typeface="+mn-ea"/>
            </a:endParaRPr>
          </a:p>
        </p:txBody>
      </p:sp>
      <p:sp>
        <p:nvSpPr>
          <p:cNvPr id="43" name="文本框 42"/>
          <p:cNvSpPr txBox="1"/>
          <p:nvPr/>
        </p:nvSpPr>
        <p:spPr>
          <a:xfrm>
            <a:off x="7938135" y="4749715"/>
            <a:ext cx="4064000" cy="460375"/>
          </a:xfrm>
          <a:prstGeom prst="rect">
            <a:avLst/>
          </a:prstGeom>
        </p:spPr>
        <p:txBody>
          <a:bodyPr>
            <a:spAutoFit/>
            <a:extLst>
              <a:ext uri="{4A0BC546-FE56-4ADE-93B0-CB8AF2F6F144}">
                <wpsdc:textFrameExt xmlns:wpsdc="http://www.wps.cn/officeDocument/2022/drawingmlCustomData" xmlns="" type="text"/>
              </a:ext>
            </a:extLst>
          </a:bodyPr>
          <a:lstStyle/>
          <a:p>
            <a:pPr algn="l"/>
            <a:r>
              <a:rPr lang="en-US" altLang="zh-CN" sz="2400">
                <a:solidFill>
                  <a:srgbClr val="FF0000"/>
                </a:solidFill>
                <a:sym typeface="+mn-ea"/>
              </a:rPr>
              <a:t>black or white</a:t>
            </a:r>
            <a:endParaRPr lang="en-US" altLang="zh-CN" sz="2400">
              <a:solidFill>
                <a:srgbClr val="FF0000"/>
              </a:solidFill>
              <a:latin typeface="Arial" panose="020B0604020202020204" pitchFamily="34" charset="0"/>
              <a:sym typeface="+mn-ea"/>
            </a:endParaRPr>
          </a:p>
        </p:txBody>
      </p:sp>
      <p:sp>
        <p:nvSpPr>
          <p:cNvPr id="44" name="减号 43"/>
          <p:cNvSpPr/>
          <p:nvPr/>
        </p:nvSpPr>
        <p:spPr>
          <a:xfrm>
            <a:off x="8649335" y="3028315"/>
            <a:ext cx="1163320" cy="329565"/>
          </a:xfrm>
          <a:prstGeom prst="mathMinus">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5" name="减号 44"/>
          <p:cNvSpPr/>
          <p:nvPr/>
        </p:nvSpPr>
        <p:spPr>
          <a:xfrm>
            <a:off x="8649335" y="3978275"/>
            <a:ext cx="1163320" cy="329565"/>
          </a:xfrm>
          <a:prstGeom prst="mathMinus">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2" name="文本框 31"/>
          <p:cNvSpPr txBox="1"/>
          <p:nvPr>
            <p:custDataLst>
              <p:tags r:id="rId7"/>
            </p:custDataLst>
          </p:nvPr>
        </p:nvSpPr>
        <p:spPr>
          <a:xfrm>
            <a:off x="4896485" y="5259070"/>
            <a:ext cx="1276350" cy="46037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en-US" altLang="zh-CN" sz="2400">
                <a:solidFill>
                  <a:srgbClr val="FF0000"/>
                </a:solidFill>
                <a:sym typeface="+mn-ea"/>
              </a:rPr>
              <a:t> toast </a:t>
            </a:r>
            <a:endParaRPr lang="en-US" altLang="zh-CN" sz="2400">
              <a:solidFill>
                <a:srgbClr val="FF0000"/>
              </a:solidFill>
              <a:latin typeface="Arial" panose="020B0604020202020204" pitchFamily="34" charset="0"/>
              <a:ea typeface="微软雅黑" panose="020B0503020204020204" charset="-122"/>
              <a:sym typeface="+mn-ea"/>
            </a:endParaRPr>
          </a:p>
        </p:txBody>
      </p:sp>
      <p:sp>
        <p:nvSpPr>
          <p:cNvPr id="33" name="减号 32"/>
          <p:cNvSpPr/>
          <p:nvPr>
            <p:custDataLst>
              <p:tags r:id="rId8"/>
            </p:custDataLst>
          </p:nvPr>
        </p:nvSpPr>
        <p:spPr>
          <a:xfrm>
            <a:off x="8726170" y="5652135"/>
            <a:ext cx="1163320" cy="329565"/>
          </a:xfrm>
          <a:prstGeom prst="mathMinus">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5" name="七角星 34"/>
          <p:cNvSpPr/>
          <p:nvPr/>
        </p:nvSpPr>
        <p:spPr>
          <a:xfrm>
            <a:off x="10901045" y="4307840"/>
            <a:ext cx="1400810" cy="901700"/>
          </a:xfrm>
          <a:prstGeom prst="star7">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a:solidFill>
                  <a:srgbClr val="FFFF00"/>
                </a:solidFill>
              </a:rPr>
              <a:t>Why</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1"/>
      <p:bldP spid="43" grpId="0"/>
      <p:bldP spid="44" grpId="0" animBg="1"/>
      <p:bldP spid="45" grpId="0" animBg="1"/>
      <p:bldP spid="32" grpId="0"/>
      <p:bldP spid="33" grpId="0" bldLvl="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平行四边形 9"/>
          <p:cNvSpPr/>
          <p:nvPr>
            <p:custDataLst>
              <p:tags r:id="rId2"/>
            </p:custDataLst>
          </p:nvPr>
        </p:nvSpPr>
        <p:spPr>
          <a:xfrm>
            <a:off x="3735572" y="220997"/>
            <a:ext cx="2027738" cy="333375"/>
          </a:xfrm>
          <a:prstGeom prst="parallelogram">
            <a:avLst/>
          </a:prstGeom>
          <a:solidFill>
            <a:srgbClr val="7CDBB9">
              <a:alpha val="30000"/>
            </a:srgbClr>
          </a:solidFill>
          <a:ln>
            <a:noFill/>
          </a:ln>
          <a:effectLst>
            <a:outerShdw blurRad="177800" dist="76200" dir="5400000" sx="90000" sy="90000" algn="t" rotWithShape="0">
              <a:srgbClr val="61A3D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defRPr/>
            </a:pPr>
            <a:r>
              <a:rPr lang="en-US" altLang="zh-CN" sz="2400" b="1" dirty="0">
                <a:solidFill>
                  <a:schemeClr val="tx1">
                    <a:lumMod val="60000"/>
                    <a:lumOff val="40000"/>
                  </a:schemeClr>
                </a:solidFill>
                <a:ea typeface="微软雅黑" panose="020B0503020204020204" charset="-122"/>
                <a:sym typeface="+mn-ea"/>
              </a:rPr>
              <a:t>Activate</a:t>
            </a:r>
          </a:p>
        </p:txBody>
      </p:sp>
      <p:sp>
        <p:nvSpPr>
          <p:cNvPr id="11" name="平行四边形 10"/>
          <p:cNvSpPr/>
          <p:nvPr>
            <p:custDataLst>
              <p:tags r:id="rId3"/>
            </p:custDataLst>
          </p:nvPr>
        </p:nvSpPr>
        <p:spPr>
          <a:xfrm>
            <a:off x="5777018" y="220997"/>
            <a:ext cx="2147189" cy="333375"/>
          </a:xfrm>
          <a:prstGeom prst="parallelogram">
            <a:avLst/>
          </a:prstGeom>
          <a:solidFill>
            <a:srgbClr val="7CD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ea typeface="微软雅黑" panose="020B0503020204020204" charset="-122"/>
                <a:sym typeface="+mn-ea"/>
              </a:rPr>
              <a:t>Acquire</a:t>
            </a:r>
          </a:p>
        </p:txBody>
      </p:sp>
      <p:sp>
        <p:nvSpPr>
          <p:cNvPr id="12" name="平行四边形 11"/>
          <p:cNvSpPr/>
          <p:nvPr>
            <p:custDataLst>
              <p:tags r:id="rId4"/>
            </p:custDataLst>
          </p:nvPr>
        </p:nvSpPr>
        <p:spPr>
          <a:xfrm>
            <a:off x="7937915" y="231792"/>
            <a:ext cx="2027738" cy="333375"/>
          </a:xfrm>
          <a:prstGeom prst="parallelogram">
            <a:avLst/>
          </a:prstGeom>
          <a:solidFill>
            <a:srgbClr val="7CDB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400" b="1" dirty="0">
                <a:solidFill>
                  <a:schemeClr val="tx1">
                    <a:lumMod val="60000"/>
                    <a:lumOff val="40000"/>
                  </a:schemeClr>
                </a:solidFill>
                <a:ea typeface="微软雅黑" panose="020B0503020204020204" charset="-122"/>
              </a:rPr>
              <a:t>Apply</a:t>
            </a:r>
          </a:p>
        </p:txBody>
      </p:sp>
      <p:sp>
        <p:nvSpPr>
          <p:cNvPr id="13" name="平行四边形 12"/>
          <p:cNvSpPr/>
          <p:nvPr>
            <p:custDataLst>
              <p:tags r:id="rId5"/>
            </p:custDataLst>
          </p:nvPr>
        </p:nvSpPr>
        <p:spPr>
          <a:xfrm>
            <a:off x="9973927" y="231792"/>
            <a:ext cx="2147189" cy="333375"/>
          </a:xfrm>
          <a:prstGeom prst="parallelogram">
            <a:avLst/>
          </a:prstGeom>
          <a:solidFill>
            <a:srgbClr val="7CDB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60000"/>
                    <a:lumOff val="40000"/>
                  </a:schemeClr>
                </a:solidFill>
                <a:ea typeface="微软雅黑" panose="020B0503020204020204" charset="-122"/>
                <a:sym typeface="+mn-ea"/>
              </a:rPr>
              <a:t>Assess</a:t>
            </a:r>
          </a:p>
        </p:txBody>
      </p:sp>
      <p:grpSp>
        <p:nvGrpSpPr>
          <p:cNvPr id="70" name="组合 69"/>
          <p:cNvGrpSpPr/>
          <p:nvPr/>
        </p:nvGrpSpPr>
        <p:grpSpPr>
          <a:xfrm>
            <a:off x="1397635" y="697230"/>
            <a:ext cx="9679305" cy="1382250"/>
            <a:chOff x="1397904" y="697194"/>
            <a:chExt cx="9679186" cy="1629950"/>
          </a:xfrm>
        </p:grpSpPr>
        <p:sp>
          <p:nvSpPr>
            <p:cNvPr id="362" name="Oval 18"/>
            <p:cNvSpPr/>
            <p:nvPr>
              <p:custDataLst>
                <p:tags r:id="rId9"/>
              </p:custDataLst>
            </p:nvPr>
          </p:nvSpPr>
          <p:spPr>
            <a:xfrm>
              <a:off x="8649281" y="1346948"/>
              <a:ext cx="347980" cy="260985"/>
            </a:xfrm>
            <a:custGeom>
              <a:avLst/>
              <a:gdLst>
                <a:gd name="connsiteX0" fmla="*/ 286884 w 598888"/>
                <a:gd name="connsiteY0" fmla="*/ 392767 h 507365"/>
                <a:gd name="connsiteX1" fmla="*/ 304096 w 598888"/>
                <a:gd name="connsiteY1" fmla="*/ 392767 h 507365"/>
                <a:gd name="connsiteX2" fmla="*/ 304096 w 598888"/>
                <a:gd name="connsiteY2" fmla="*/ 448275 h 507365"/>
                <a:gd name="connsiteX3" fmla="*/ 342824 w 598888"/>
                <a:gd name="connsiteY3" fmla="*/ 468330 h 507365"/>
                <a:gd name="connsiteX4" fmla="*/ 342824 w 598888"/>
                <a:gd name="connsiteY4" fmla="*/ 469046 h 507365"/>
                <a:gd name="connsiteX5" fmla="*/ 449325 w 598888"/>
                <a:gd name="connsiteY5" fmla="*/ 490533 h 507365"/>
                <a:gd name="connsiteX6" fmla="*/ 446098 w 598888"/>
                <a:gd name="connsiteY6" fmla="*/ 507365 h 507365"/>
                <a:gd name="connsiteX7" fmla="*/ 327404 w 598888"/>
                <a:gd name="connsiteY7" fmla="*/ 483013 h 507365"/>
                <a:gd name="connsiteX8" fmla="*/ 295490 w 598888"/>
                <a:gd name="connsiteY8" fmla="*/ 488385 h 507365"/>
                <a:gd name="connsiteX9" fmla="*/ 263934 w 598888"/>
                <a:gd name="connsiteY9" fmla="*/ 483371 h 507365"/>
                <a:gd name="connsiteX10" fmla="*/ 145240 w 598888"/>
                <a:gd name="connsiteY10" fmla="*/ 507365 h 507365"/>
                <a:gd name="connsiteX11" fmla="*/ 142013 w 598888"/>
                <a:gd name="connsiteY11" fmla="*/ 490533 h 507365"/>
                <a:gd name="connsiteX12" fmla="*/ 248156 w 598888"/>
                <a:gd name="connsiteY12" fmla="*/ 469046 h 507365"/>
                <a:gd name="connsiteX13" fmla="*/ 248156 w 598888"/>
                <a:gd name="connsiteY13" fmla="*/ 468330 h 507365"/>
                <a:gd name="connsiteX14" fmla="*/ 286884 w 598888"/>
                <a:gd name="connsiteY14" fmla="*/ 448275 h 507365"/>
                <a:gd name="connsiteX15" fmla="*/ 562256 w 598888"/>
                <a:gd name="connsiteY15" fmla="*/ 272855 h 507365"/>
                <a:gd name="connsiteX16" fmla="*/ 562256 w 598888"/>
                <a:gd name="connsiteY16" fmla="*/ 298632 h 507365"/>
                <a:gd name="connsiteX17" fmla="*/ 569067 w 598888"/>
                <a:gd name="connsiteY17" fmla="*/ 283954 h 507365"/>
                <a:gd name="connsiteX18" fmla="*/ 562256 w 598888"/>
                <a:gd name="connsiteY18" fmla="*/ 272855 h 507365"/>
                <a:gd name="connsiteX19" fmla="*/ 483382 w 598888"/>
                <a:gd name="connsiteY19" fmla="*/ 272855 h 507365"/>
                <a:gd name="connsiteX20" fmla="*/ 476570 w 598888"/>
                <a:gd name="connsiteY20" fmla="*/ 283954 h 507365"/>
                <a:gd name="connsiteX21" fmla="*/ 483382 w 598888"/>
                <a:gd name="connsiteY21" fmla="*/ 298632 h 507365"/>
                <a:gd name="connsiteX22" fmla="*/ 115860 w 598888"/>
                <a:gd name="connsiteY22" fmla="*/ 272855 h 507365"/>
                <a:gd name="connsiteX23" fmla="*/ 115860 w 598888"/>
                <a:gd name="connsiteY23" fmla="*/ 298632 h 507365"/>
                <a:gd name="connsiteX24" fmla="*/ 122672 w 598888"/>
                <a:gd name="connsiteY24" fmla="*/ 283954 h 507365"/>
                <a:gd name="connsiteX25" fmla="*/ 115860 w 598888"/>
                <a:gd name="connsiteY25" fmla="*/ 272855 h 507365"/>
                <a:gd name="connsiteX26" fmla="*/ 36989 w 598888"/>
                <a:gd name="connsiteY26" fmla="*/ 272855 h 507365"/>
                <a:gd name="connsiteX27" fmla="*/ 30178 w 598888"/>
                <a:gd name="connsiteY27" fmla="*/ 283954 h 507365"/>
                <a:gd name="connsiteX28" fmla="*/ 36989 w 598888"/>
                <a:gd name="connsiteY28" fmla="*/ 298632 h 507365"/>
                <a:gd name="connsiteX29" fmla="*/ 522819 w 598888"/>
                <a:gd name="connsiteY29" fmla="*/ 222376 h 507365"/>
                <a:gd name="connsiteX30" fmla="*/ 513497 w 598888"/>
                <a:gd name="connsiteY30" fmla="*/ 284312 h 507365"/>
                <a:gd name="connsiteX31" fmla="*/ 522819 w 598888"/>
                <a:gd name="connsiteY31" fmla="*/ 296842 h 507365"/>
                <a:gd name="connsiteX32" fmla="*/ 532140 w 598888"/>
                <a:gd name="connsiteY32" fmla="*/ 284312 h 507365"/>
                <a:gd name="connsiteX33" fmla="*/ 76066 w 598888"/>
                <a:gd name="connsiteY33" fmla="*/ 222376 h 507365"/>
                <a:gd name="connsiteX34" fmla="*/ 67104 w 598888"/>
                <a:gd name="connsiteY34" fmla="*/ 284312 h 507365"/>
                <a:gd name="connsiteX35" fmla="*/ 76066 w 598888"/>
                <a:gd name="connsiteY35" fmla="*/ 296842 h 507365"/>
                <a:gd name="connsiteX36" fmla="*/ 76425 w 598888"/>
                <a:gd name="connsiteY36" fmla="*/ 296842 h 507365"/>
                <a:gd name="connsiteX37" fmla="*/ 85746 w 598888"/>
                <a:gd name="connsiteY37" fmla="*/ 284312 h 507365"/>
                <a:gd name="connsiteX38" fmla="*/ 76425 w 598888"/>
                <a:gd name="connsiteY38" fmla="*/ 222376 h 507365"/>
                <a:gd name="connsiteX39" fmla="*/ 513497 w 598888"/>
                <a:gd name="connsiteY39" fmla="*/ 210920 h 507365"/>
                <a:gd name="connsiteX40" fmla="*/ 522819 w 598888"/>
                <a:gd name="connsiteY40" fmla="*/ 220944 h 507365"/>
                <a:gd name="connsiteX41" fmla="*/ 532499 w 598888"/>
                <a:gd name="connsiteY41" fmla="*/ 211278 h 507365"/>
                <a:gd name="connsiteX42" fmla="*/ 546481 w 598888"/>
                <a:gd name="connsiteY42" fmla="*/ 217364 h 507365"/>
                <a:gd name="connsiteX43" fmla="*/ 548273 w 598888"/>
                <a:gd name="connsiteY43" fmla="*/ 218438 h 507365"/>
                <a:gd name="connsiteX44" fmla="*/ 598824 w 598888"/>
                <a:gd name="connsiteY44" fmla="*/ 285744 h 507365"/>
                <a:gd name="connsiteX45" fmla="*/ 575162 w 598888"/>
                <a:gd name="connsiteY45" fmla="*/ 335149 h 507365"/>
                <a:gd name="connsiteX46" fmla="*/ 562614 w 598888"/>
                <a:gd name="connsiteY46" fmla="*/ 341951 h 507365"/>
                <a:gd name="connsiteX47" fmla="*/ 559387 w 598888"/>
                <a:gd name="connsiteY47" fmla="*/ 341593 h 507365"/>
                <a:gd name="connsiteX48" fmla="*/ 558670 w 598888"/>
                <a:gd name="connsiteY48" fmla="*/ 343383 h 507365"/>
                <a:gd name="connsiteX49" fmla="*/ 558670 w 598888"/>
                <a:gd name="connsiteY49" fmla="*/ 485871 h 507365"/>
                <a:gd name="connsiteX50" fmla="*/ 540744 w 598888"/>
                <a:gd name="connsiteY50" fmla="*/ 503413 h 507365"/>
                <a:gd name="connsiteX51" fmla="*/ 523177 w 598888"/>
                <a:gd name="connsiteY51" fmla="*/ 485871 h 507365"/>
                <a:gd name="connsiteX52" fmla="*/ 523177 w 598888"/>
                <a:gd name="connsiteY52" fmla="*/ 363074 h 507365"/>
                <a:gd name="connsiteX53" fmla="*/ 522819 w 598888"/>
                <a:gd name="connsiteY53" fmla="*/ 363432 h 507365"/>
                <a:gd name="connsiteX54" fmla="*/ 520667 w 598888"/>
                <a:gd name="connsiteY54" fmla="*/ 363074 h 507365"/>
                <a:gd name="connsiteX55" fmla="*/ 520667 w 598888"/>
                <a:gd name="connsiteY55" fmla="*/ 485871 h 507365"/>
                <a:gd name="connsiteX56" fmla="*/ 503100 w 598888"/>
                <a:gd name="connsiteY56" fmla="*/ 503413 h 507365"/>
                <a:gd name="connsiteX57" fmla="*/ 485533 w 598888"/>
                <a:gd name="connsiteY57" fmla="*/ 485871 h 507365"/>
                <a:gd name="connsiteX58" fmla="*/ 485533 w 598888"/>
                <a:gd name="connsiteY58" fmla="*/ 343025 h 507365"/>
                <a:gd name="connsiteX59" fmla="*/ 485533 w 598888"/>
                <a:gd name="connsiteY59" fmla="*/ 341951 h 507365"/>
                <a:gd name="connsiteX60" fmla="*/ 483023 w 598888"/>
                <a:gd name="connsiteY60" fmla="*/ 341951 h 507365"/>
                <a:gd name="connsiteX61" fmla="*/ 470475 w 598888"/>
                <a:gd name="connsiteY61" fmla="*/ 335149 h 507365"/>
                <a:gd name="connsiteX62" fmla="*/ 446454 w 598888"/>
                <a:gd name="connsiteY62" fmla="*/ 285744 h 507365"/>
                <a:gd name="connsiteX63" fmla="*/ 497364 w 598888"/>
                <a:gd name="connsiteY63" fmla="*/ 218438 h 507365"/>
                <a:gd name="connsiteX64" fmla="*/ 499156 w 598888"/>
                <a:gd name="connsiteY64" fmla="*/ 217364 h 507365"/>
                <a:gd name="connsiteX65" fmla="*/ 513497 w 598888"/>
                <a:gd name="connsiteY65" fmla="*/ 210920 h 507365"/>
                <a:gd name="connsiteX66" fmla="*/ 67104 w 598888"/>
                <a:gd name="connsiteY66" fmla="*/ 210920 h 507365"/>
                <a:gd name="connsiteX67" fmla="*/ 76425 w 598888"/>
                <a:gd name="connsiteY67" fmla="*/ 220944 h 507365"/>
                <a:gd name="connsiteX68" fmla="*/ 85746 w 598888"/>
                <a:gd name="connsiteY68" fmla="*/ 211278 h 507365"/>
                <a:gd name="connsiteX69" fmla="*/ 100086 w 598888"/>
                <a:gd name="connsiteY69" fmla="*/ 217364 h 507365"/>
                <a:gd name="connsiteX70" fmla="*/ 101879 w 598888"/>
                <a:gd name="connsiteY70" fmla="*/ 218438 h 507365"/>
                <a:gd name="connsiteX71" fmla="*/ 152428 w 598888"/>
                <a:gd name="connsiteY71" fmla="*/ 285744 h 507365"/>
                <a:gd name="connsiteX72" fmla="*/ 128766 w 598888"/>
                <a:gd name="connsiteY72" fmla="*/ 335149 h 507365"/>
                <a:gd name="connsiteX73" fmla="*/ 116219 w 598888"/>
                <a:gd name="connsiteY73" fmla="*/ 341951 h 507365"/>
                <a:gd name="connsiteX74" fmla="*/ 112992 w 598888"/>
                <a:gd name="connsiteY74" fmla="*/ 341593 h 507365"/>
                <a:gd name="connsiteX75" fmla="*/ 111917 w 598888"/>
                <a:gd name="connsiteY75" fmla="*/ 343383 h 507365"/>
                <a:gd name="connsiteX76" fmla="*/ 111917 w 598888"/>
                <a:gd name="connsiteY76" fmla="*/ 485871 h 507365"/>
                <a:gd name="connsiteX77" fmla="*/ 94350 w 598888"/>
                <a:gd name="connsiteY77" fmla="*/ 503413 h 507365"/>
                <a:gd name="connsiteX78" fmla="*/ 76783 w 598888"/>
                <a:gd name="connsiteY78" fmla="*/ 485871 h 507365"/>
                <a:gd name="connsiteX79" fmla="*/ 76783 w 598888"/>
                <a:gd name="connsiteY79" fmla="*/ 363074 h 507365"/>
                <a:gd name="connsiteX80" fmla="*/ 76425 w 598888"/>
                <a:gd name="connsiteY80" fmla="*/ 363432 h 507365"/>
                <a:gd name="connsiteX81" fmla="*/ 74274 w 598888"/>
                <a:gd name="connsiteY81" fmla="*/ 363074 h 507365"/>
                <a:gd name="connsiteX82" fmla="*/ 74274 w 598888"/>
                <a:gd name="connsiteY82" fmla="*/ 485871 h 507365"/>
                <a:gd name="connsiteX83" fmla="*/ 56707 w 598888"/>
                <a:gd name="connsiteY83" fmla="*/ 503413 h 507365"/>
                <a:gd name="connsiteX84" fmla="*/ 38782 w 598888"/>
                <a:gd name="connsiteY84" fmla="*/ 485871 h 507365"/>
                <a:gd name="connsiteX85" fmla="*/ 38782 w 598888"/>
                <a:gd name="connsiteY85" fmla="*/ 343025 h 507365"/>
                <a:gd name="connsiteX86" fmla="*/ 39140 w 598888"/>
                <a:gd name="connsiteY86" fmla="*/ 341951 h 507365"/>
                <a:gd name="connsiteX87" fmla="*/ 36272 w 598888"/>
                <a:gd name="connsiteY87" fmla="*/ 341951 h 507365"/>
                <a:gd name="connsiteX88" fmla="*/ 23725 w 598888"/>
                <a:gd name="connsiteY88" fmla="*/ 335149 h 507365"/>
                <a:gd name="connsiteX89" fmla="*/ 64 w 598888"/>
                <a:gd name="connsiteY89" fmla="*/ 285744 h 507365"/>
                <a:gd name="connsiteX90" fmla="*/ 50613 w 598888"/>
                <a:gd name="connsiteY90" fmla="*/ 218438 h 507365"/>
                <a:gd name="connsiteX91" fmla="*/ 52764 w 598888"/>
                <a:gd name="connsiteY91" fmla="*/ 217364 h 507365"/>
                <a:gd name="connsiteX92" fmla="*/ 67104 w 598888"/>
                <a:gd name="connsiteY92" fmla="*/ 210920 h 507365"/>
                <a:gd name="connsiteX93" fmla="*/ 332425 w 598888"/>
                <a:gd name="connsiteY93" fmla="*/ 140753 h 507365"/>
                <a:gd name="connsiteX94" fmla="*/ 332425 w 598888"/>
                <a:gd name="connsiteY94" fmla="*/ 166888 h 507365"/>
                <a:gd name="connsiteX95" fmla="*/ 339236 w 598888"/>
                <a:gd name="connsiteY95" fmla="*/ 152209 h 507365"/>
                <a:gd name="connsiteX96" fmla="*/ 332425 w 598888"/>
                <a:gd name="connsiteY96" fmla="*/ 140753 h 507365"/>
                <a:gd name="connsiteX97" fmla="*/ 253551 w 598888"/>
                <a:gd name="connsiteY97" fmla="*/ 140753 h 507365"/>
                <a:gd name="connsiteX98" fmla="*/ 246739 w 598888"/>
                <a:gd name="connsiteY98" fmla="*/ 152209 h 507365"/>
                <a:gd name="connsiteX99" fmla="*/ 253551 w 598888"/>
                <a:gd name="connsiteY99" fmla="*/ 166888 h 507365"/>
                <a:gd name="connsiteX100" fmla="*/ 522819 w 598888"/>
                <a:gd name="connsiteY100" fmla="*/ 132169 h 507365"/>
                <a:gd name="connsiteX101" fmla="*/ 561172 w 598888"/>
                <a:gd name="connsiteY101" fmla="*/ 170451 h 507365"/>
                <a:gd name="connsiteX102" fmla="*/ 522819 w 598888"/>
                <a:gd name="connsiteY102" fmla="*/ 208733 h 507365"/>
                <a:gd name="connsiteX103" fmla="*/ 484466 w 598888"/>
                <a:gd name="connsiteY103" fmla="*/ 170451 h 507365"/>
                <a:gd name="connsiteX104" fmla="*/ 522819 w 598888"/>
                <a:gd name="connsiteY104" fmla="*/ 132169 h 507365"/>
                <a:gd name="connsiteX105" fmla="*/ 76246 w 598888"/>
                <a:gd name="connsiteY105" fmla="*/ 132169 h 507365"/>
                <a:gd name="connsiteX106" fmla="*/ 114775 w 598888"/>
                <a:gd name="connsiteY106" fmla="*/ 170451 h 507365"/>
                <a:gd name="connsiteX107" fmla="*/ 76246 w 598888"/>
                <a:gd name="connsiteY107" fmla="*/ 208733 h 507365"/>
                <a:gd name="connsiteX108" fmla="*/ 37717 w 598888"/>
                <a:gd name="connsiteY108" fmla="*/ 170451 h 507365"/>
                <a:gd name="connsiteX109" fmla="*/ 76246 w 598888"/>
                <a:gd name="connsiteY109" fmla="*/ 132169 h 507365"/>
                <a:gd name="connsiteX110" fmla="*/ 292988 w 598888"/>
                <a:gd name="connsiteY110" fmla="*/ 90272 h 507365"/>
                <a:gd name="connsiteX111" fmla="*/ 283666 w 598888"/>
                <a:gd name="connsiteY111" fmla="*/ 152209 h 507365"/>
                <a:gd name="connsiteX112" fmla="*/ 292988 w 598888"/>
                <a:gd name="connsiteY112" fmla="*/ 164740 h 507365"/>
                <a:gd name="connsiteX113" fmla="*/ 302309 w 598888"/>
                <a:gd name="connsiteY113" fmla="*/ 152209 h 507365"/>
                <a:gd name="connsiteX114" fmla="*/ 283666 w 598888"/>
                <a:gd name="connsiteY114" fmla="*/ 79174 h 507365"/>
                <a:gd name="connsiteX115" fmla="*/ 292988 w 598888"/>
                <a:gd name="connsiteY115" fmla="*/ 88840 h 507365"/>
                <a:gd name="connsiteX116" fmla="*/ 302668 w 598888"/>
                <a:gd name="connsiteY116" fmla="*/ 79174 h 507365"/>
                <a:gd name="connsiteX117" fmla="*/ 316650 w 598888"/>
                <a:gd name="connsiteY117" fmla="*/ 85260 h 507365"/>
                <a:gd name="connsiteX118" fmla="*/ 318442 w 598888"/>
                <a:gd name="connsiteY118" fmla="*/ 86334 h 507365"/>
                <a:gd name="connsiteX119" fmla="*/ 368993 w 598888"/>
                <a:gd name="connsiteY119" fmla="*/ 153641 h 507365"/>
                <a:gd name="connsiteX120" fmla="*/ 345331 w 598888"/>
                <a:gd name="connsiteY120" fmla="*/ 203406 h 507365"/>
                <a:gd name="connsiteX121" fmla="*/ 332783 w 598888"/>
                <a:gd name="connsiteY121" fmla="*/ 210208 h 507365"/>
                <a:gd name="connsiteX122" fmla="*/ 329556 w 598888"/>
                <a:gd name="connsiteY122" fmla="*/ 209492 h 507365"/>
                <a:gd name="connsiteX123" fmla="*/ 328839 w 598888"/>
                <a:gd name="connsiteY123" fmla="*/ 211282 h 507365"/>
                <a:gd name="connsiteX124" fmla="*/ 328839 w 598888"/>
                <a:gd name="connsiteY124" fmla="*/ 353772 h 507365"/>
                <a:gd name="connsiteX125" fmla="*/ 310913 w 598888"/>
                <a:gd name="connsiteY125" fmla="*/ 371315 h 507365"/>
                <a:gd name="connsiteX126" fmla="*/ 293346 w 598888"/>
                <a:gd name="connsiteY126" fmla="*/ 353772 h 507365"/>
                <a:gd name="connsiteX127" fmla="*/ 293346 w 598888"/>
                <a:gd name="connsiteY127" fmla="*/ 231331 h 507365"/>
                <a:gd name="connsiteX128" fmla="*/ 292988 w 598888"/>
                <a:gd name="connsiteY128" fmla="*/ 231331 h 507365"/>
                <a:gd name="connsiteX129" fmla="*/ 290836 w 598888"/>
                <a:gd name="connsiteY129" fmla="*/ 231331 h 507365"/>
                <a:gd name="connsiteX130" fmla="*/ 290836 w 598888"/>
                <a:gd name="connsiteY130" fmla="*/ 353772 h 507365"/>
                <a:gd name="connsiteX131" fmla="*/ 273269 w 598888"/>
                <a:gd name="connsiteY131" fmla="*/ 371315 h 507365"/>
                <a:gd name="connsiteX132" fmla="*/ 255702 w 598888"/>
                <a:gd name="connsiteY132" fmla="*/ 353772 h 507365"/>
                <a:gd name="connsiteX133" fmla="*/ 255702 w 598888"/>
                <a:gd name="connsiteY133" fmla="*/ 210924 h 507365"/>
                <a:gd name="connsiteX134" fmla="*/ 255702 w 598888"/>
                <a:gd name="connsiteY134" fmla="*/ 209850 h 507365"/>
                <a:gd name="connsiteX135" fmla="*/ 253192 w 598888"/>
                <a:gd name="connsiteY135" fmla="*/ 210208 h 507365"/>
                <a:gd name="connsiteX136" fmla="*/ 240285 w 598888"/>
                <a:gd name="connsiteY136" fmla="*/ 203406 h 507365"/>
                <a:gd name="connsiteX137" fmla="*/ 216623 w 598888"/>
                <a:gd name="connsiteY137" fmla="*/ 153641 h 507365"/>
                <a:gd name="connsiteX138" fmla="*/ 267174 w 598888"/>
                <a:gd name="connsiteY138" fmla="*/ 86334 h 507365"/>
                <a:gd name="connsiteX139" fmla="*/ 269325 w 598888"/>
                <a:gd name="connsiteY139" fmla="*/ 85260 h 507365"/>
                <a:gd name="connsiteX140" fmla="*/ 283666 w 598888"/>
                <a:gd name="connsiteY140" fmla="*/ 79174 h 507365"/>
                <a:gd name="connsiteX141" fmla="*/ 292988 w 598888"/>
                <a:gd name="connsiteY141" fmla="*/ 0 h 507365"/>
                <a:gd name="connsiteX142" fmla="*/ 331341 w 598888"/>
                <a:gd name="connsiteY142" fmla="*/ 38494 h 507365"/>
                <a:gd name="connsiteX143" fmla="*/ 292988 w 598888"/>
                <a:gd name="connsiteY143" fmla="*/ 76988 h 507365"/>
                <a:gd name="connsiteX144" fmla="*/ 254635 w 598888"/>
                <a:gd name="connsiteY144" fmla="*/ 38494 h 507365"/>
                <a:gd name="connsiteX145" fmla="*/ 292988 w 598888"/>
                <a:gd name="connsiteY145" fmla="*/ 0 h 50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8888" h="507365">
                  <a:moveTo>
                    <a:pt x="286884" y="392767"/>
                  </a:moveTo>
                  <a:lnTo>
                    <a:pt x="304096" y="392767"/>
                  </a:lnTo>
                  <a:lnTo>
                    <a:pt x="304096" y="448275"/>
                  </a:lnTo>
                  <a:cubicBezTo>
                    <a:pt x="325970" y="450066"/>
                    <a:pt x="342824" y="458303"/>
                    <a:pt x="342824" y="468330"/>
                  </a:cubicBezTo>
                  <a:cubicBezTo>
                    <a:pt x="342824" y="468688"/>
                    <a:pt x="342824" y="468688"/>
                    <a:pt x="342824" y="469046"/>
                  </a:cubicBezTo>
                  <a:lnTo>
                    <a:pt x="449325" y="490533"/>
                  </a:lnTo>
                  <a:lnTo>
                    <a:pt x="446098" y="507365"/>
                  </a:lnTo>
                  <a:lnTo>
                    <a:pt x="327404" y="483013"/>
                  </a:lnTo>
                  <a:cubicBezTo>
                    <a:pt x="318798" y="486594"/>
                    <a:pt x="307682" y="488385"/>
                    <a:pt x="295490" y="488385"/>
                  </a:cubicBezTo>
                  <a:cubicBezTo>
                    <a:pt x="283298" y="488385"/>
                    <a:pt x="272181" y="486594"/>
                    <a:pt x="263934" y="483371"/>
                  </a:cubicBezTo>
                  <a:lnTo>
                    <a:pt x="145240" y="507365"/>
                  </a:lnTo>
                  <a:lnTo>
                    <a:pt x="142013" y="490533"/>
                  </a:lnTo>
                  <a:lnTo>
                    <a:pt x="248156" y="469046"/>
                  </a:lnTo>
                  <a:cubicBezTo>
                    <a:pt x="248156" y="468688"/>
                    <a:pt x="248156" y="468688"/>
                    <a:pt x="248156" y="468330"/>
                  </a:cubicBezTo>
                  <a:cubicBezTo>
                    <a:pt x="248156" y="458303"/>
                    <a:pt x="265010" y="450066"/>
                    <a:pt x="286884" y="448275"/>
                  </a:cubicBezTo>
                  <a:close/>
                  <a:moveTo>
                    <a:pt x="562256" y="272855"/>
                  </a:moveTo>
                  <a:lnTo>
                    <a:pt x="562256" y="298632"/>
                  </a:lnTo>
                  <a:cubicBezTo>
                    <a:pt x="565482" y="292188"/>
                    <a:pt x="568350" y="286818"/>
                    <a:pt x="569067" y="283954"/>
                  </a:cubicBezTo>
                  <a:cubicBezTo>
                    <a:pt x="567992" y="281448"/>
                    <a:pt x="565482" y="277510"/>
                    <a:pt x="562256" y="272855"/>
                  </a:cubicBezTo>
                  <a:close/>
                  <a:moveTo>
                    <a:pt x="483382" y="272855"/>
                  </a:moveTo>
                  <a:cubicBezTo>
                    <a:pt x="480155" y="277510"/>
                    <a:pt x="477645" y="281448"/>
                    <a:pt x="476570" y="283954"/>
                  </a:cubicBezTo>
                  <a:cubicBezTo>
                    <a:pt x="477287" y="286818"/>
                    <a:pt x="479796" y="292188"/>
                    <a:pt x="483382" y="298632"/>
                  </a:cubicBezTo>
                  <a:close/>
                  <a:moveTo>
                    <a:pt x="115860" y="272855"/>
                  </a:moveTo>
                  <a:lnTo>
                    <a:pt x="115860" y="298632"/>
                  </a:lnTo>
                  <a:cubicBezTo>
                    <a:pt x="119087" y="292188"/>
                    <a:pt x="121596" y="286818"/>
                    <a:pt x="122672" y="283954"/>
                  </a:cubicBezTo>
                  <a:cubicBezTo>
                    <a:pt x="121596" y="281448"/>
                    <a:pt x="119087" y="277510"/>
                    <a:pt x="115860" y="272855"/>
                  </a:cubicBezTo>
                  <a:close/>
                  <a:moveTo>
                    <a:pt x="36989" y="272855"/>
                  </a:moveTo>
                  <a:cubicBezTo>
                    <a:pt x="33404" y="277510"/>
                    <a:pt x="30895" y="281448"/>
                    <a:pt x="30178" y="283954"/>
                  </a:cubicBezTo>
                  <a:cubicBezTo>
                    <a:pt x="30895" y="286818"/>
                    <a:pt x="33404" y="292188"/>
                    <a:pt x="36989" y="298632"/>
                  </a:cubicBezTo>
                  <a:close/>
                  <a:moveTo>
                    <a:pt x="522819" y="222376"/>
                  </a:moveTo>
                  <a:lnTo>
                    <a:pt x="513497" y="284312"/>
                  </a:lnTo>
                  <a:lnTo>
                    <a:pt x="522819" y="296842"/>
                  </a:lnTo>
                  <a:lnTo>
                    <a:pt x="532140" y="284312"/>
                  </a:lnTo>
                  <a:close/>
                  <a:moveTo>
                    <a:pt x="76066" y="222376"/>
                  </a:moveTo>
                  <a:lnTo>
                    <a:pt x="67104" y="284312"/>
                  </a:lnTo>
                  <a:lnTo>
                    <a:pt x="76066" y="296842"/>
                  </a:lnTo>
                  <a:lnTo>
                    <a:pt x="76425" y="296842"/>
                  </a:lnTo>
                  <a:lnTo>
                    <a:pt x="85746" y="284312"/>
                  </a:lnTo>
                  <a:lnTo>
                    <a:pt x="76425" y="222376"/>
                  </a:lnTo>
                  <a:close/>
                  <a:moveTo>
                    <a:pt x="513497" y="210920"/>
                  </a:moveTo>
                  <a:lnTo>
                    <a:pt x="522819" y="220944"/>
                  </a:lnTo>
                  <a:lnTo>
                    <a:pt x="532499" y="211278"/>
                  </a:lnTo>
                  <a:cubicBezTo>
                    <a:pt x="537518" y="212352"/>
                    <a:pt x="542179" y="214500"/>
                    <a:pt x="546481" y="217364"/>
                  </a:cubicBezTo>
                  <a:cubicBezTo>
                    <a:pt x="547198" y="217722"/>
                    <a:pt x="547915" y="218080"/>
                    <a:pt x="548273" y="218438"/>
                  </a:cubicBezTo>
                  <a:cubicBezTo>
                    <a:pt x="564407" y="228104"/>
                    <a:pt x="600617" y="264621"/>
                    <a:pt x="598824" y="285744"/>
                  </a:cubicBezTo>
                  <a:cubicBezTo>
                    <a:pt x="598107" y="298274"/>
                    <a:pt x="583767" y="322261"/>
                    <a:pt x="575162" y="335149"/>
                  </a:cubicBezTo>
                  <a:cubicBezTo>
                    <a:pt x="572294" y="339803"/>
                    <a:pt x="567633" y="341951"/>
                    <a:pt x="562614" y="341951"/>
                  </a:cubicBezTo>
                  <a:cubicBezTo>
                    <a:pt x="561539" y="341951"/>
                    <a:pt x="560463" y="341951"/>
                    <a:pt x="559387" y="341593"/>
                  </a:cubicBezTo>
                  <a:cubicBezTo>
                    <a:pt x="559029" y="342309"/>
                    <a:pt x="558670" y="342667"/>
                    <a:pt x="558670" y="343383"/>
                  </a:cubicBezTo>
                  <a:lnTo>
                    <a:pt x="558670" y="485871"/>
                  </a:lnTo>
                  <a:cubicBezTo>
                    <a:pt x="558670" y="495537"/>
                    <a:pt x="550783" y="503413"/>
                    <a:pt x="540744" y="503413"/>
                  </a:cubicBezTo>
                  <a:cubicBezTo>
                    <a:pt x="531064" y="503413"/>
                    <a:pt x="523177" y="495537"/>
                    <a:pt x="523177" y="485871"/>
                  </a:cubicBezTo>
                  <a:lnTo>
                    <a:pt x="523177" y="363074"/>
                  </a:lnTo>
                  <a:cubicBezTo>
                    <a:pt x="523177" y="363074"/>
                    <a:pt x="522819" y="363432"/>
                    <a:pt x="522819" y="363432"/>
                  </a:cubicBezTo>
                  <a:cubicBezTo>
                    <a:pt x="522102" y="363432"/>
                    <a:pt x="521384" y="363074"/>
                    <a:pt x="520667" y="363074"/>
                  </a:cubicBezTo>
                  <a:lnTo>
                    <a:pt x="520667" y="485871"/>
                  </a:lnTo>
                  <a:cubicBezTo>
                    <a:pt x="520667" y="495537"/>
                    <a:pt x="512780" y="503413"/>
                    <a:pt x="503100" y="503413"/>
                  </a:cubicBezTo>
                  <a:cubicBezTo>
                    <a:pt x="493420" y="503413"/>
                    <a:pt x="485533" y="495537"/>
                    <a:pt x="485533" y="485871"/>
                  </a:cubicBezTo>
                  <a:lnTo>
                    <a:pt x="485533" y="343025"/>
                  </a:lnTo>
                  <a:cubicBezTo>
                    <a:pt x="485533" y="342667"/>
                    <a:pt x="485533" y="342309"/>
                    <a:pt x="485533" y="341951"/>
                  </a:cubicBezTo>
                  <a:cubicBezTo>
                    <a:pt x="484457" y="341951"/>
                    <a:pt x="483740" y="341951"/>
                    <a:pt x="483023" y="341951"/>
                  </a:cubicBezTo>
                  <a:cubicBezTo>
                    <a:pt x="478004" y="341951"/>
                    <a:pt x="473343" y="339803"/>
                    <a:pt x="470475" y="335149"/>
                  </a:cubicBezTo>
                  <a:cubicBezTo>
                    <a:pt x="461870" y="322261"/>
                    <a:pt x="447530" y="298274"/>
                    <a:pt x="446454" y="285744"/>
                  </a:cubicBezTo>
                  <a:cubicBezTo>
                    <a:pt x="445020" y="264621"/>
                    <a:pt x="481230" y="228104"/>
                    <a:pt x="497364" y="218438"/>
                  </a:cubicBezTo>
                  <a:cubicBezTo>
                    <a:pt x="497722" y="217722"/>
                    <a:pt x="498439" y="217722"/>
                    <a:pt x="499156" y="217364"/>
                  </a:cubicBezTo>
                  <a:cubicBezTo>
                    <a:pt x="503459" y="214500"/>
                    <a:pt x="508478" y="212352"/>
                    <a:pt x="513497" y="210920"/>
                  </a:cubicBezTo>
                  <a:close/>
                  <a:moveTo>
                    <a:pt x="67104" y="210920"/>
                  </a:moveTo>
                  <a:lnTo>
                    <a:pt x="76425" y="220944"/>
                  </a:lnTo>
                  <a:lnTo>
                    <a:pt x="85746" y="211278"/>
                  </a:lnTo>
                  <a:cubicBezTo>
                    <a:pt x="90765" y="212352"/>
                    <a:pt x="95784" y="214500"/>
                    <a:pt x="100086" y="217364"/>
                  </a:cubicBezTo>
                  <a:cubicBezTo>
                    <a:pt x="100803" y="217722"/>
                    <a:pt x="101520" y="218080"/>
                    <a:pt x="101879" y="218438"/>
                  </a:cubicBezTo>
                  <a:cubicBezTo>
                    <a:pt x="117653" y="228104"/>
                    <a:pt x="154220" y="264621"/>
                    <a:pt x="152428" y="285744"/>
                  </a:cubicBezTo>
                  <a:cubicBezTo>
                    <a:pt x="151352" y="298274"/>
                    <a:pt x="137370" y="322261"/>
                    <a:pt x="128766" y="335149"/>
                  </a:cubicBezTo>
                  <a:cubicBezTo>
                    <a:pt x="125898" y="339803"/>
                    <a:pt x="121238" y="341951"/>
                    <a:pt x="116219" y="341951"/>
                  </a:cubicBezTo>
                  <a:cubicBezTo>
                    <a:pt x="115143" y="341951"/>
                    <a:pt x="114068" y="341951"/>
                    <a:pt x="112992" y="341593"/>
                  </a:cubicBezTo>
                  <a:cubicBezTo>
                    <a:pt x="112634" y="342309"/>
                    <a:pt x="112275" y="342667"/>
                    <a:pt x="111917" y="343383"/>
                  </a:cubicBezTo>
                  <a:lnTo>
                    <a:pt x="111917" y="485871"/>
                  </a:lnTo>
                  <a:cubicBezTo>
                    <a:pt x="111917" y="495537"/>
                    <a:pt x="104030" y="503413"/>
                    <a:pt x="94350" y="503413"/>
                  </a:cubicBezTo>
                  <a:cubicBezTo>
                    <a:pt x="84670" y="503413"/>
                    <a:pt x="76783" y="495537"/>
                    <a:pt x="76783" y="485871"/>
                  </a:cubicBezTo>
                  <a:lnTo>
                    <a:pt x="76783" y="363074"/>
                  </a:lnTo>
                  <a:cubicBezTo>
                    <a:pt x="76783" y="363074"/>
                    <a:pt x="76425" y="363432"/>
                    <a:pt x="76425" y="363432"/>
                  </a:cubicBezTo>
                  <a:cubicBezTo>
                    <a:pt x="75708" y="363432"/>
                    <a:pt x="74991" y="363074"/>
                    <a:pt x="74274" y="363074"/>
                  </a:cubicBezTo>
                  <a:lnTo>
                    <a:pt x="74274" y="485871"/>
                  </a:lnTo>
                  <a:cubicBezTo>
                    <a:pt x="74274" y="495537"/>
                    <a:pt x="66387" y="503413"/>
                    <a:pt x="56707" y="503413"/>
                  </a:cubicBezTo>
                  <a:cubicBezTo>
                    <a:pt x="46669" y="503413"/>
                    <a:pt x="38782" y="495537"/>
                    <a:pt x="38782" y="485871"/>
                  </a:cubicBezTo>
                  <a:lnTo>
                    <a:pt x="38782" y="343025"/>
                  </a:lnTo>
                  <a:cubicBezTo>
                    <a:pt x="38782" y="342667"/>
                    <a:pt x="38782" y="342309"/>
                    <a:pt x="39140" y="341951"/>
                  </a:cubicBezTo>
                  <a:cubicBezTo>
                    <a:pt x="38065" y="341951"/>
                    <a:pt x="37348" y="341951"/>
                    <a:pt x="36272" y="341951"/>
                  </a:cubicBezTo>
                  <a:cubicBezTo>
                    <a:pt x="31612" y="341951"/>
                    <a:pt x="26593" y="339803"/>
                    <a:pt x="23725" y="335149"/>
                  </a:cubicBezTo>
                  <a:cubicBezTo>
                    <a:pt x="15479" y="322261"/>
                    <a:pt x="1139" y="298274"/>
                    <a:pt x="64" y="285744"/>
                  </a:cubicBezTo>
                  <a:cubicBezTo>
                    <a:pt x="-1729" y="264621"/>
                    <a:pt x="34838" y="228104"/>
                    <a:pt x="50613" y="218438"/>
                  </a:cubicBezTo>
                  <a:cubicBezTo>
                    <a:pt x="51330" y="217722"/>
                    <a:pt x="52047" y="217722"/>
                    <a:pt x="52764" y="217364"/>
                  </a:cubicBezTo>
                  <a:cubicBezTo>
                    <a:pt x="57066" y="214500"/>
                    <a:pt x="62085" y="212352"/>
                    <a:pt x="67104" y="210920"/>
                  </a:cubicBezTo>
                  <a:close/>
                  <a:moveTo>
                    <a:pt x="332425" y="140753"/>
                  </a:moveTo>
                  <a:lnTo>
                    <a:pt x="332425" y="166888"/>
                  </a:lnTo>
                  <a:cubicBezTo>
                    <a:pt x="335651" y="160444"/>
                    <a:pt x="338161" y="155073"/>
                    <a:pt x="339236" y="152209"/>
                  </a:cubicBezTo>
                  <a:cubicBezTo>
                    <a:pt x="338161" y="149345"/>
                    <a:pt x="335651" y="145407"/>
                    <a:pt x="332425" y="140753"/>
                  </a:cubicBezTo>
                  <a:close/>
                  <a:moveTo>
                    <a:pt x="253551" y="140753"/>
                  </a:moveTo>
                  <a:cubicBezTo>
                    <a:pt x="249965" y="145407"/>
                    <a:pt x="247456" y="149703"/>
                    <a:pt x="246739" y="152209"/>
                  </a:cubicBezTo>
                  <a:cubicBezTo>
                    <a:pt x="247456" y="154715"/>
                    <a:pt x="249965" y="160444"/>
                    <a:pt x="253551" y="166888"/>
                  </a:cubicBezTo>
                  <a:close/>
                  <a:moveTo>
                    <a:pt x="522819" y="132169"/>
                  </a:moveTo>
                  <a:cubicBezTo>
                    <a:pt x="544001" y="132169"/>
                    <a:pt x="561172" y="149308"/>
                    <a:pt x="561172" y="170451"/>
                  </a:cubicBezTo>
                  <a:cubicBezTo>
                    <a:pt x="561172" y="191594"/>
                    <a:pt x="544001" y="208733"/>
                    <a:pt x="522819" y="208733"/>
                  </a:cubicBezTo>
                  <a:cubicBezTo>
                    <a:pt x="501637" y="208733"/>
                    <a:pt x="484466" y="191594"/>
                    <a:pt x="484466" y="170451"/>
                  </a:cubicBezTo>
                  <a:cubicBezTo>
                    <a:pt x="484466" y="149308"/>
                    <a:pt x="501637" y="132169"/>
                    <a:pt x="522819" y="132169"/>
                  </a:cubicBezTo>
                  <a:close/>
                  <a:moveTo>
                    <a:pt x="76246" y="132169"/>
                  </a:moveTo>
                  <a:cubicBezTo>
                    <a:pt x="97525" y="132169"/>
                    <a:pt x="114775" y="149308"/>
                    <a:pt x="114775" y="170451"/>
                  </a:cubicBezTo>
                  <a:cubicBezTo>
                    <a:pt x="114775" y="191594"/>
                    <a:pt x="97525" y="208733"/>
                    <a:pt x="76246" y="208733"/>
                  </a:cubicBezTo>
                  <a:cubicBezTo>
                    <a:pt x="54967" y="208733"/>
                    <a:pt x="37717" y="191594"/>
                    <a:pt x="37717" y="170451"/>
                  </a:cubicBezTo>
                  <a:cubicBezTo>
                    <a:pt x="37717" y="149308"/>
                    <a:pt x="54967" y="132169"/>
                    <a:pt x="76246" y="132169"/>
                  </a:cubicBezTo>
                  <a:close/>
                  <a:moveTo>
                    <a:pt x="292988" y="90272"/>
                  </a:moveTo>
                  <a:lnTo>
                    <a:pt x="283666" y="152209"/>
                  </a:lnTo>
                  <a:lnTo>
                    <a:pt x="292988" y="164740"/>
                  </a:lnTo>
                  <a:lnTo>
                    <a:pt x="302309" y="152209"/>
                  </a:lnTo>
                  <a:close/>
                  <a:moveTo>
                    <a:pt x="283666" y="79174"/>
                  </a:moveTo>
                  <a:lnTo>
                    <a:pt x="292988" y="88840"/>
                  </a:lnTo>
                  <a:lnTo>
                    <a:pt x="302668" y="79174"/>
                  </a:lnTo>
                  <a:cubicBezTo>
                    <a:pt x="307687" y="80248"/>
                    <a:pt x="312348" y="82396"/>
                    <a:pt x="316650" y="85260"/>
                  </a:cubicBezTo>
                  <a:cubicBezTo>
                    <a:pt x="317367" y="85618"/>
                    <a:pt x="318084" y="85976"/>
                    <a:pt x="318442" y="86334"/>
                  </a:cubicBezTo>
                  <a:cubicBezTo>
                    <a:pt x="334217" y="96001"/>
                    <a:pt x="370786" y="132518"/>
                    <a:pt x="368993" y="153641"/>
                  </a:cubicBezTo>
                  <a:cubicBezTo>
                    <a:pt x="367918" y="166530"/>
                    <a:pt x="353936" y="190159"/>
                    <a:pt x="345331" y="203406"/>
                  </a:cubicBezTo>
                  <a:cubicBezTo>
                    <a:pt x="342463" y="207702"/>
                    <a:pt x="337802" y="210208"/>
                    <a:pt x="332783" y="210208"/>
                  </a:cubicBezTo>
                  <a:cubicBezTo>
                    <a:pt x="331708" y="210208"/>
                    <a:pt x="330632" y="209850"/>
                    <a:pt x="329556" y="209492"/>
                  </a:cubicBezTo>
                  <a:cubicBezTo>
                    <a:pt x="329198" y="210208"/>
                    <a:pt x="328839" y="210566"/>
                    <a:pt x="328839" y="211282"/>
                  </a:cubicBezTo>
                  <a:lnTo>
                    <a:pt x="328839" y="353772"/>
                  </a:lnTo>
                  <a:cubicBezTo>
                    <a:pt x="328839" y="363439"/>
                    <a:pt x="320593" y="371315"/>
                    <a:pt x="310913" y="371315"/>
                  </a:cubicBezTo>
                  <a:cubicBezTo>
                    <a:pt x="301233" y="371315"/>
                    <a:pt x="293346" y="363439"/>
                    <a:pt x="293346" y="353772"/>
                  </a:cubicBezTo>
                  <a:lnTo>
                    <a:pt x="293346" y="231331"/>
                  </a:lnTo>
                  <a:cubicBezTo>
                    <a:pt x="293346" y="231331"/>
                    <a:pt x="292988" y="231331"/>
                    <a:pt x="292988" y="231331"/>
                  </a:cubicBezTo>
                  <a:cubicBezTo>
                    <a:pt x="292271" y="231331"/>
                    <a:pt x="291553" y="231331"/>
                    <a:pt x="290836" y="231331"/>
                  </a:cubicBezTo>
                  <a:lnTo>
                    <a:pt x="290836" y="353772"/>
                  </a:lnTo>
                  <a:cubicBezTo>
                    <a:pt x="290836" y="363439"/>
                    <a:pt x="282949" y="371315"/>
                    <a:pt x="273269" y="371315"/>
                  </a:cubicBezTo>
                  <a:cubicBezTo>
                    <a:pt x="263589" y="371315"/>
                    <a:pt x="255702" y="363439"/>
                    <a:pt x="255702" y="353772"/>
                  </a:cubicBezTo>
                  <a:lnTo>
                    <a:pt x="255702" y="210924"/>
                  </a:lnTo>
                  <a:cubicBezTo>
                    <a:pt x="255702" y="210566"/>
                    <a:pt x="255702" y="210208"/>
                    <a:pt x="255702" y="209850"/>
                  </a:cubicBezTo>
                  <a:cubicBezTo>
                    <a:pt x="254626" y="209850"/>
                    <a:pt x="253909" y="210208"/>
                    <a:pt x="253192" y="210208"/>
                  </a:cubicBezTo>
                  <a:cubicBezTo>
                    <a:pt x="248173" y="210208"/>
                    <a:pt x="243154" y="207702"/>
                    <a:pt x="240285" y="203406"/>
                  </a:cubicBezTo>
                  <a:cubicBezTo>
                    <a:pt x="232039" y="190159"/>
                    <a:pt x="217699" y="166530"/>
                    <a:pt x="216623" y="153641"/>
                  </a:cubicBezTo>
                  <a:cubicBezTo>
                    <a:pt x="215189" y="132518"/>
                    <a:pt x="251399" y="96001"/>
                    <a:pt x="267174" y="86334"/>
                  </a:cubicBezTo>
                  <a:cubicBezTo>
                    <a:pt x="267891" y="85976"/>
                    <a:pt x="268608" y="85618"/>
                    <a:pt x="269325" y="85260"/>
                  </a:cubicBezTo>
                  <a:cubicBezTo>
                    <a:pt x="273628" y="82396"/>
                    <a:pt x="278647" y="80248"/>
                    <a:pt x="283666" y="79174"/>
                  </a:cubicBezTo>
                  <a:close/>
                  <a:moveTo>
                    <a:pt x="292988" y="0"/>
                  </a:moveTo>
                  <a:cubicBezTo>
                    <a:pt x="314170" y="0"/>
                    <a:pt x="331341" y="17234"/>
                    <a:pt x="331341" y="38494"/>
                  </a:cubicBezTo>
                  <a:cubicBezTo>
                    <a:pt x="331341" y="59754"/>
                    <a:pt x="314170" y="76988"/>
                    <a:pt x="292988" y="76988"/>
                  </a:cubicBezTo>
                  <a:cubicBezTo>
                    <a:pt x="271806" y="76988"/>
                    <a:pt x="254635" y="59754"/>
                    <a:pt x="254635" y="38494"/>
                  </a:cubicBezTo>
                  <a:cubicBezTo>
                    <a:pt x="254635" y="17234"/>
                    <a:pt x="271806" y="0"/>
                    <a:pt x="292988" y="0"/>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lt1"/>
                </a:solidFill>
                <a:latin typeface="汉仪旗黑-55简" charset="0"/>
                <a:cs typeface="汉仪旗黑-55简" charset="0"/>
              </a:endParaRPr>
            </a:p>
          </p:txBody>
        </p:sp>
        <p:grpSp>
          <p:nvGrpSpPr>
            <p:cNvPr id="5" name="组合 4"/>
            <p:cNvGrpSpPr/>
            <p:nvPr/>
          </p:nvGrpSpPr>
          <p:grpSpPr>
            <a:xfrm>
              <a:off x="1397904" y="697194"/>
              <a:ext cx="9620250" cy="1521977"/>
              <a:chOff x="523083" y="3777380"/>
              <a:chExt cx="9620250" cy="1521977"/>
            </a:xfrm>
          </p:grpSpPr>
          <p:sp>
            <p:nvSpPr>
              <p:cNvPr id="6" name="圆角矩形 58"/>
              <p:cNvSpPr/>
              <p:nvPr>
                <p:custDataLst>
                  <p:tags r:id="rId12"/>
                </p:custDataLst>
              </p:nvPr>
            </p:nvSpPr>
            <p:spPr>
              <a:xfrm>
                <a:off x="782719" y="4138963"/>
                <a:ext cx="9357930" cy="1160394"/>
              </a:xfrm>
              <a:prstGeom prst="round2SameRect">
                <a:avLst/>
              </a:prstGeom>
              <a:gradFill>
                <a:gsLst>
                  <a:gs pos="0">
                    <a:schemeClr val="bg1"/>
                  </a:gs>
                  <a:gs pos="87000">
                    <a:srgbClr val="FDDDD3"/>
                  </a:gs>
                </a:gsLst>
                <a:lin ang="10800000" scaled="0"/>
              </a:gradFill>
              <a:ln w="158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523083" y="3777380"/>
                <a:ext cx="675011" cy="686777"/>
                <a:chOff x="523083" y="923365"/>
                <a:chExt cx="675011" cy="686777"/>
              </a:xfrm>
            </p:grpSpPr>
            <p:grpSp>
              <p:nvGrpSpPr>
                <p:cNvPr id="2" name="PA-748-748646-Homework-489341"/>
                <p:cNvGrpSpPr/>
                <p:nvPr>
                  <p:custDataLst>
                    <p:tags r:id="rId14"/>
                  </p:custDataLst>
                </p:nvPr>
              </p:nvGrpSpPr>
              <p:grpSpPr>
                <a:xfrm>
                  <a:off x="523083" y="923365"/>
                  <a:ext cx="675011" cy="686777"/>
                  <a:chOff x="21347006" y="17237982"/>
                  <a:chExt cx="1499810" cy="1525953"/>
                </a:xfrm>
              </p:grpSpPr>
              <p:sp>
                <p:nvSpPr>
                  <p:cNvPr id="3" name="PA-任意多边形 4478"/>
                  <p:cNvSpPr/>
                  <p:nvPr>
                    <p:custDataLst>
                      <p:tags r:id="rId16"/>
                    </p:custDataLst>
                  </p:nvPr>
                </p:nvSpPr>
                <p:spPr>
                  <a:xfrm>
                    <a:off x="21370465" y="17849423"/>
                    <a:ext cx="1454452" cy="892024"/>
                  </a:xfrm>
                  <a:custGeom>
                    <a:avLst/>
                    <a:gdLst>
                      <a:gd name="connsiteX0" fmla="*/ 720 w 1454452"/>
                      <a:gd name="connsiteY0" fmla="*/ 720 h 892023"/>
                      <a:gd name="connsiteX1" fmla="*/ 1455082 w 1454452"/>
                      <a:gd name="connsiteY1" fmla="*/ 720 h 892023"/>
                      <a:gd name="connsiteX2" fmla="*/ 1455082 w 1454452"/>
                      <a:gd name="connsiteY2" fmla="*/ 892103 h 892023"/>
                      <a:gd name="connsiteX3" fmla="*/ 720 w 1454452"/>
                      <a:gd name="connsiteY3" fmla="*/ 892103 h 892023"/>
                    </a:gdLst>
                    <a:ahLst/>
                    <a:cxnLst>
                      <a:cxn ang="0">
                        <a:pos x="connsiteX0" y="connsiteY0"/>
                      </a:cxn>
                      <a:cxn ang="0">
                        <a:pos x="connsiteX1" y="connsiteY1"/>
                      </a:cxn>
                      <a:cxn ang="0">
                        <a:pos x="connsiteX2" y="connsiteY2"/>
                      </a:cxn>
                      <a:cxn ang="0">
                        <a:pos x="connsiteX3" y="connsiteY3"/>
                      </a:cxn>
                    </a:cxnLst>
                    <a:rect l="l" t="t" r="r" b="b"/>
                    <a:pathLst>
                      <a:path w="1454452" h="892023">
                        <a:moveTo>
                          <a:pt x="720" y="720"/>
                        </a:moveTo>
                        <a:lnTo>
                          <a:pt x="1455082" y="720"/>
                        </a:lnTo>
                        <a:lnTo>
                          <a:pt x="1455082" y="892103"/>
                        </a:lnTo>
                        <a:lnTo>
                          <a:pt x="720" y="892103"/>
                        </a:lnTo>
                        <a:close/>
                      </a:path>
                    </a:pathLst>
                  </a:custGeom>
                  <a:solidFill>
                    <a:srgbClr val="FDBF5E"/>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4" name="PA-任意多边形 4479"/>
                  <p:cNvSpPr/>
                  <p:nvPr>
                    <p:custDataLst>
                      <p:tags r:id="rId17"/>
                    </p:custDataLst>
                  </p:nvPr>
                </p:nvSpPr>
                <p:spPr>
                  <a:xfrm>
                    <a:off x="21347006" y="17825965"/>
                    <a:ext cx="1499810" cy="937381"/>
                  </a:xfrm>
                  <a:custGeom>
                    <a:avLst/>
                    <a:gdLst>
                      <a:gd name="connsiteX0" fmla="*/ 1478540 w 1499809"/>
                      <a:gd name="connsiteY0" fmla="*/ 939017 h 937380"/>
                      <a:gd name="connsiteX1" fmla="*/ 24179 w 1499809"/>
                      <a:gd name="connsiteY1" fmla="*/ 939017 h 937380"/>
                      <a:gd name="connsiteX2" fmla="*/ 720 w 1499809"/>
                      <a:gd name="connsiteY2" fmla="*/ 915558 h 937380"/>
                      <a:gd name="connsiteX3" fmla="*/ 720 w 1499809"/>
                      <a:gd name="connsiteY3" fmla="*/ 24179 h 937380"/>
                      <a:gd name="connsiteX4" fmla="*/ 24179 w 1499809"/>
                      <a:gd name="connsiteY4" fmla="*/ 720 h 937380"/>
                      <a:gd name="connsiteX5" fmla="*/ 1478540 w 1499809"/>
                      <a:gd name="connsiteY5" fmla="*/ 720 h 937380"/>
                      <a:gd name="connsiteX6" fmla="*/ 1501999 w 1499809"/>
                      <a:gd name="connsiteY6" fmla="*/ 24179 h 937380"/>
                      <a:gd name="connsiteX7" fmla="*/ 1501999 w 1499809"/>
                      <a:gd name="connsiteY7" fmla="*/ 915561 h 937380"/>
                      <a:gd name="connsiteX8" fmla="*/ 1478540 w 1499809"/>
                      <a:gd name="connsiteY8" fmla="*/ 939017 h 937380"/>
                      <a:gd name="connsiteX9" fmla="*/ 47637 w 1499809"/>
                      <a:gd name="connsiteY9" fmla="*/ 892103 h 937380"/>
                      <a:gd name="connsiteX10" fmla="*/ 1455085 w 1499809"/>
                      <a:gd name="connsiteY10" fmla="*/ 892103 h 937380"/>
                      <a:gd name="connsiteX11" fmla="*/ 1455085 w 1499809"/>
                      <a:gd name="connsiteY11" fmla="*/ 47637 h 937380"/>
                      <a:gd name="connsiteX12" fmla="*/ 47637 w 1499809"/>
                      <a:gd name="connsiteY12" fmla="*/ 47637 h 937380"/>
                      <a:gd name="connsiteX13" fmla="*/ 47637 w 1499809"/>
                      <a:gd name="connsiteY13" fmla="*/ 892103 h 93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9809" h="937380">
                        <a:moveTo>
                          <a:pt x="1478540" y="939017"/>
                        </a:moveTo>
                        <a:lnTo>
                          <a:pt x="24179" y="939017"/>
                        </a:lnTo>
                        <a:cubicBezTo>
                          <a:pt x="10103" y="939017"/>
                          <a:pt x="720" y="929634"/>
                          <a:pt x="720" y="915558"/>
                        </a:cubicBezTo>
                        <a:lnTo>
                          <a:pt x="720" y="24179"/>
                        </a:lnTo>
                        <a:cubicBezTo>
                          <a:pt x="720" y="10103"/>
                          <a:pt x="10103" y="720"/>
                          <a:pt x="24179" y="720"/>
                        </a:cubicBezTo>
                        <a:lnTo>
                          <a:pt x="1478540" y="720"/>
                        </a:lnTo>
                        <a:cubicBezTo>
                          <a:pt x="1492616" y="720"/>
                          <a:pt x="1501999" y="10103"/>
                          <a:pt x="1501999" y="24179"/>
                        </a:cubicBezTo>
                        <a:lnTo>
                          <a:pt x="1501999" y="915561"/>
                        </a:lnTo>
                        <a:cubicBezTo>
                          <a:pt x="1501999" y="929634"/>
                          <a:pt x="1492616" y="939017"/>
                          <a:pt x="1478540" y="939017"/>
                        </a:cubicBezTo>
                        <a:close/>
                        <a:moveTo>
                          <a:pt x="47637" y="892103"/>
                        </a:moveTo>
                        <a:lnTo>
                          <a:pt x="1455085" y="892103"/>
                        </a:lnTo>
                        <a:lnTo>
                          <a:pt x="1455085" y="47637"/>
                        </a:lnTo>
                        <a:lnTo>
                          <a:pt x="47637" y="47637"/>
                        </a:lnTo>
                        <a:lnTo>
                          <a:pt x="47637" y="892103"/>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 name="PA-任意多边形 4480"/>
                  <p:cNvSpPr/>
                  <p:nvPr>
                    <p:custDataLst>
                      <p:tags r:id="rId18"/>
                    </p:custDataLst>
                  </p:nvPr>
                </p:nvSpPr>
                <p:spPr>
                  <a:xfrm>
                    <a:off x="22097646" y="17753248"/>
                    <a:ext cx="613833" cy="988786"/>
                  </a:xfrm>
                  <a:custGeom>
                    <a:avLst/>
                    <a:gdLst>
                      <a:gd name="connsiteX0" fmla="*/ 106278 w 613833"/>
                      <a:gd name="connsiteY0" fmla="*/ 720 h 988785"/>
                      <a:gd name="connsiteX1" fmla="*/ 720 w 613833"/>
                      <a:gd name="connsiteY1" fmla="*/ 129737 h 988785"/>
                      <a:gd name="connsiteX2" fmla="*/ 720 w 613833"/>
                      <a:gd name="connsiteY2" fmla="*/ 988278 h 988785"/>
                      <a:gd name="connsiteX3" fmla="*/ 106278 w 613833"/>
                      <a:gd name="connsiteY3" fmla="*/ 859261 h 988785"/>
                      <a:gd name="connsiteX4" fmla="*/ 615306 w 613833"/>
                      <a:gd name="connsiteY4" fmla="*/ 859261 h 988785"/>
                      <a:gd name="connsiteX5" fmla="*/ 615306 w 613833"/>
                      <a:gd name="connsiteY5" fmla="*/ 720 h 988785"/>
                      <a:gd name="connsiteX6" fmla="*/ 106278 w 613833"/>
                      <a:gd name="connsiteY6" fmla="*/ 720 h 98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833" h="988785">
                        <a:moveTo>
                          <a:pt x="106278" y="720"/>
                        </a:moveTo>
                        <a:cubicBezTo>
                          <a:pt x="47634" y="720"/>
                          <a:pt x="720" y="71093"/>
                          <a:pt x="720" y="129737"/>
                        </a:cubicBezTo>
                        <a:lnTo>
                          <a:pt x="720" y="988278"/>
                        </a:lnTo>
                        <a:cubicBezTo>
                          <a:pt x="720" y="929634"/>
                          <a:pt x="47634" y="859261"/>
                          <a:pt x="106278" y="859261"/>
                        </a:cubicBezTo>
                        <a:lnTo>
                          <a:pt x="615306" y="859261"/>
                        </a:lnTo>
                        <a:lnTo>
                          <a:pt x="615306" y="720"/>
                        </a:lnTo>
                        <a:lnTo>
                          <a:pt x="106278" y="720"/>
                        </a:lnTo>
                        <a:close/>
                      </a:path>
                    </a:pathLst>
                  </a:custGeom>
                  <a:solidFill>
                    <a:srgbClr val="FFFFFF"/>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 name="PA-任意多边形 4481"/>
                  <p:cNvSpPr/>
                  <p:nvPr>
                    <p:custDataLst>
                      <p:tags r:id="rId19"/>
                    </p:custDataLst>
                  </p:nvPr>
                </p:nvSpPr>
                <p:spPr>
                  <a:xfrm>
                    <a:off x="22074187" y="17729792"/>
                    <a:ext cx="662214" cy="1034143"/>
                  </a:xfrm>
                  <a:custGeom>
                    <a:avLst/>
                    <a:gdLst>
                      <a:gd name="connsiteX0" fmla="*/ 24179 w 662214"/>
                      <a:gd name="connsiteY0" fmla="*/ 1035189 h 1034142"/>
                      <a:gd name="connsiteX1" fmla="*/ 720 w 662214"/>
                      <a:gd name="connsiteY1" fmla="*/ 1011731 h 1034142"/>
                      <a:gd name="connsiteX2" fmla="*/ 720 w 662214"/>
                      <a:gd name="connsiteY2" fmla="*/ 153193 h 1034142"/>
                      <a:gd name="connsiteX3" fmla="*/ 129737 w 662214"/>
                      <a:gd name="connsiteY3" fmla="*/ 720 h 1034142"/>
                      <a:gd name="connsiteX4" fmla="*/ 638765 w 662214"/>
                      <a:gd name="connsiteY4" fmla="*/ 720 h 1034142"/>
                      <a:gd name="connsiteX5" fmla="*/ 662224 w 662214"/>
                      <a:gd name="connsiteY5" fmla="*/ 24179 h 1034142"/>
                      <a:gd name="connsiteX6" fmla="*/ 662224 w 662214"/>
                      <a:gd name="connsiteY6" fmla="*/ 882720 h 1034142"/>
                      <a:gd name="connsiteX7" fmla="*/ 638765 w 662214"/>
                      <a:gd name="connsiteY7" fmla="*/ 906179 h 1034142"/>
                      <a:gd name="connsiteX8" fmla="*/ 129737 w 662214"/>
                      <a:gd name="connsiteY8" fmla="*/ 906179 h 1034142"/>
                      <a:gd name="connsiteX9" fmla="*/ 47634 w 662214"/>
                      <a:gd name="connsiteY9" fmla="*/ 1011737 h 1034142"/>
                      <a:gd name="connsiteX10" fmla="*/ 24179 w 662214"/>
                      <a:gd name="connsiteY10" fmla="*/ 1035189 h 1034142"/>
                      <a:gd name="connsiteX11" fmla="*/ 129737 w 662214"/>
                      <a:gd name="connsiteY11" fmla="*/ 47631 h 1034142"/>
                      <a:gd name="connsiteX12" fmla="*/ 47634 w 662214"/>
                      <a:gd name="connsiteY12" fmla="*/ 153190 h 1034142"/>
                      <a:gd name="connsiteX13" fmla="*/ 47634 w 662214"/>
                      <a:gd name="connsiteY13" fmla="*/ 899136 h 1034142"/>
                      <a:gd name="connsiteX14" fmla="*/ 129737 w 662214"/>
                      <a:gd name="connsiteY14" fmla="*/ 859258 h 1034142"/>
                      <a:gd name="connsiteX15" fmla="*/ 615306 w 662214"/>
                      <a:gd name="connsiteY15" fmla="*/ 859258 h 1034142"/>
                      <a:gd name="connsiteX16" fmla="*/ 615306 w 662214"/>
                      <a:gd name="connsiteY16" fmla="*/ 47631 h 1034142"/>
                      <a:gd name="connsiteX17" fmla="*/ 129737 w 662214"/>
                      <a:gd name="connsiteY17" fmla="*/ 47631 h 10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214" h="1034142">
                        <a:moveTo>
                          <a:pt x="24179" y="1035189"/>
                        </a:moveTo>
                        <a:cubicBezTo>
                          <a:pt x="10103" y="1035189"/>
                          <a:pt x="720" y="1025807"/>
                          <a:pt x="720" y="1011731"/>
                        </a:cubicBezTo>
                        <a:lnTo>
                          <a:pt x="720" y="153193"/>
                        </a:lnTo>
                        <a:cubicBezTo>
                          <a:pt x="720" y="82819"/>
                          <a:pt x="57017" y="720"/>
                          <a:pt x="129737" y="720"/>
                        </a:cubicBezTo>
                        <a:lnTo>
                          <a:pt x="638765" y="720"/>
                        </a:lnTo>
                        <a:cubicBezTo>
                          <a:pt x="652841" y="720"/>
                          <a:pt x="662224" y="10103"/>
                          <a:pt x="662224" y="24179"/>
                        </a:cubicBezTo>
                        <a:lnTo>
                          <a:pt x="662224" y="882720"/>
                        </a:lnTo>
                        <a:cubicBezTo>
                          <a:pt x="662224" y="896796"/>
                          <a:pt x="652841" y="906179"/>
                          <a:pt x="638765" y="906179"/>
                        </a:cubicBezTo>
                        <a:lnTo>
                          <a:pt x="129737" y="906179"/>
                        </a:lnTo>
                        <a:cubicBezTo>
                          <a:pt x="85169" y="906179"/>
                          <a:pt x="47634" y="964822"/>
                          <a:pt x="47634" y="1011737"/>
                        </a:cubicBezTo>
                        <a:cubicBezTo>
                          <a:pt x="47637" y="1025807"/>
                          <a:pt x="38254" y="1035189"/>
                          <a:pt x="24179" y="1035189"/>
                        </a:cubicBezTo>
                        <a:close/>
                        <a:moveTo>
                          <a:pt x="129737" y="47631"/>
                        </a:moveTo>
                        <a:cubicBezTo>
                          <a:pt x="85169" y="47631"/>
                          <a:pt x="47634" y="106275"/>
                          <a:pt x="47634" y="153190"/>
                        </a:cubicBezTo>
                        <a:lnTo>
                          <a:pt x="47634" y="899136"/>
                        </a:lnTo>
                        <a:cubicBezTo>
                          <a:pt x="68747" y="875677"/>
                          <a:pt x="99242" y="859258"/>
                          <a:pt x="129737" y="859258"/>
                        </a:cubicBezTo>
                        <a:lnTo>
                          <a:pt x="615306" y="859258"/>
                        </a:lnTo>
                        <a:lnTo>
                          <a:pt x="615306" y="47631"/>
                        </a:lnTo>
                        <a:lnTo>
                          <a:pt x="129737" y="47631"/>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8" name="PA-任意多边形 4483"/>
                  <p:cNvSpPr/>
                  <p:nvPr>
                    <p:custDataLst>
                      <p:tags r:id="rId20"/>
                    </p:custDataLst>
                  </p:nvPr>
                </p:nvSpPr>
                <p:spPr>
                  <a:xfrm>
                    <a:off x="21483063" y="17753248"/>
                    <a:ext cx="613833" cy="988786"/>
                  </a:xfrm>
                  <a:custGeom>
                    <a:avLst/>
                    <a:gdLst>
                      <a:gd name="connsiteX0" fmla="*/ 509745 w 613833"/>
                      <a:gd name="connsiteY0" fmla="*/ 720 h 988785"/>
                      <a:gd name="connsiteX1" fmla="*/ 615303 w 613833"/>
                      <a:gd name="connsiteY1" fmla="*/ 129737 h 988785"/>
                      <a:gd name="connsiteX2" fmla="*/ 615303 w 613833"/>
                      <a:gd name="connsiteY2" fmla="*/ 988278 h 988785"/>
                      <a:gd name="connsiteX3" fmla="*/ 509745 w 613833"/>
                      <a:gd name="connsiteY3" fmla="*/ 859261 h 988785"/>
                      <a:gd name="connsiteX4" fmla="*/ 720 w 613833"/>
                      <a:gd name="connsiteY4" fmla="*/ 859261 h 988785"/>
                      <a:gd name="connsiteX5" fmla="*/ 720 w 613833"/>
                      <a:gd name="connsiteY5" fmla="*/ 720 h 988785"/>
                      <a:gd name="connsiteX6" fmla="*/ 509745 w 613833"/>
                      <a:gd name="connsiteY6" fmla="*/ 720 h 98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833" h="988785">
                        <a:moveTo>
                          <a:pt x="509745" y="720"/>
                        </a:moveTo>
                        <a:cubicBezTo>
                          <a:pt x="568389" y="720"/>
                          <a:pt x="615303" y="71093"/>
                          <a:pt x="615303" y="129737"/>
                        </a:cubicBezTo>
                        <a:lnTo>
                          <a:pt x="615303" y="988278"/>
                        </a:lnTo>
                        <a:cubicBezTo>
                          <a:pt x="615303" y="929634"/>
                          <a:pt x="568389" y="859261"/>
                          <a:pt x="509745" y="859261"/>
                        </a:cubicBezTo>
                        <a:lnTo>
                          <a:pt x="720" y="859261"/>
                        </a:lnTo>
                        <a:lnTo>
                          <a:pt x="720" y="720"/>
                        </a:lnTo>
                        <a:lnTo>
                          <a:pt x="509745" y="720"/>
                        </a:lnTo>
                        <a:close/>
                      </a:path>
                    </a:pathLst>
                  </a:custGeom>
                  <a:solidFill>
                    <a:srgbClr val="FFFFFF"/>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9" name="PA-任意多边形 4484"/>
                  <p:cNvSpPr/>
                  <p:nvPr>
                    <p:custDataLst>
                      <p:tags r:id="rId21"/>
                    </p:custDataLst>
                  </p:nvPr>
                </p:nvSpPr>
                <p:spPr>
                  <a:xfrm>
                    <a:off x="21459604" y="17729789"/>
                    <a:ext cx="662214" cy="1034143"/>
                  </a:xfrm>
                  <a:custGeom>
                    <a:avLst/>
                    <a:gdLst>
                      <a:gd name="connsiteX0" fmla="*/ 638762 w 662214"/>
                      <a:gd name="connsiteY0" fmla="*/ 1035192 h 1034142"/>
                      <a:gd name="connsiteX1" fmla="*/ 615303 w 662214"/>
                      <a:gd name="connsiteY1" fmla="*/ 1011734 h 1034142"/>
                      <a:gd name="connsiteX2" fmla="*/ 533201 w 662214"/>
                      <a:gd name="connsiteY2" fmla="*/ 906176 h 1034142"/>
                      <a:gd name="connsiteX3" fmla="*/ 24179 w 662214"/>
                      <a:gd name="connsiteY3" fmla="*/ 906176 h 1034142"/>
                      <a:gd name="connsiteX4" fmla="*/ 720 w 662214"/>
                      <a:gd name="connsiteY4" fmla="*/ 882717 h 1034142"/>
                      <a:gd name="connsiteX5" fmla="*/ 720 w 662214"/>
                      <a:gd name="connsiteY5" fmla="*/ 24179 h 1034142"/>
                      <a:gd name="connsiteX6" fmla="*/ 24179 w 662214"/>
                      <a:gd name="connsiteY6" fmla="*/ 720 h 1034142"/>
                      <a:gd name="connsiteX7" fmla="*/ 533204 w 662214"/>
                      <a:gd name="connsiteY7" fmla="*/ 720 h 1034142"/>
                      <a:gd name="connsiteX8" fmla="*/ 662221 w 662214"/>
                      <a:gd name="connsiteY8" fmla="*/ 153193 h 1034142"/>
                      <a:gd name="connsiteX9" fmla="*/ 662221 w 662214"/>
                      <a:gd name="connsiteY9" fmla="*/ 1011734 h 1034142"/>
                      <a:gd name="connsiteX10" fmla="*/ 638762 w 662214"/>
                      <a:gd name="connsiteY10" fmla="*/ 1035192 h 1034142"/>
                      <a:gd name="connsiteX11" fmla="*/ 47634 w 662214"/>
                      <a:gd name="connsiteY11" fmla="*/ 859264 h 1034142"/>
                      <a:gd name="connsiteX12" fmla="*/ 533204 w 662214"/>
                      <a:gd name="connsiteY12" fmla="*/ 859264 h 1034142"/>
                      <a:gd name="connsiteX13" fmla="*/ 615306 w 662214"/>
                      <a:gd name="connsiteY13" fmla="*/ 899142 h 1034142"/>
                      <a:gd name="connsiteX14" fmla="*/ 615306 w 662214"/>
                      <a:gd name="connsiteY14" fmla="*/ 153196 h 1034142"/>
                      <a:gd name="connsiteX15" fmla="*/ 533204 w 662214"/>
                      <a:gd name="connsiteY15" fmla="*/ 47637 h 1034142"/>
                      <a:gd name="connsiteX16" fmla="*/ 47634 w 662214"/>
                      <a:gd name="connsiteY16" fmla="*/ 47637 h 1034142"/>
                      <a:gd name="connsiteX17" fmla="*/ 47634 w 662214"/>
                      <a:gd name="connsiteY17" fmla="*/ 859264 h 10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214" h="1034142">
                        <a:moveTo>
                          <a:pt x="638762" y="1035192"/>
                        </a:moveTo>
                        <a:cubicBezTo>
                          <a:pt x="624686" y="1035192"/>
                          <a:pt x="615303" y="1025810"/>
                          <a:pt x="615303" y="1011734"/>
                        </a:cubicBezTo>
                        <a:cubicBezTo>
                          <a:pt x="615303" y="964819"/>
                          <a:pt x="575425" y="906176"/>
                          <a:pt x="533201" y="906176"/>
                        </a:cubicBezTo>
                        <a:lnTo>
                          <a:pt x="24179" y="906176"/>
                        </a:lnTo>
                        <a:cubicBezTo>
                          <a:pt x="10103" y="906176"/>
                          <a:pt x="720" y="896793"/>
                          <a:pt x="720" y="882717"/>
                        </a:cubicBezTo>
                        <a:lnTo>
                          <a:pt x="720" y="24179"/>
                        </a:lnTo>
                        <a:cubicBezTo>
                          <a:pt x="720" y="10103"/>
                          <a:pt x="10103" y="720"/>
                          <a:pt x="24179" y="720"/>
                        </a:cubicBezTo>
                        <a:lnTo>
                          <a:pt x="533204" y="720"/>
                        </a:lnTo>
                        <a:cubicBezTo>
                          <a:pt x="605920" y="720"/>
                          <a:pt x="662221" y="82822"/>
                          <a:pt x="662221" y="153193"/>
                        </a:cubicBezTo>
                        <a:lnTo>
                          <a:pt x="662221" y="1011734"/>
                        </a:lnTo>
                        <a:cubicBezTo>
                          <a:pt x="662221" y="1025810"/>
                          <a:pt x="652838" y="1035192"/>
                          <a:pt x="638762" y="1035192"/>
                        </a:cubicBezTo>
                        <a:close/>
                        <a:moveTo>
                          <a:pt x="47634" y="859264"/>
                        </a:moveTo>
                        <a:lnTo>
                          <a:pt x="533204" y="859264"/>
                        </a:lnTo>
                        <a:cubicBezTo>
                          <a:pt x="563699" y="859264"/>
                          <a:pt x="594194" y="875683"/>
                          <a:pt x="615306" y="899142"/>
                        </a:cubicBezTo>
                        <a:lnTo>
                          <a:pt x="615306" y="153196"/>
                        </a:lnTo>
                        <a:cubicBezTo>
                          <a:pt x="615306" y="106281"/>
                          <a:pt x="575428" y="47637"/>
                          <a:pt x="533204" y="47637"/>
                        </a:cubicBezTo>
                        <a:lnTo>
                          <a:pt x="47634" y="47637"/>
                        </a:lnTo>
                        <a:lnTo>
                          <a:pt x="47634" y="859264"/>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0" name="PA-任意多边形 4485"/>
                  <p:cNvSpPr/>
                  <p:nvPr>
                    <p:custDataLst>
                      <p:tags r:id="rId22"/>
                    </p:custDataLst>
                  </p:nvPr>
                </p:nvSpPr>
                <p:spPr>
                  <a:xfrm>
                    <a:off x="21576891" y="17847077"/>
                    <a:ext cx="426357" cy="671286"/>
                  </a:xfrm>
                  <a:custGeom>
                    <a:avLst/>
                    <a:gdLst>
                      <a:gd name="connsiteX0" fmla="*/ 427646 w 426357"/>
                      <a:gd name="connsiteY0" fmla="*/ 671604 h 671285"/>
                      <a:gd name="connsiteX1" fmla="*/ 415916 w 426357"/>
                      <a:gd name="connsiteY1" fmla="*/ 671604 h 671285"/>
                      <a:gd name="connsiteX2" fmla="*/ 720 w 426357"/>
                      <a:gd name="connsiteY2" fmla="*/ 671604 h 671285"/>
                      <a:gd name="connsiteX3" fmla="*/ 720 w 426357"/>
                      <a:gd name="connsiteY3" fmla="*/ 720 h 671285"/>
                      <a:gd name="connsiteX4" fmla="*/ 415916 w 426357"/>
                      <a:gd name="connsiteY4" fmla="*/ 720 h 671285"/>
                      <a:gd name="connsiteX5" fmla="*/ 427646 w 426357"/>
                      <a:gd name="connsiteY5" fmla="*/ 12449 h 671285"/>
                      <a:gd name="connsiteX6" fmla="*/ 427646 w 426357"/>
                      <a:gd name="connsiteY6" fmla="*/ 671604 h 67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357" h="671285">
                        <a:moveTo>
                          <a:pt x="427646" y="671604"/>
                        </a:moveTo>
                        <a:cubicBezTo>
                          <a:pt x="422953" y="671604"/>
                          <a:pt x="420609" y="671604"/>
                          <a:pt x="415916" y="671604"/>
                        </a:cubicBezTo>
                        <a:lnTo>
                          <a:pt x="720" y="671604"/>
                        </a:lnTo>
                        <a:lnTo>
                          <a:pt x="720" y="720"/>
                        </a:lnTo>
                        <a:lnTo>
                          <a:pt x="415916" y="720"/>
                        </a:lnTo>
                        <a:cubicBezTo>
                          <a:pt x="422953" y="720"/>
                          <a:pt x="427646" y="5413"/>
                          <a:pt x="427646" y="12449"/>
                        </a:cubicBezTo>
                        <a:lnTo>
                          <a:pt x="427646" y="671604"/>
                        </a:lnTo>
                        <a:close/>
                      </a:path>
                    </a:pathLst>
                  </a:custGeom>
                  <a:solidFill>
                    <a:srgbClr val="E1E6E9"/>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1" name="PA-任意多边形 4486"/>
                  <p:cNvSpPr/>
                  <p:nvPr>
                    <p:custDataLst>
                      <p:tags r:id="rId23"/>
                    </p:custDataLst>
                  </p:nvPr>
                </p:nvSpPr>
                <p:spPr>
                  <a:xfrm>
                    <a:off x="21638677" y="18352211"/>
                    <a:ext cx="51405" cy="51405"/>
                  </a:xfrm>
                  <a:custGeom>
                    <a:avLst/>
                    <a:gdLst>
                      <a:gd name="connsiteX0" fmla="*/ 2268 w 51404"/>
                      <a:gd name="connsiteY0" fmla="*/ 2268 h 51404"/>
                      <a:gd name="connsiteX1" fmla="*/ 49182 w 51404"/>
                      <a:gd name="connsiteY1" fmla="*/ 2268 h 51404"/>
                      <a:gd name="connsiteX2" fmla="*/ 49182 w 51404"/>
                      <a:gd name="connsiteY2" fmla="*/ 49182 h 51404"/>
                      <a:gd name="connsiteX3" fmla="*/ 2268 w 51404"/>
                      <a:gd name="connsiteY3" fmla="*/ 49182 h 51404"/>
                    </a:gdLst>
                    <a:ahLst/>
                    <a:cxnLst>
                      <a:cxn ang="0">
                        <a:pos x="connsiteX0" y="connsiteY0"/>
                      </a:cxn>
                      <a:cxn ang="0">
                        <a:pos x="connsiteX1" y="connsiteY1"/>
                      </a:cxn>
                      <a:cxn ang="0">
                        <a:pos x="connsiteX2" y="connsiteY2"/>
                      </a:cxn>
                      <a:cxn ang="0">
                        <a:pos x="connsiteX3" y="connsiteY3"/>
                      </a:cxn>
                    </a:cxnLst>
                    <a:rect l="l" t="t" r="r" b="b"/>
                    <a:pathLst>
                      <a:path w="51404" h="51404">
                        <a:moveTo>
                          <a:pt x="2268" y="2268"/>
                        </a:moveTo>
                        <a:lnTo>
                          <a:pt x="49182" y="2268"/>
                        </a:lnTo>
                        <a:lnTo>
                          <a:pt x="49182" y="49182"/>
                        </a:lnTo>
                        <a:lnTo>
                          <a:pt x="2268" y="49182"/>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 name="PA-任意多边形 4487"/>
                  <p:cNvSpPr/>
                  <p:nvPr>
                    <p:custDataLst>
                      <p:tags r:id="rId24"/>
                    </p:custDataLst>
                  </p:nvPr>
                </p:nvSpPr>
                <p:spPr>
                  <a:xfrm>
                    <a:off x="21765348" y="18352211"/>
                    <a:ext cx="51405" cy="51405"/>
                  </a:xfrm>
                  <a:custGeom>
                    <a:avLst/>
                    <a:gdLst>
                      <a:gd name="connsiteX0" fmla="*/ 2268 w 51404"/>
                      <a:gd name="connsiteY0" fmla="*/ 2268 h 51404"/>
                      <a:gd name="connsiteX1" fmla="*/ 49182 w 51404"/>
                      <a:gd name="connsiteY1" fmla="*/ 2268 h 51404"/>
                      <a:gd name="connsiteX2" fmla="*/ 49182 w 51404"/>
                      <a:gd name="connsiteY2" fmla="*/ 49182 h 51404"/>
                      <a:gd name="connsiteX3" fmla="*/ 2268 w 51404"/>
                      <a:gd name="connsiteY3" fmla="*/ 49182 h 51404"/>
                    </a:gdLst>
                    <a:ahLst/>
                    <a:cxnLst>
                      <a:cxn ang="0">
                        <a:pos x="connsiteX0" y="connsiteY0"/>
                      </a:cxn>
                      <a:cxn ang="0">
                        <a:pos x="connsiteX1" y="connsiteY1"/>
                      </a:cxn>
                      <a:cxn ang="0">
                        <a:pos x="connsiteX2" y="connsiteY2"/>
                      </a:cxn>
                      <a:cxn ang="0">
                        <a:pos x="connsiteX3" y="connsiteY3"/>
                      </a:cxn>
                    </a:cxnLst>
                    <a:rect l="l" t="t" r="r" b="b"/>
                    <a:pathLst>
                      <a:path w="51404" h="51404">
                        <a:moveTo>
                          <a:pt x="2268" y="2268"/>
                        </a:moveTo>
                        <a:lnTo>
                          <a:pt x="49182" y="2268"/>
                        </a:lnTo>
                        <a:lnTo>
                          <a:pt x="49182" y="49182"/>
                        </a:lnTo>
                        <a:lnTo>
                          <a:pt x="2268" y="49182"/>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3" name="PA-任意多边形 4488"/>
                  <p:cNvSpPr/>
                  <p:nvPr>
                    <p:custDataLst>
                      <p:tags r:id="rId25"/>
                    </p:custDataLst>
                  </p:nvPr>
                </p:nvSpPr>
                <p:spPr>
                  <a:xfrm>
                    <a:off x="21893566" y="18353758"/>
                    <a:ext cx="45357" cy="45357"/>
                  </a:xfrm>
                  <a:custGeom>
                    <a:avLst/>
                    <a:gdLst>
                      <a:gd name="connsiteX0" fmla="*/ 720 w 45357"/>
                      <a:gd name="connsiteY0" fmla="*/ 720 h 45357"/>
                      <a:gd name="connsiteX1" fmla="*/ 47634 w 45357"/>
                      <a:gd name="connsiteY1" fmla="*/ 720 h 45357"/>
                      <a:gd name="connsiteX2" fmla="*/ 47634 w 45357"/>
                      <a:gd name="connsiteY2" fmla="*/ 47634 h 45357"/>
                      <a:gd name="connsiteX3" fmla="*/ 720 w 45357"/>
                      <a:gd name="connsiteY3" fmla="*/ 47634 h 45357"/>
                    </a:gdLst>
                    <a:ahLst/>
                    <a:cxnLst>
                      <a:cxn ang="0">
                        <a:pos x="connsiteX0" y="connsiteY0"/>
                      </a:cxn>
                      <a:cxn ang="0">
                        <a:pos x="connsiteX1" y="connsiteY1"/>
                      </a:cxn>
                      <a:cxn ang="0">
                        <a:pos x="connsiteX2" y="connsiteY2"/>
                      </a:cxn>
                      <a:cxn ang="0">
                        <a:pos x="connsiteX3" y="connsiteY3"/>
                      </a:cxn>
                    </a:cxnLst>
                    <a:rect l="l" t="t" r="r" b="b"/>
                    <a:pathLst>
                      <a:path w="45357" h="45357">
                        <a:moveTo>
                          <a:pt x="720" y="720"/>
                        </a:moveTo>
                        <a:lnTo>
                          <a:pt x="47634" y="720"/>
                        </a:lnTo>
                        <a:lnTo>
                          <a:pt x="47634" y="47634"/>
                        </a:lnTo>
                        <a:lnTo>
                          <a:pt x="720" y="47634"/>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4" name="PA-任意多边形 4489"/>
                  <p:cNvSpPr/>
                  <p:nvPr>
                    <p:custDataLst>
                      <p:tags r:id="rId26"/>
                    </p:custDataLst>
                  </p:nvPr>
                </p:nvSpPr>
                <p:spPr>
                  <a:xfrm>
                    <a:off x="21649611" y="17438917"/>
                    <a:ext cx="247952" cy="810381"/>
                  </a:xfrm>
                  <a:custGeom>
                    <a:avLst/>
                    <a:gdLst>
                      <a:gd name="connsiteX0" fmla="*/ 720 w 247952"/>
                      <a:gd name="connsiteY0" fmla="*/ 603577 h 810380"/>
                      <a:gd name="connsiteX1" fmla="*/ 115661 w 247952"/>
                      <a:gd name="connsiteY1" fmla="*/ 805310 h 810380"/>
                      <a:gd name="connsiteX2" fmla="*/ 134427 w 247952"/>
                      <a:gd name="connsiteY2" fmla="*/ 805310 h 810380"/>
                      <a:gd name="connsiteX3" fmla="*/ 249368 w 247952"/>
                      <a:gd name="connsiteY3" fmla="*/ 603577 h 810380"/>
                      <a:gd name="connsiteX4" fmla="*/ 249368 w 247952"/>
                      <a:gd name="connsiteY4" fmla="*/ 720 h 810380"/>
                      <a:gd name="connsiteX5" fmla="*/ 720 w 247952"/>
                      <a:gd name="connsiteY5" fmla="*/ 720 h 810380"/>
                      <a:gd name="connsiteX6" fmla="*/ 720 w 247952"/>
                      <a:gd name="connsiteY6" fmla="*/ 603577 h 81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952" h="810380">
                        <a:moveTo>
                          <a:pt x="720" y="603577"/>
                        </a:moveTo>
                        <a:lnTo>
                          <a:pt x="115661" y="805310"/>
                        </a:lnTo>
                        <a:cubicBezTo>
                          <a:pt x="120354" y="812347"/>
                          <a:pt x="129737" y="812347"/>
                          <a:pt x="134427" y="805310"/>
                        </a:cubicBezTo>
                        <a:lnTo>
                          <a:pt x="249368" y="603577"/>
                        </a:lnTo>
                        <a:lnTo>
                          <a:pt x="249368" y="720"/>
                        </a:lnTo>
                        <a:lnTo>
                          <a:pt x="720" y="720"/>
                        </a:lnTo>
                        <a:lnTo>
                          <a:pt x="720" y="603577"/>
                        </a:lnTo>
                        <a:close/>
                      </a:path>
                    </a:pathLst>
                  </a:custGeom>
                  <a:solidFill>
                    <a:srgbClr val="FFFFFF"/>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5" name="PA-任意多边形 4490"/>
                  <p:cNvSpPr/>
                  <p:nvPr>
                    <p:custDataLst>
                      <p:tags r:id="rId27"/>
                    </p:custDataLst>
                  </p:nvPr>
                </p:nvSpPr>
                <p:spPr>
                  <a:xfrm>
                    <a:off x="21626152" y="17417808"/>
                    <a:ext cx="296333" cy="852714"/>
                  </a:xfrm>
                  <a:custGeom>
                    <a:avLst/>
                    <a:gdLst>
                      <a:gd name="connsiteX0" fmla="*/ 148503 w 296333"/>
                      <a:gd name="connsiteY0" fmla="*/ 854568 h 852714"/>
                      <a:gd name="connsiteX1" fmla="*/ 148503 w 296333"/>
                      <a:gd name="connsiteY1" fmla="*/ 854568 h 852714"/>
                      <a:gd name="connsiteX2" fmla="*/ 118007 w 296333"/>
                      <a:gd name="connsiteY2" fmla="*/ 838149 h 852714"/>
                      <a:gd name="connsiteX3" fmla="*/ 720 w 296333"/>
                      <a:gd name="connsiteY3" fmla="*/ 631722 h 852714"/>
                      <a:gd name="connsiteX4" fmla="*/ 720 w 296333"/>
                      <a:gd name="connsiteY4" fmla="*/ 720 h 852714"/>
                      <a:gd name="connsiteX5" fmla="*/ 296282 w 296333"/>
                      <a:gd name="connsiteY5" fmla="*/ 720 h 852714"/>
                      <a:gd name="connsiteX6" fmla="*/ 296282 w 296333"/>
                      <a:gd name="connsiteY6" fmla="*/ 631726 h 852714"/>
                      <a:gd name="connsiteX7" fmla="*/ 178995 w 296333"/>
                      <a:gd name="connsiteY7" fmla="*/ 838152 h 852714"/>
                      <a:gd name="connsiteX8" fmla="*/ 148503 w 296333"/>
                      <a:gd name="connsiteY8" fmla="*/ 854568 h 852714"/>
                      <a:gd name="connsiteX9" fmla="*/ 47634 w 296333"/>
                      <a:gd name="connsiteY9" fmla="*/ 617650 h 852714"/>
                      <a:gd name="connsiteX10" fmla="*/ 148503 w 296333"/>
                      <a:gd name="connsiteY10" fmla="*/ 793581 h 852714"/>
                      <a:gd name="connsiteX11" fmla="*/ 249371 w 296333"/>
                      <a:gd name="connsiteY11" fmla="*/ 617650 h 852714"/>
                      <a:gd name="connsiteX12" fmla="*/ 249371 w 296333"/>
                      <a:gd name="connsiteY12" fmla="*/ 45288 h 852714"/>
                      <a:gd name="connsiteX13" fmla="*/ 47637 w 296333"/>
                      <a:gd name="connsiteY13" fmla="*/ 45288 h 852714"/>
                      <a:gd name="connsiteX14" fmla="*/ 47637 w 296333"/>
                      <a:gd name="connsiteY14" fmla="*/ 617650 h 85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333" h="852714">
                        <a:moveTo>
                          <a:pt x="148503" y="854568"/>
                        </a:moveTo>
                        <a:lnTo>
                          <a:pt x="148503" y="854568"/>
                        </a:lnTo>
                        <a:cubicBezTo>
                          <a:pt x="136773" y="854568"/>
                          <a:pt x="125044" y="847532"/>
                          <a:pt x="118007" y="838149"/>
                        </a:cubicBezTo>
                        <a:lnTo>
                          <a:pt x="720" y="631722"/>
                        </a:lnTo>
                        <a:lnTo>
                          <a:pt x="720" y="720"/>
                        </a:lnTo>
                        <a:lnTo>
                          <a:pt x="296282" y="720"/>
                        </a:lnTo>
                        <a:lnTo>
                          <a:pt x="296282" y="631726"/>
                        </a:lnTo>
                        <a:lnTo>
                          <a:pt x="178995" y="838152"/>
                        </a:lnTo>
                        <a:cubicBezTo>
                          <a:pt x="171958" y="847532"/>
                          <a:pt x="160229" y="854568"/>
                          <a:pt x="148503" y="854568"/>
                        </a:cubicBezTo>
                        <a:close/>
                        <a:moveTo>
                          <a:pt x="47634" y="617650"/>
                        </a:moveTo>
                        <a:lnTo>
                          <a:pt x="148503" y="793581"/>
                        </a:lnTo>
                        <a:lnTo>
                          <a:pt x="249371" y="617650"/>
                        </a:lnTo>
                        <a:lnTo>
                          <a:pt x="249371" y="45288"/>
                        </a:lnTo>
                        <a:lnTo>
                          <a:pt x="47637" y="45288"/>
                        </a:lnTo>
                        <a:lnTo>
                          <a:pt x="47637" y="617650"/>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6" name="PA-任意多边形 4491"/>
                  <p:cNvSpPr/>
                  <p:nvPr>
                    <p:custDataLst>
                      <p:tags r:id="rId28"/>
                    </p:custDataLst>
                  </p:nvPr>
                </p:nvSpPr>
                <p:spPr>
                  <a:xfrm>
                    <a:off x="21731711" y="17460029"/>
                    <a:ext cx="84667" cy="580571"/>
                  </a:xfrm>
                  <a:custGeom>
                    <a:avLst/>
                    <a:gdLst>
                      <a:gd name="connsiteX0" fmla="*/ 720 w 84666"/>
                      <a:gd name="connsiteY0" fmla="*/ 720 h 580571"/>
                      <a:gd name="connsiteX1" fmla="*/ 85166 w 84666"/>
                      <a:gd name="connsiteY1" fmla="*/ 720 h 580571"/>
                      <a:gd name="connsiteX2" fmla="*/ 85166 w 84666"/>
                      <a:gd name="connsiteY2" fmla="*/ 582465 h 580571"/>
                      <a:gd name="connsiteX3" fmla="*/ 720 w 84666"/>
                      <a:gd name="connsiteY3" fmla="*/ 582465 h 580571"/>
                    </a:gdLst>
                    <a:ahLst/>
                    <a:cxnLst>
                      <a:cxn ang="0">
                        <a:pos x="connsiteX0" y="connsiteY0"/>
                      </a:cxn>
                      <a:cxn ang="0">
                        <a:pos x="connsiteX1" y="connsiteY1"/>
                      </a:cxn>
                      <a:cxn ang="0">
                        <a:pos x="connsiteX2" y="connsiteY2"/>
                      </a:cxn>
                      <a:cxn ang="0">
                        <a:pos x="connsiteX3" y="connsiteY3"/>
                      </a:cxn>
                    </a:cxnLst>
                    <a:rect l="l" t="t" r="r" b="b"/>
                    <a:pathLst>
                      <a:path w="84666" h="580571">
                        <a:moveTo>
                          <a:pt x="720" y="720"/>
                        </a:moveTo>
                        <a:lnTo>
                          <a:pt x="85166" y="720"/>
                        </a:lnTo>
                        <a:lnTo>
                          <a:pt x="85166" y="582465"/>
                        </a:lnTo>
                        <a:lnTo>
                          <a:pt x="720" y="582465"/>
                        </a:lnTo>
                        <a:close/>
                      </a:path>
                    </a:pathLst>
                  </a:custGeom>
                  <a:solidFill>
                    <a:srgbClr val="2EA2DB"/>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7" name="PA-任意多边形 4492"/>
                  <p:cNvSpPr/>
                  <p:nvPr>
                    <p:custDataLst>
                      <p:tags r:id="rId29"/>
                    </p:custDataLst>
                  </p:nvPr>
                </p:nvSpPr>
                <p:spPr>
                  <a:xfrm>
                    <a:off x="21649611" y="18041774"/>
                    <a:ext cx="247952" cy="205619"/>
                  </a:xfrm>
                  <a:custGeom>
                    <a:avLst/>
                    <a:gdLst>
                      <a:gd name="connsiteX0" fmla="*/ 720 w 247952"/>
                      <a:gd name="connsiteY0" fmla="*/ 720 h 205619"/>
                      <a:gd name="connsiteX1" fmla="*/ 115661 w 247952"/>
                      <a:gd name="connsiteY1" fmla="*/ 200107 h 205619"/>
                      <a:gd name="connsiteX2" fmla="*/ 134427 w 247952"/>
                      <a:gd name="connsiteY2" fmla="*/ 200107 h 205619"/>
                      <a:gd name="connsiteX3" fmla="*/ 249368 w 247952"/>
                      <a:gd name="connsiteY3" fmla="*/ 720 h 205619"/>
                    </a:gdLst>
                    <a:ahLst/>
                    <a:cxnLst>
                      <a:cxn ang="0">
                        <a:pos x="connsiteX0" y="connsiteY0"/>
                      </a:cxn>
                      <a:cxn ang="0">
                        <a:pos x="connsiteX1" y="connsiteY1"/>
                      </a:cxn>
                      <a:cxn ang="0">
                        <a:pos x="connsiteX2" y="connsiteY2"/>
                      </a:cxn>
                      <a:cxn ang="0">
                        <a:pos x="connsiteX3" y="connsiteY3"/>
                      </a:cxn>
                    </a:cxnLst>
                    <a:rect l="l" t="t" r="r" b="b"/>
                    <a:pathLst>
                      <a:path w="247952" h="205619">
                        <a:moveTo>
                          <a:pt x="720" y="720"/>
                        </a:moveTo>
                        <a:lnTo>
                          <a:pt x="115661" y="200107"/>
                        </a:lnTo>
                        <a:cubicBezTo>
                          <a:pt x="120354" y="207143"/>
                          <a:pt x="129737" y="207143"/>
                          <a:pt x="134427" y="200107"/>
                        </a:cubicBezTo>
                        <a:lnTo>
                          <a:pt x="249368" y="720"/>
                        </a:lnTo>
                      </a:path>
                    </a:pathLst>
                  </a:custGeom>
                  <a:solidFill>
                    <a:srgbClr val="FDBF5E"/>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8" name="PA-任意多边形 4493"/>
                  <p:cNvSpPr/>
                  <p:nvPr>
                    <p:custDataLst>
                      <p:tags r:id="rId30"/>
                    </p:custDataLst>
                  </p:nvPr>
                </p:nvSpPr>
                <p:spPr>
                  <a:xfrm>
                    <a:off x="21628499" y="18032391"/>
                    <a:ext cx="287262" cy="238881"/>
                  </a:xfrm>
                  <a:custGeom>
                    <a:avLst/>
                    <a:gdLst>
                      <a:gd name="connsiteX0" fmla="*/ 146156 w 287261"/>
                      <a:gd name="connsiteY0" fmla="*/ 239985 h 238880"/>
                      <a:gd name="connsiteX1" fmla="*/ 146156 w 287261"/>
                      <a:gd name="connsiteY1" fmla="*/ 239985 h 238880"/>
                      <a:gd name="connsiteX2" fmla="*/ 115661 w 287261"/>
                      <a:gd name="connsiteY2" fmla="*/ 223566 h 238880"/>
                      <a:gd name="connsiteX3" fmla="*/ 720 w 287261"/>
                      <a:gd name="connsiteY3" fmla="*/ 24179 h 238880"/>
                      <a:gd name="connsiteX4" fmla="*/ 40598 w 287261"/>
                      <a:gd name="connsiteY4" fmla="*/ 720 h 238880"/>
                      <a:gd name="connsiteX5" fmla="*/ 143810 w 287261"/>
                      <a:gd name="connsiteY5" fmla="*/ 181341 h 238880"/>
                      <a:gd name="connsiteX6" fmla="*/ 247021 w 287261"/>
                      <a:gd name="connsiteY6" fmla="*/ 720 h 238880"/>
                      <a:gd name="connsiteX7" fmla="*/ 286899 w 287261"/>
                      <a:gd name="connsiteY7" fmla="*/ 24179 h 238880"/>
                      <a:gd name="connsiteX8" fmla="*/ 171958 w 287261"/>
                      <a:gd name="connsiteY8" fmla="*/ 223566 h 238880"/>
                      <a:gd name="connsiteX9" fmla="*/ 146156 w 287261"/>
                      <a:gd name="connsiteY9" fmla="*/ 239985 h 23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261" h="238880">
                        <a:moveTo>
                          <a:pt x="146156" y="239985"/>
                        </a:moveTo>
                        <a:lnTo>
                          <a:pt x="146156" y="239985"/>
                        </a:lnTo>
                        <a:cubicBezTo>
                          <a:pt x="134427" y="239985"/>
                          <a:pt x="122697" y="232949"/>
                          <a:pt x="115661" y="223566"/>
                        </a:cubicBezTo>
                        <a:lnTo>
                          <a:pt x="720" y="24179"/>
                        </a:lnTo>
                        <a:lnTo>
                          <a:pt x="40598" y="720"/>
                        </a:lnTo>
                        <a:lnTo>
                          <a:pt x="143810" y="181341"/>
                        </a:lnTo>
                        <a:lnTo>
                          <a:pt x="247021" y="720"/>
                        </a:lnTo>
                        <a:lnTo>
                          <a:pt x="286899" y="24179"/>
                        </a:lnTo>
                        <a:lnTo>
                          <a:pt x="171958" y="223566"/>
                        </a:lnTo>
                        <a:cubicBezTo>
                          <a:pt x="169612" y="232949"/>
                          <a:pt x="157882" y="239985"/>
                          <a:pt x="146156" y="239985"/>
                        </a:cubicBez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9" name="PA-任意多边形 4494"/>
                  <p:cNvSpPr/>
                  <p:nvPr>
                    <p:custDataLst>
                      <p:tags r:id="rId31"/>
                    </p:custDataLst>
                  </p:nvPr>
                </p:nvSpPr>
                <p:spPr>
                  <a:xfrm>
                    <a:off x="21649611" y="17262989"/>
                    <a:ext cx="247952" cy="175381"/>
                  </a:xfrm>
                  <a:custGeom>
                    <a:avLst/>
                    <a:gdLst>
                      <a:gd name="connsiteX0" fmla="*/ 200107 w 247952"/>
                      <a:gd name="connsiteY0" fmla="*/ 720 h 175380"/>
                      <a:gd name="connsiteX1" fmla="*/ 49981 w 247952"/>
                      <a:gd name="connsiteY1" fmla="*/ 720 h 175380"/>
                      <a:gd name="connsiteX2" fmla="*/ 720 w 247952"/>
                      <a:gd name="connsiteY2" fmla="*/ 49981 h 175380"/>
                      <a:gd name="connsiteX3" fmla="*/ 720 w 247952"/>
                      <a:gd name="connsiteY3" fmla="*/ 176651 h 175380"/>
                      <a:gd name="connsiteX4" fmla="*/ 249368 w 247952"/>
                      <a:gd name="connsiteY4" fmla="*/ 176651 h 175380"/>
                      <a:gd name="connsiteX5" fmla="*/ 249368 w 247952"/>
                      <a:gd name="connsiteY5" fmla="*/ 49978 h 175380"/>
                      <a:gd name="connsiteX6" fmla="*/ 200107 w 247952"/>
                      <a:gd name="connsiteY6" fmla="*/ 720 h 17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952" h="175380">
                        <a:moveTo>
                          <a:pt x="200107" y="720"/>
                        </a:moveTo>
                        <a:lnTo>
                          <a:pt x="49981" y="720"/>
                        </a:lnTo>
                        <a:cubicBezTo>
                          <a:pt x="21832" y="720"/>
                          <a:pt x="720" y="21832"/>
                          <a:pt x="720" y="49981"/>
                        </a:cubicBezTo>
                        <a:lnTo>
                          <a:pt x="720" y="176651"/>
                        </a:lnTo>
                        <a:lnTo>
                          <a:pt x="249368" y="176651"/>
                        </a:lnTo>
                        <a:lnTo>
                          <a:pt x="249368" y="49978"/>
                        </a:lnTo>
                        <a:cubicBezTo>
                          <a:pt x="249368" y="21829"/>
                          <a:pt x="225909" y="720"/>
                          <a:pt x="200107" y="720"/>
                        </a:cubicBezTo>
                        <a:close/>
                      </a:path>
                    </a:pathLst>
                  </a:custGeom>
                  <a:solidFill>
                    <a:srgbClr val="F160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0" name="PA-任意多边形 4495"/>
                  <p:cNvSpPr/>
                  <p:nvPr>
                    <p:custDataLst>
                      <p:tags r:id="rId32"/>
                    </p:custDataLst>
                  </p:nvPr>
                </p:nvSpPr>
                <p:spPr>
                  <a:xfrm>
                    <a:off x="21624604" y="17237982"/>
                    <a:ext cx="299357" cy="226786"/>
                  </a:xfrm>
                  <a:custGeom>
                    <a:avLst/>
                    <a:gdLst>
                      <a:gd name="connsiteX0" fmla="*/ 297830 w 299357"/>
                      <a:gd name="connsiteY0" fmla="*/ 225114 h 226785"/>
                      <a:gd name="connsiteX1" fmla="*/ 2268 w 299357"/>
                      <a:gd name="connsiteY1" fmla="*/ 225114 h 226785"/>
                      <a:gd name="connsiteX2" fmla="*/ 2268 w 299357"/>
                      <a:gd name="connsiteY2" fmla="*/ 74984 h 226785"/>
                      <a:gd name="connsiteX3" fmla="*/ 74984 w 299357"/>
                      <a:gd name="connsiteY3" fmla="*/ 2268 h 226785"/>
                      <a:gd name="connsiteX4" fmla="*/ 222767 w 299357"/>
                      <a:gd name="connsiteY4" fmla="*/ 2268 h 226785"/>
                      <a:gd name="connsiteX5" fmla="*/ 274374 w 299357"/>
                      <a:gd name="connsiteY5" fmla="*/ 23380 h 226785"/>
                      <a:gd name="connsiteX6" fmla="*/ 295487 w 299357"/>
                      <a:gd name="connsiteY6" fmla="*/ 74987 h 226785"/>
                      <a:gd name="connsiteX7" fmla="*/ 297830 w 299357"/>
                      <a:gd name="connsiteY7" fmla="*/ 225114 h 226785"/>
                      <a:gd name="connsiteX8" fmla="*/ 49182 w 299357"/>
                      <a:gd name="connsiteY8" fmla="*/ 178199 h 226785"/>
                      <a:gd name="connsiteX9" fmla="*/ 250916 w 299357"/>
                      <a:gd name="connsiteY9" fmla="*/ 178199 h 226785"/>
                      <a:gd name="connsiteX10" fmla="*/ 250916 w 299357"/>
                      <a:gd name="connsiteY10" fmla="*/ 74984 h 226785"/>
                      <a:gd name="connsiteX11" fmla="*/ 225114 w 299357"/>
                      <a:gd name="connsiteY11" fmla="*/ 49182 h 226785"/>
                      <a:gd name="connsiteX12" fmla="*/ 74987 w 299357"/>
                      <a:gd name="connsiteY12" fmla="*/ 49182 h 226785"/>
                      <a:gd name="connsiteX13" fmla="*/ 49185 w 299357"/>
                      <a:gd name="connsiteY13" fmla="*/ 74984 h 226785"/>
                      <a:gd name="connsiteX14" fmla="*/ 49185 w 299357"/>
                      <a:gd name="connsiteY14" fmla="*/ 178199 h 22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57" h="226785">
                        <a:moveTo>
                          <a:pt x="297830" y="225114"/>
                        </a:moveTo>
                        <a:lnTo>
                          <a:pt x="2268" y="225114"/>
                        </a:lnTo>
                        <a:lnTo>
                          <a:pt x="2268" y="74984"/>
                        </a:lnTo>
                        <a:cubicBezTo>
                          <a:pt x="2268" y="35109"/>
                          <a:pt x="35109" y="2268"/>
                          <a:pt x="74984" y="2268"/>
                        </a:cubicBezTo>
                        <a:lnTo>
                          <a:pt x="222767" y="2268"/>
                        </a:lnTo>
                        <a:cubicBezTo>
                          <a:pt x="241533" y="2268"/>
                          <a:pt x="260299" y="9304"/>
                          <a:pt x="274374" y="23380"/>
                        </a:cubicBezTo>
                        <a:cubicBezTo>
                          <a:pt x="288450" y="37456"/>
                          <a:pt x="295487" y="56222"/>
                          <a:pt x="295487" y="74987"/>
                        </a:cubicBezTo>
                        <a:lnTo>
                          <a:pt x="297830" y="225114"/>
                        </a:lnTo>
                        <a:close/>
                        <a:moveTo>
                          <a:pt x="49182" y="178199"/>
                        </a:moveTo>
                        <a:lnTo>
                          <a:pt x="250916" y="178199"/>
                        </a:lnTo>
                        <a:lnTo>
                          <a:pt x="250916" y="74984"/>
                        </a:lnTo>
                        <a:cubicBezTo>
                          <a:pt x="250916" y="60909"/>
                          <a:pt x="239186" y="49182"/>
                          <a:pt x="225114" y="49182"/>
                        </a:cubicBezTo>
                        <a:lnTo>
                          <a:pt x="74987" y="49182"/>
                        </a:lnTo>
                        <a:cubicBezTo>
                          <a:pt x="60912" y="49182"/>
                          <a:pt x="49185" y="60912"/>
                          <a:pt x="49185" y="74984"/>
                        </a:cubicBezTo>
                        <a:lnTo>
                          <a:pt x="49185" y="178199"/>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1" name="PA-任意多边形 4496"/>
                  <p:cNvSpPr/>
                  <p:nvPr>
                    <p:custDataLst>
                      <p:tags r:id="rId33"/>
                    </p:custDataLst>
                  </p:nvPr>
                </p:nvSpPr>
                <p:spPr>
                  <a:xfrm>
                    <a:off x="21723126" y="18173933"/>
                    <a:ext cx="102810" cy="75595"/>
                  </a:xfrm>
                  <a:custGeom>
                    <a:avLst/>
                    <a:gdLst>
                      <a:gd name="connsiteX0" fmla="*/ 2268 w 102809"/>
                      <a:gd name="connsiteY0" fmla="*/ 2268 h 75595"/>
                      <a:gd name="connsiteX1" fmla="*/ 42146 w 102809"/>
                      <a:gd name="connsiteY1" fmla="*/ 70294 h 75595"/>
                      <a:gd name="connsiteX2" fmla="*/ 60912 w 102809"/>
                      <a:gd name="connsiteY2" fmla="*/ 70294 h 75595"/>
                      <a:gd name="connsiteX3" fmla="*/ 100790 w 102809"/>
                      <a:gd name="connsiteY3" fmla="*/ 2268 h 75595"/>
                      <a:gd name="connsiteX4" fmla="*/ 2268 w 102809"/>
                      <a:gd name="connsiteY4" fmla="*/ 2268 h 7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9" h="75595">
                        <a:moveTo>
                          <a:pt x="2268" y="2268"/>
                        </a:moveTo>
                        <a:lnTo>
                          <a:pt x="42146" y="70294"/>
                        </a:lnTo>
                        <a:cubicBezTo>
                          <a:pt x="46839" y="77331"/>
                          <a:pt x="56222" y="77331"/>
                          <a:pt x="60912" y="70294"/>
                        </a:cubicBezTo>
                        <a:lnTo>
                          <a:pt x="100790" y="2268"/>
                        </a:lnTo>
                        <a:lnTo>
                          <a:pt x="2268" y="2268"/>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4" name="PA-任意多边形 4497"/>
                  <p:cNvSpPr/>
                  <p:nvPr>
                    <p:custDataLst>
                      <p:tags r:id="rId34"/>
                    </p:custDataLst>
                  </p:nvPr>
                </p:nvSpPr>
                <p:spPr>
                  <a:xfrm>
                    <a:off x="21683248" y="18150477"/>
                    <a:ext cx="181429" cy="123976"/>
                  </a:xfrm>
                  <a:custGeom>
                    <a:avLst/>
                    <a:gdLst>
                      <a:gd name="connsiteX0" fmla="*/ 91407 w 181428"/>
                      <a:gd name="connsiteY0" fmla="*/ 121899 h 123976"/>
                      <a:gd name="connsiteX1" fmla="*/ 60912 w 181428"/>
                      <a:gd name="connsiteY1" fmla="*/ 105480 h 123976"/>
                      <a:gd name="connsiteX2" fmla="*/ 2268 w 181428"/>
                      <a:gd name="connsiteY2" fmla="*/ 2268 h 123976"/>
                      <a:gd name="connsiteX3" fmla="*/ 180546 w 181428"/>
                      <a:gd name="connsiteY3" fmla="*/ 2268 h 123976"/>
                      <a:gd name="connsiteX4" fmla="*/ 121902 w 181428"/>
                      <a:gd name="connsiteY4" fmla="*/ 105480 h 123976"/>
                      <a:gd name="connsiteX5" fmla="*/ 91407 w 181428"/>
                      <a:gd name="connsiteY5" fmla="*/ 121899 h 123976"/>
                      <a:gd name="connsiteX6" fmla="*/ 84367 w 181428"/>
                      <a:gd name="connsiteY6" fmla="*/ 49182 h 123976"/>
                      <a:gd name="connsiteX7" fmla="*/ 91404 w 181428"/>
                      <a:gd name="connsiteY7" fmla="*/ 63258 h 123976"/>
                      <a:gd name="connsiteX8" fmla="*/ 98440 w 181428"/>
                      <a:gd name="connsiteY8" fmla="*/ 49182 h 123976"/>
                      <a:gd name="connsiteX9" fmla="*/ 84367 w 181428"/>
                      <a:gd name="connsiteY9" fmla="*/ 49182 h 1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428" h="123976">
                        <a:moveTo>
                          <a:pt x="91407" y="121899"/>
                        </a:moveTo>
                        <a:cubicBezTo>
                          <a:pt x="79677" y="121899"/>
                          <a:pt x="67948" y="114863"/>
                          <a:pt x="60912" y="105480"/>
                        </a:cubicBezTo>
                        <a:lnTo>
                          <a:pt x="2268" y="2268"/>
                        </a:lnTo>
                        <a:lnTo>
                          <a:pt x="180546" y="2268"/>
                        </a:lnTo>
                        <a:lnTo>
                          <a:pt x="121902" y="105480"/>
                        </a:lnTo>
                        <a:cubicBezTo>
                          <a:pt x="114862" y="114863"/>
                          <a:pt x="103133" y="121899"/>
                          <a:pt x="91407" y="121899"/>
                        </a:cubicBezTo>
                        <a:close/>
                        <a:moveTo>
                          <a:pt x="84367" y="49182"/>
                        </a:moveTo>
                        <a:lnTo>
                          <a:pt x="91404" y="63258"/>
                        </a:lnTo>
                        <a:lnTo>
                          <a:pt x="98440" y="49182"/>
                        </a:lnTo>
                        <a:lnTo>
                          <a:pt x="84367" y="49182"/>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 name="文本框 3"/>
                <p:cNvSpPr txBox="1"/>
                <p:nvPr>
                  <p:custDataLst>
                    <p:tags r:id="rId15"/>
                  </p:custDataLst>
                </p:nvPr>
              </p:nvSpPr>
              <p:spPr>
                <a:xfrm>
                  <a:off x="833573" y="1159937"/>
                  <a:ext cx="331694" cy="434300"/>
                </a:xfrm>
                <a:prstGeom prst="rect">
                  <a:avLst/>
                </a:prstGeom>
                <a:noFill/>
              </p:spPr>
              <p:txBody>
                <a:bodyPr wrap="square" rtlCol="0">
                  <a:spAutoFit/>
                </a:bodyPr>
                <a:lstStyle/>
                <a:p>
                  <a:r>
                    <a:rPr lang="en-US" altLang="zh-CN" b="1" dirty="0">
                      <a:cs typeface="+mn-ea"/>
                      <a:sym typeface="+mn-lt"/>
                    </a:rPr>
                    <a:t>2</a:t>
                  </a:r>
                  <a:endParaRPr lang="zh-CN" altLang="en-US" b="1" dirty="0">
                    <a:cs typeface="+mn-ea"/>
                    <a:sym typeface="+mn-lt"/>
                  </a:endParaRPr>
                </a:p>
              </p:txBody>
            </p:sp>
          </p:grpSp>
          <p:sp>
            <p:nvSpPr>
              <p:cNvPr id="9" name="矩形 8"/>
              <p:cNvSpPr/>
              <p:nvPr>
                <p:custDataLst>
                  <p:tags r:id="rId13"/>
                </p:custDataLst>
              </p:nvPr>
            </p:nvSpPr>
            <p:spPr>
              <a:xfrm>
                <a:off x="1205073" y="4128700"/>
                <a:ext cx="8938260" cy="652198"/>
              </a:xfrm>
              <a:prstGeom prst="rect">
                <a:avLst/>
              </a:prstGeom>
            </p:spPr>
            <p:txBody>
              <a:bodyPr wrap="square">
                <a:spAutoFit/>
              </a:bodyPr>
              <a:lstStyle/>
              <a:p>
                <a:pPr>
                  <a:lnSpc>
                    <a:spcPct val="150000"/>
                  </a:lnSpc>
                </a:pPr>
                <a:r>
                  <a:rPr lang="en-US" altLang="zh-CN" sz="2000" b="1">
                    <a:cs typeface="+mn-ea"/>
                    <a:sym typeface="+mn-lt"/>
                  </a:rPr>
                  <a:t>Fill in the blanks and answer related questions.</a:t>
                </a:r>
              </a:p>
            </p:txBody>
          </p:sp>
        </p:grpSp>
        <p:grpSp>
          <p:nvGrpSpPr>
            <p:cNvPr id="68" name="组合 67"/>
            <p:cNvGrpSpPr/>
            <p:nvPr/>
          </p:nvGrpSpPr>
          <p:grpSpPr>
            <a:xfrm>
              <a:off x="8222089" y="1751492"/>
              <a:ext cx="2855001" cy="575652"/>
              <a:chOff x="7855428" y="1804007"/>
              <a:chExt cx="2855001" cy="575652"/>
            </a:xfrm>
          </p:grpSpPr>
          <p:sp>
            <p:nvSpPr>
              <p:cNvPr id="67" name="Freeform 5"/>
              <p:cNvSpPr/>
              <p:nvPr>
                <p:custDataLst>
                  <p:tags r:id="rId10"/>
                </p:custDataLst>
              </p:nvPr>
            </p:nvSpPr>
            <p:spPr bwMode="auto">
              <a:xfrm flipV="1">
                <a:off x="7855428" y="1804007"/>
                <a:ext cx="2844154" cy="484579"/>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32B15D"/>
              </a:solidFill>
              <a:ln w="7938" cap="flat">
                <a:no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7" name="文本框 16"/>
              <p:cNvSpPr txBox="1"/>
              <p:nvPr>
                <p:custDataLst>
                  <p:tags r:id="rId11"/>
                </p:custDataLst>
              </p:nvPr>
            </p:nvSpPr>
            <p:spPr>
              <a:xfrm>
                <a:off x="8482214" y="1909417"/>
                <a:ext cx="2228215" cy="470242"/>
              </a:xfrm>
              <a:prstGeom prst="rect">
                <a:avLst/>
              </a:prstGeom>
              <a:noFill/>
            </p:spPr>
            <p:txBody>
              <a:bodyPr wrap="square" rtlCol="0">
                <a:spAutoFit/>
              </a:bodyPr>
              <a:lstStyle/>
              <a:p>
                <a:r>
                  <a:rPr lang="en-US" altLang="zh-CN" sz="2000" b="1">
                    <a:solidFill>
                      <a:schemeClr val="bg1"/>
                    </a:solidFill>
                    <a:effectLst>
                      <a:outerShdw blurRad="38100" dist="38100" dir="2700000" algn="tl">
                        <a:srgbClr val="000000">
                          <a:alpha val="43137"/>
                        </a:srgbClr>
                      </a:outerShdw>
                    </a:effectLst>
                  </a:rPr>
                  <a:t>What to write</a:t>
                </a:r>
              </a:p>
            </p:txBody>
          </p:sp>
        </p:grpSp>
      </p:grpSp>
      <p:graphicFrame>
        <p:nvGraphicFramePr>
          <p:cNvPr id="17436" name="表格 17435"/>
          <p:cNvGraphicFramePr/>
          <p:nvPr>
            <p:custDataLst>
              <p:tags r:id="rId6"/>
            </p:custDataLst>
          </p:nvPr>
        </p:nvGraphicFramePr>
        <p:xfrm>
          <a:off x="1612900" y="2152650"/>
          <a:ext cx="10043795" cy="3402959"/>
        </p:xfrm>
        <a:graphic>
          <a:graphicData uri="http://schemas.openxmlformats.org/drawingml/2006/table">
            <a:tbl>
              <a:tblPr/>
              <a:tblGrid>
                <a:gridCol w="1082040">
                  <a:extLst>
                    <a:ext uri="{9D8B030D-6E8A-4147-A177-3AD203B41FA5}">
                      <a16:colId xmlns:a16="http://schemas.microsoft.com/office/drawing/2014/main" xmlns="" val="20000"/>
                    </a:ext>
                  </a:extLst>
                </a:gridCol>
                <a:gridCol w="4756150">
                  <a:extLst>
                    <a:ext uri="{9D8B030D-6E8A-4147-A177-3AD203B41FA5}">
                      <a16:colId xmlns:a16="http://schemas.microsoft.com/office/drawing/2014/main" xmlns="" val="20001"/>
                    </a:ext>
                  </a:extLst>
                </a:gridCol>
                <a:gridCol w="4205605">
                  <a:extLst>
                    <a:ext uri="{9D8B030D-6E8A-4147-A177-3AD203B41FA5}">
                      <a16:colId xmlns:a16="http://schemas.microsoft.com/office/drawing/2014/main" xmlns="" val="20002"/>
                    </a:ext>
                  </a:extLst>
                </a:gridCol>
              </a:tblGrid>
              <a:tr h="518160">
                <a:tc>
                  <a:txBody>
                    <a:bodyPr/>
                    <a:lstStyle/>
                    <a:p>
                      <a:pPr marL="0" lvl="0" indent="0" algn="ctr" eaLnBrk="1" hangingPunct="1">
                        <a:lnSpc>
                          <a:spcPct val="100000"/>
                        </a:lnSpc>
                        <a:spcBef>
                          <a:spcPct val="0"/>
                        </a:spcBef>
                        <a:buNone/>
                      </a:pPr>
                      <a:r>
                        <a:rPr lang="en-US" altLang="zh-CN" sz="2800" b="1">
                          <a:solidFill>
                            <a:srgbClr val="FFFFFF"/>
                          </a:solidFill>
                        </a:rPr>
                        <a:t>Para.</a:t>
                      </a: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228600" lvl="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lvl="2"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lvl="4"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2800" b="1">
                          <a:solidFill>
                            <a:srgbClr val="FFFFFF"/>
                          </a:solidFill>
                        </a:rPr>
                        <a:t>Dos</a:t>
                      </a: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228600" lvl="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lvl="2"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lvl="4"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2800" b="1">
                          <a:solidFill>
                            <a:srgbClr val="FFFFFF"/>
                          </a:solidFill>
                        </a:rPr>
                        <a:t> Dont’s</a:t>
                      </a: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822960">
                <a:tc>
                  <a:txBody>
                    <a:bodyPr/>
                    <a:lstStyle/>
                    <a:p>
                      <a:pPr marL="0" lvl="0" indent="0" algn="ctr" eaLnBrk="1" hangingPunct="1">
                        <a:lnSpc>
                          <a:spcPct val="100000"/>
                        </a:lnSpc>
                        <a:spcBef>
                          <a:spcPct val="0"/>
                        </a:spcBef>
                        <a:buNone/>
                      </a:pPr>
                      <a:r>
                        <a:rPr lang="en-US" altLang="zh-CN" sz="2400" dirty="0">
                          <a:solidFill>
                            <a:srgbClr val="4B4B4B"/>
                          </a:solidFill>
                        </a:rPr>
                        <a:t>6</a:t>
                      </a:r>
                    </a:p>
                  </a:txBody>
                  <a:tcPr marT="45717" marB="45717"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F6E8"/>
                    </a:solidFill>
                  </a:tcPr>
                </a:tc>
                <a:tc>
                  <a:txBody>
                    <a:bodyPr/>
                    <a:lstStyle>
                      <a:lvl1pPr marL="228600" lvl="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lvl="2"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lvl="4"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algn="l" eaLnBrk="1" hangingPunct="1">
                        <a:lnSpc>
                          <a:spcPct val="100000"/>
                        </a:lnSpc>
                        <a:spcBef>
                          <a:spcPct val="0"/>
                        </a:spcBef>
                        <a:buNone/>
                      </a:pPr>
                      <a:r>
                        <a:rPr lang="en-US" altLang="zh-CN" sz="2400" dirty="0">
                          <a:solidFill>
                            <a:srgbClr val="4B4B4B"/>
                          </a:solidFill>
                        </a:rPr>
                        <a:t>Use two fingers to ___________ to say thanks.</a:t>
                      </a: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F6E8"/>
                    </a:solidFill>
                  </a:tcPr>
                </a:tc>
                <a:tc>
                  <a:txBody>
                    <a:bodyPr/>
                    <a:lstStyle>
                      <a:lvl1pPr marL="228600" lvl="0" indent="-228600" algn="l" rtl="0" fontAlgn="base">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lvl="2"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lvl="4"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algn="l" eaLnBrk="1" hangingPunct="1">
                        <a:lnSpc>
                          <a:spcPct val="100000"/>
                        </a:lnSpc>
                        <a:spcBef>
                          <a:spcPct val="0"/>
                        </a:spcBef>
                        <a:buNone/>
                      </a:pPr>
                      <a:r>
                        <a:rPr lang="en-US" altLang="zh-CN" sz="2400" dirty="0">
                          <a:solidFill>
                            <a:srgbClr val="4B4B4B"/>
                          </a:solidFill>
                        </a:rPr>
                        <a:t>Don’t put any bones that you find back into your rice bowl.</a:t>
                      </a: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F6E8"/>
                    </a:solidFill>
                  </a:tcPr>
                </a:tc>
                <a:extLst>
                  <a:ext uri="{0D108BD9-81ED-4DB2-BD59-A6C34878D82A}">
                    <a16:rowId xmlns:a16="http://schemas.microsoft.com/office/drawing/2014/main" xmlns="" val="10001"/>
                  </a:ext>
                </a:extLst>
              </a:tr>
              <a:tr h="873125">
                <a:tc>
                  <a:txBody>
                    <a:bodyPr/>
                    <a:lstStyle/>
                    <a:p>
                      <a:pPr marL="0" lvl="0" indent="0" algn="ctr" eaLnBrk="1" hangingPunct="1">
                        <a:lnSpc>
                          <a:spcPct val="100000"/>
                        </a:lnSpc>
                        <a:spcBef>
                          <a:spcPct val="0"/>
                        </a:spcBef>
                        <a:buNone/>
                      </a:pPr>
                      <a:r>
                        <a:rPr lang="en-US" altLang="zh-CN" sz="2400">
                          <a:solidFill>
                            <a:srgbClr val="4B4B4B"/>
                          </a:solidFill>
                        </a:rPr>
                        <a:t>7</a:t>
                      </a:r>
                    </a:p>
                  </a:txBody>
                  <a:tcPr marT="45717" marB="45717"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F6E8"/>
                    </a:solidFill>
                  </a:tcPr>
                </a:tc>
                <a:tc>
                  <a:txBody>
                    <a:bodyPr/>
                    <a:lstStyle/>
                    <a:p>
                      <a:pPr marL="0" lvl="0" indent="0" algn="l" eaLnBrk="1" hangingPunct="1">
                        <a:lnSpc>
                          <a:spcPct val="100000"/>
                        </a:lnSpc>
                        <a:spcBef>
                          <a:spcPct val="0"/>
                        </a:spcBef>
                        <a:buNone/>
                      </a:pPr>
                      <a:r>
                        <a:rPr lang="en-US" altLang="zh-CN" sz="2400" dirty="0">
                          <a:solidFill>
                            <a:srgbClr val="4B4B4B"/>
                          </a:solidFill>
                        </a:rPr>
                        <a:t>Let the person you are talking to know If you don’t want to answer a question.</a:t>
                      </a: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F6E8"/>
                    </a:solidFill>
                  </a:tcPr>
                </a:tc>
                <a:tc>
                  <a:txBody>
                    <a:bodyPr/>
                    <a:lstStyle/>
                    <a:p>
                      <a:pPr marL="0" lvl="0" indent="0" algn="l" eaLnBrk="1" hangingPunct="1">
                        <a:lnSpc>
                          <a:spcPct val="100000"/>
                        </a:lnSpc>
                        <a:spcBef>
                          <a:spcPct val="0"/>
                        </a:spcBef>
                        <a:buNone/>
                      </a:pPr>
                      <a:r>
                        <a:rPr lang="en-US" altLang="zh-CN" sz="2400" dirty="0">
                          <a:solidFill>
                            <a:srgbClr val="4B4B4B"/>
                          </a:solidFill>
                        </a:rPr>
                        <a:t>Don’t ___________ when you are asked personal questions.</a:t>
                      </a: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F6E8"/>
                    </a:solidFill>
                  </a:tcPr>
                </a:tc>
                <a:extLst>
                  <a:ext uri="{0D108BD9-81ED-4DB2-BD59-A6C34878D82A}">
                    <a16:rowId xmlns:a16="http://schemas.microsoft.com/office/drawing/2014/main" xmlns="" val="10002"/>
                  </a:ext>
                </a:extLst>
              </a:tr>
              <a:tr h="873125">
                <a:tc>
                  <a:txBody>
                    <a:bodyPr/>
                    <a:lstStyle/>
                    <a:p>
                      <a:pPr marL="0" lvl="0" indent="0" algn="ctr" eaLnBrk="1" hangingPunct="1">
                        <a:lnSpc>
                          <a:spcPct val="100000"/>
                        </a:lnSpc>
                        <a:spcBef>
                          <a:spcPct val="0"/>
                        </a:spcBef>
                        <a:buNone/>
                      </a:pPr>
                      <a:r>
                        <a:rPr lang="en-US" altLang="zh-CN" sz="2400">
                          <a:solidFill>
                            <a:srgbClr val="4B4B4B"/>
                          </a:solidFill>
                        </a:rPr>
                        <a:t>8</a:t>
                      </a:r>
                    </a:p>
                  </a:txBody>
                  <a:tcPr marT="45717" marB="45717"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F6E8"/>
                    </a:solidFill>
                  </a:tcPr>
                </a:tc>
                <a:tc>
                  <a:txBody>
                    <a:bodyPr/>
                    <a:lstStyle/>
                    <a:p>
                      <a:pPr marL="0" lvl="0" indent="0" algn="l" eaLnBrk="1" hangingPunct="1">
                        <a:lnSpc>
                          <a:spcPct val="100000"/>
                        </a:lnSpc>
                        <a:spcBef>
                          <a:spcPct val="0"/>
                        </a:spcBef>
                        <a:buNone/>
                      </a:pPr>
                      <a:r>
                        <a:rPr lang="en-US" altLang="zh-CN" sz="2400" dirty="0">
                          <a:solidFill>
                            <a:srgbClr val="4B4B4B"/>
                          </a:solidFill>
                          <a:sym typeface="+mn-ea"/>
                        </a:rPr>
                        <a:t>“When in Rome, do as the ________ do.”</a:t>
                      </a:r>
                      <a:endParaRPr lang="en-US" altLang="zh-CN" sz="2400" dirty="0">
                        <a:solidFill>
                          <a:srgbClr val="4B4B4B"/>
                        </a:solidFill>
                      </a:endParaRP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F6E8"/>
                    </a:solidFill>
                  </a:tcPr>
                </a:tc>
                <a:tc>
                  <a:txBody>
                    <a:bodyPr/>
                    <a:lstStyle/>
                    <a:p>
                      <a:pPr marL="0" lvl="0" indent="0" algn="l" eaLnBrk="1" hangingPunct="1">
                        <a:lnSpc>
                          <a:spcPct val="100000"/>
                        </a:lnSpc>
                        <a:spcBef>
                          <a:spcPct val="0"/>
                        </a:spcBef>
                        <a:buNone/>
                      </a:pPr>
                      <a:endParaRPr lang="en-US" altLang="zh-CN" sz="2400" dirty="0">
                        <a:solidFill>
                          <a:srgbClr val="4B4B4B"/>
                        </a:solidFill>
                      </a:endParaRPr>
                    </a:p>
                  </a:txBody>
                  <a:tcPr marT="45717" marB="4571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F6E8"/>
                    </a:solidFill>
                  </a:tcPr>
                </a:tc>
                <a:extLst>
                  <a:ext uri="{0D108BD9-81ED-4DB2-BD59-A6C34878D82A}">
                    <a16:rowId xmlns:a16="http://schemas.microsoft.com/office/drawing/2014/main" xmlns="" val="10003"/>
                  </a:ext>
                </a:extLst>
              </a:tr>
            </a:tbl>
          </a:graphicData>
        </a:graphic>
      </p:graphicFrame>
      <p:sp>
        <p:nvSpPr>
          <p:cNvPr id="32" name="文本框 31"/>
          <p:cNvSpPr txBox="1"/>
          <p:nvPr/>
        </p:nvSpPr>
        <p:spPr>
          <a:xfrm>
            <a:off x="5270500" y="2686600"/>
            <a:ext cx="4064000" cy="460375"/>
          </a:xfrm>
          <a:prstGeom prst="rect">
            <a:avLst/>
          </a:prstGeom>
        </p:spPr>
        <p:txBody>
          <a:bodyPr>
            <a:spAutoFit/>
            <a:extLst>
              <a:ext uri="{4A0BC546-FE56-4ADE-93B0-CB8AF2F6F144}">
                <wpsdc:textFrameExt xmlns:wpsdc="http://www.wps.cn/officeDocument/2022/drawingmlCustomData" xmlns="" type="text"/>
              </a:ext>
            </a:extLst>
          </a:bodyPr>
          <a:lstStyle/>
          <a:p>
            <a:pPr algn="l"/>
            <a:r>
              <a:rPr lang="en-US" altLang="zh-CN" sz="2400">
                <a:solidFill>
                  <a:srgbClr val="FF0000"/>
                </a:solidFill>
                <a:sym typeface="+mn-ea"/>
              </a:rPr>
              <a:t>tap the table</a:t>
            </a:r>
            <a:endParaRPr lang="en-US" altLang="zh-CN" sz="2400">
              <a:solidFill>
                <a:srgbClr val="FF0000"/>
              </a:solidFill>
              <a:latin typeface="Arial" panose="020B0604020202020204" pitchFamily="34" charset="0"/>
              <a:ea typeface="微软雅黑" panose="020B0503020204020204" charset="-122"/>
              <a:sym typeface="+mn-ea"/>
            </a:endParaRPr>
          </a:p>
        </p:txBody>
      </p:sp>
      <p:sp>
        <p:nvSpPr>
          <p:cNvPr id="33" name="文本框 32"/>
          <p:cNvSpPr txBox="1"/>
          <p:nvPr/>
        </p:nvSpPr>
        <p:spPr>
          <a:xfrm>
            <a:off x="8298180" y="3450505"/>
            <a:ext cx="4064000" cy="460375"/>
          </a:xfrm>
          <a:prstGeom prst="rect">
            <a:avLst/>
          </a:prstGeom>
        </p:spPr>
        <p:txBody>
          <a:bodyPr>
            <a:spAutoFit/>
            <a:extLst>
              <a:ext uri="{4A0BC546-FE56-4ADE-93B0-CB8AF2F6F144}">
                <wpsdc:textFrameExt xmlns:wpsdc="http://www.wps.cn/officeDocument/2022/drawingmlCustomData" xmlns="" type="text"/>
              </a:ext>
            </a:extLst>
          </a:bodyPr>
          <a:lstStyle/>
          <a:p>
            <a:pPr algn="l"/>
            <a:r>
              <a:rPr lang="en-US" altLang="zh-CN" sz="2400">
                <a:solidFill>
                  <a:srgbClr val="FF0000"/>
                </a:solidFill>
                <a:sym typeface="+mn-ea"/>
              </a:rPr>
              <a:t>get annoyed</a:t>
            </a:r>
            <a:endParaRPr lang="en-US" altLang="zh-CN" sz="2400">
              <a:solidFill>
                <a:srgbClr val="FF0000"/>
              </a:solidFill>
              <a:latin typeface="Arial" panose="020B0604020202020204" pitchFamily="34" charset="0"/>
              <a:ea typeface="微软雅黑" panose="020B0503020204020204" charset="-122"/>
              <a:sym typeface="+mn-ea"/>
            </a:endParaRPr>
          </a:p>
        </p:txBody>
      </p:sp>
      <p:sp>
        <p:nvSpPr>
          <p:cNvPr id="36" name="文本框 35"/>
          <p:cNvSpPr txBox="1"/>
          <p:nvPr/>
        </p:nvSpPr>
        <p:spPr>
          <a:xfrm>
            <a:off x="2806065" y="5001175"/>
            <a:ext cx="4064000" cy="460375"/>
          </a:xfrm>
          <a:prstGeom prst="rect">
            <a:avLst/>
          </a:prstGeom>
        </p:spPr>
        <p:txBody>
          <a:bodyPr>
            <a:spAutoFit/>
            <a:extLst>
              <a:ext uri="{4A0BC546-FE56-4ADE-93B0-CB8AF2F6F144}">
                <wpsdc:textFrameExt xmlns:wpsdc="http://www.wps.cn/officeDocument/2022/drawingmlCustomData" xmlns="" type="text"/>
              </a:ext>
            </a:extLst>
          </a:bodyPr>
          <a:lstStyle/>
          <a:p>
            <a:pPr algn="l">
              <a:buClrTx/>
              <a:buSzTx/>
            </a:pPr>
            <a:r>
              <a:rPr lang="en-US" altLang="zh-CN" sz="2400">
                <a:solidFill>
                  <a:srgbClr val="FF0000"/>
                </a:solidFill>
                <a:sym typeface="+mn-ea"/>
              </a:rPr>
              <a:t>Romans</a:t>
            </a:r>
            <a:endParaRPr lang="en-US" altLang="zh-CN" sz="2400">
              <a:solidFill>
                <a:srgbClr val="FF0000"/>
              </a:solidFill>
              <a:latin typeface="Arial" panose="020B0604020202020204" pitchFamily="34" charset="0"/>
            </a:endParaRPr>
          </a:p>
        </p:txBody>
      </p:sp>
      <p:sp>
        <p:nvSpPr>
          <p:cNvPr id="37" name="减号 36"/>
          <p:cNvSpPr/>
          <p:nvPr/>
        </p:nvSpPr>
        <p:spPr>
          <a:xfrm>
            <a:off x="8451850" y="4895215"/>
            <a:ext cx="1163320" cy="329565"/>
          </a:xfrm>
          <a:prstGeom prst="mathMinus">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8" name="七角星 37"/>
          <p:cNvSpPr/>
          <p:nvPr>
            <p:custDataLst>
              <p:tags r:id="rId7"/>
            </p:custDataLst>
          </p:nvPr>
        </p:nvSpPr>
        <p:spPr>
          <a:xfrm>
            <a:off x="10720070" y="3737610"/>
            <a:ext cx="1400175" cy="901065"/>
          </a:xfrm>
          <a:prstGeom prst="star7">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a:solidFill>
                  <a:srgbClr val="FFFF00"/>
                </a:solidFill>
              </a:rPr>
              <a:t>Why</a:t>
            </a:r>
          </a:p>
        </p:txBody>
      </p:sp>
      <p:sp>
        <p:nvSpPr>
          <p:cNvPr id="39" name="七角星 38"/>
          <p:cNvSpPr/>
          <p:nvPr>
            <p:custDataLst>
              <p:tags r:id="rId8"/>
            </p:custDataLst>
          </p:nvPr>
        </p:nvSpPr>
        <p:spPr>
          <a:xfrm>
            <a:off x="4695825" y="5115560"/>
            <a:ext cx="1574800" cy="857250"/>
          </a:xfrm>
          <a:prstGeom prst="star7">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a:solidFill>
                  <a:srgbClr val="FFFF00"/>
                </a:solidFill>
              </a:rPr>
              <a:t>What</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P spid="37" grpId="1" animBg="1"/>
      <p:bldP spid="38" grpId="0" bldLvl="0" animBg="1"/>
      <p:bldP spid="3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8" name="图片 107"/>
          <p:cNvPicPr/>
          <p:nvPr>
            <p:custDataLst>
              <p:tags r:id="rId3"/>
            </p:custDataLst>
          </p:nvPr>
        </p:nvPicPr>
        <p:blipFill>
          <a:blip r:embed="rId38"/>
          <a:stretch>
            <a:fillRect/>
          </a:stretch>
        </p:blipFill>
        <p:spPr>
          <a:xfrm>
            <a:off x="1612900" y="2152650"/>
            <a:ext cx="9402445" cy="4043680"/>
          </a:xfrm>
          <a:prstGeom prst="rect">
            <a:avLst/>
          </a:prstGeom>
          <a:noFill/>
          <a:ln w="9525">
            <a:noFill/>
          </a:ln>
        </p:spPr>
      </p:pic>
      <p:sp>
        <p:nvSpPr>
          <p:cNvPr id="10" name="平行四边形 9"/>
          <p:cNvSpPr/>
          <p:nvPr>
            <p:custDataLst>
              <p:tags r:id="rId4"/>
            </p:custDataLst>
          </p:nvPr>
        </p:nvSpPr>
        <p:spPr>
          <a:xfrm>
            <a:off x="3735572" y="220997"/>
            <a:ext cx="2027738" cy="333375"/>
          </a:xfrm>
          <a:prstGeom prst="parallelogram">
            <a:avLst/>
          </a:prstGeom>
          <a:solidFill>
            <a:srgbClr val="7CDBB9">
              <a:alpha val="30000"/>
            </a:srgbClr>
          </a:solidFill>
          <a:ln>
            <a:noFill/>
          </a:ln>
          <a:effectLst>
            <a:outerShdw blurRad="177800" dist="76200" dir="5400000" sx="90000" sy="90000" algn="t" rotWithShape="0">
              <a:srgbClr val="61A3D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buClrTx/>
              <a:buSzTx/>
              <a:defRPr/>
            </a:pPr>
            <a:r>
              <a:rPr lang="en-US" altLang="zh-CN" sz="2400" b="1" dirty="0">
                <a:solidFill>
                  <a:schemeClr val="tx1">
                    <a:lumMod val="60000"/>
                    <a:lumOff val="40000"/>
                  </a:schemeClr>
                </a:solidFill>
                <a:ea typeface="微软雅黑" panose="020B0503020204020204" charset="-122"/>
                <a:sym typeface="+mn-ea"/>
              </a:rPr>
              <a:t>Activate</a:t>
            </a:r>
          </a:p>
        </p:txBody>
      </p:sp>
      <p:sp>
        <p:nvSpPr>
          <p:cNvPr id="11" name="平行四边形 10"/>
          <p:cNvSpPr/>
          <p:nvPr>
            <p:custDataLst>
              <p:tags r:id="rId5"/>
            </p:custDataLst>
          </p:nvPr>
        </p:nvSpPr>
        <p:spPr>
          <a:xfrm>
            <a:off x="5777018" y="220997"/>
            <a:ext cx="2147189" cy="333375"/>
          </a:xfrm>
          <a:prstGeom prst="parallelogram">
            <a:avLst/>
          </a:prstGeom>
          <a:solidFill>
            <a:srgbClr val="7CD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ea typeface="微软雅黑" panose="020B0503020204020204" charset="-122"/>
                <a:sym typeface="+mn-ea"/>
              </a:rPr>
              <a:t>Acquire</a:t>
            </a:r>
          </a:p>
        </p:txBody>
      </p:sp>
      <p:sp>
        <p:nvSpPr>
          <p:cNvPr id="12" name="平行四边形 11"/>
          <p:cNvSpPr/>
          <p:nvPr>
            <p:custDataLst>
              <p:tags r:id="rId6"/>
            </p:custDataLst>
          </p:nvPr>
        </p:nvSpPr>
        <p:spPr>
          <a:xfrm>
            <a:off x="7937915" y="231792"/>
            <a:ext cx="2027738" cy="333375"/>
          </a:xfrm>
          <a:prstGeom prst="parallelogram">
            <a:avLst/>
          </a:prstGeom>
          <a:solidFill>
            <a:srgbClr val="7CDB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400" b="1" dirty="0">
                <a:solidFill>
                  <a:schemeClr val="tx1">
                    <a:lumMod val="60000"/>
                    <a:lumOff val="40000"/>
                  </a:schemeClr>
                </a:solidFill>
                <a:ea typeface="微软雅黑" panose="020B0503020204020204" charset="-122"/>
              </a:rPr>
              <a:t>Apply</a:t>
            </a:r>
          </a:p>
        </p:txBody>
      </p:sp>
      <p:sp>
        <p:nvSpPr>
          <p:cNvPr id="13" name="平行四边形 12"/>
          <p:cNvSpPr/>
          <p:nvPr>
            <p:custDataLst>
              <p:tags r:id="rId7"/>
            </p:custDataLst>
          </p:nvPr>
        </p:nvSpPr>
        <p:spPr>
          <a:xfrm>
            <a:off x="9973927" y="231792"/>
            <a:ext cx="2147189" cy="333375"/>
          </a:xfrm>
          <a:prstGeom prst="parallelogram">
            <a:avLst/>
          </a:prstGeom>
          <a:solidFill>
            <a:srgbClr val="7CDB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60000"/>
                    <a:lumOff val="40000"/>
                  </a:schemeClr>
                </a:solidFill>
                <a:ea typeface="微软雅黑" panose="020B0503020204020204" charset="-122"/>
                <a:sym typeface="+mn-ea"/>
              </a:rPr>
              <a:t>Assess</a:t>
            </a:r>
          </a:p>
        </p:txBody>
      </p:sp>
      <p:grpSp>
        <p:nvGrpSpPr>
          <p:cNvPr id="70" name="组合 69"/>
          <p:cNvGrpSpPr/>
          <p:nvPr/>
        </p:nvGrpSpPr>
        <p:grpSpPr>
          <a:xfrm>
            <a:off x="1397635" y="697230"/>
            <a:ext cx="9679305" cy="1382250"/>
            <a:chOff x="1397904" y="697194"/>
            <a:chExt cx="9679186" cy="1629950"/>
          </a:xfrm>
        </p:grpSpPr>
        <p:sp>
          <p:nvSpPr>
            <p:cNvPr id="362" name="Oval 18"/>
            <p:cNvSpPr/>
            <p:nvPr>
              <p:custDataLst>
                <p:tags r:id="rId10"/>
              </p:custDataLst>
            </p:nvPr>
          </p:nvSpPr>
          <p:spPr>
            <a:xfrm>
              <a:off x="8649281" y="1346948"/>
              <a:ext cx="347980" cy="260985"/>
            </a:xfrm>
            <a:custGeom>
              <a:avLst/>
              <a:gdLst>
                <a:gd name="connsiteX0" fmla="*/ 286884 w 598888"/>
                <a:gd name="connsiteY0" fmla="*/ 392767 h 507365"/>
                <a:gd name="connsiteX1" fmla="*/ 304096 w 598888"/>
                <a:gd name="connsiteY1" fmla="*/ 392767 h 507365"/>
                <a:gd name="connsiteX2" fmla="*/ 304096 w 598888"/>
                <a:gd name="connsiteY2" fmla="*/ 448275 h 507365"/>
                <a:gd name="connsiteX3" fmla="*/ 342824 w 598888"/>
                <a:gd name="connsiteY3" fmla="*/ 468330 h 507365"/>
                <a:gd name="connsiteX4" fmla="*/ 342824 w 598888"/>
                <a:gd name="connsiteY4" fmla="*/ 469046 h 507365"/>
                <a:gd name="connsiteX5" fmla="*/ 449325 w 598888"/>
                <a:gd name="connsiteY5" fmla="*/ 490533 h 507365"/>
                <a:gd name="connsiteX6" fmla="*/ 446098 w 598888"/>
                <a:gd name="connsiteY6" fmla="*/ 507365 h 507365"/>
                <a:gd name="connsiteX7" fmla="*/ 327404 w 598888"/>
                <a:gd name="connsiteY7" fmla="*/ 483013 h 507365"/>
                <a:gd name="connsiteX8" fmla="*/ 295490 w 598888"/>
                <a:gd name="connsiteY8" fmla="*/ 488385 h 507365"/>
                <a:gd name="connsiteX9" fmla="*/ 263934 w 598888"/>
                <a:gd name="connsiteY9" fmla="*/ 483371 h 507365"/>
                <a:gd name="connsiteX10" fmla="*/ 145240 w 598888"/>
                <a:gd name="connsiteY10" fmla="*/ 507365 h 507365"/>
                <a:gd name="connsiteX11" fmla="*/ 142013 w 598888"/>
                <a:gd name="connsiteY11" fmla="*/ 490533 h 507365"/>
                <a:gd name="connsiteX12" fmla="*/ 248156 w 598888"/>
                <a:gd name="connsiteY12" fmla="*/ 469046 h 507365"/>
                <a:gd name="connsiteX13" fmla="*/ 248156 w 598888"/>
                <a:gd name="connsiteY13" fmla="*/ 468330 h 507365"/>
                <a:gd name="connsiteX14" fmla="*/ 286884 w 598888"/>
                <a:gd name="connsiteY14" fmla="*/ 448275 h 507365"/>
                <a:gd name="connsiteX15" fmla="*/ 562256 w 598888"/>
                <a:gd name="connsiteY15" fmla="*/ 272855 h 507365"/>
                <a:gd name="connsiteX16" fmla="*/ 562256 w 598888"/>
                <a:gd name="connsiteY16" fmla="*/ 298632 h 507365"/>
                <a:gd name="connsiteX17" fmla="*/ 569067 w 598888"/>
                <a:gd name="connsiteY17" fmla="*/ 283954 h 507365"/>
                <a:gd name="connsiteX18" fmla="*/ 562256 w 598888"/>
                <a:gd name="connsiteY18" fmla="*/ 272855 h 507365"/>
                <a:gd name="connsiteX19" fmla="*/ 483382 w 598888"/>
                <a:gd name="connsiteY19" fmla="*/ 272855 h 507365"/>
                <a:gd name="connsiteX20" fmla="*/ 476570 w 598888"/>
                <a:gd name="connsiteY20" fmla="*/ 283954 h 507365"/>
                <a:gd name="connsiteX21" fmla="*/ 483382 w 598888"/>
                <a:gd name="connsiteY21" fmla="*/ 298632 h 507365"/>
                <a:gd name="connsiteX22" fmla="*/ 115860 w 598888"/>
                <a:gd name="connsiteY22" fmla="*/ 272855 h 507365"/>
                <a:gd name="connsiteX23" fmla="*/ 115860 w 598888"/>
                <a:gd name="connsiteY23" fmla="*/ 298632 h 507365"/>
                <a:gd name="connsiteX24" fmla="*/ 122672 w 598888"/>
                <a:gd name="connsiteY24" fmla="*/ 283954 h 507365"/>
                <a:gd name="connsiteX25" fmla="*/ 115860 w 598888"/>
                <a:gd name="connsiteY25" fmla="*/ 272855 h 507365"/>
                <a:gd name="connsiteX26" fmla="*/ 36989 w 598888"/>
                <a:gd name="connsiteY26" fmla="*/ 272855 h 507365"/>
                <a:gd name="connsiteX27" fmla="*/ 30178 w 598888"/>
                <a:gd name="connsiteY27" fmla="*/ 283954 h 507365"/>
                <a:gd name="connsiteX28" fmla="*/ 36989 w 598888"/>
                <a:gd name="connsiteY28" fmla="*/ 298632 h 507365"/>
                <a:gd name="connsiteX29" fmla="*/ 522819 w 598888"/>
                <a:gd name="connsiteY29" fmla="*/ 222376 h 507365"/>
                <a:gd name="connsiteX30" fmla="*/ 513497 w 598888"/>
                <a:gd name="connsiteY30" fmla="*/ 284312 h 507365"/>
                <a:gd name="connsiteX31" fmla="*/ 522819 w 598888"/>
                <a:gd name="connsiteY31" fmla="*/ 296842 h 507365"/>
                <a:gd name="connsiteX32" fmla="*/ 532140 w 598888"/>
                <a:gd name="connsiteY32" fmla="*/ 284312 h 507365"/>
                <a:gd name="connsiteX33" fmla="*/ 76066 w 598888"/>
                <a:gd name="connsiteY33" fmla="*/ 222376 h 507365"/>
                <a:gd name="connsiteX34" fmla="*/ 67104 w 598888"/>
                <a:gd name="connsiteY34" fmla="*/ 284312 h 507365"/>
                <a:gd name="connsiteX35" fmla="*/ 76066 w 598888"/>
                <a:gd name="connsiteY35" fmla="*/ 296842 h 507365"/>
                <a:gd name="connsiteX36" fmla="*/ 76425 w 598888"/>
                <a:gd name="connsiteY36" fmla="*/ 296842 h 507365"/>
                <a:gd name="connsiteX37" fmla="*/ 85746 w 598888"/>
                <a:gd name="connsiteY37" fmla="*/ 284312 h 507365"/>
                <a:gd name="connsiteX38" fmla="*/ 76425 w 598888"/>
                <a:gd name="connsiteY38" fmla="*/ 222376 h 507365"/>
                <a:gd name="connsiteX39" fmla="*/ 513497 w 598888"/>
                <a:gd name="connsiteY39" fmla="*/ 210920 h 507365"/>
                <a:gd name="connsiteX40" fmla="*/ 522819 w 598888"/>
                <a:gd name="connsiteY40" fmla="*/ 220944 h 507365"/>
                <a:gd name="connsiteX41" fmla="*/ 532499 w 598888"/>
                <a:gd name="connsiteY41" fmla="*/ 211278 h 507365"/>
                <a:gd name="connsiteX42" fmla="*/ 546481 w 598888"/>
                <a:gd name="connsiteY42" fmla="*/ 217364 h 507365"/>
                <a:gd name="connsiteX43" fmla="*/ 548273 w 598888"/>
                <a:gd name="connsiteY43" fmla="*/ 218438 h 507365"/>
                <a:gd name="connsiteX44" fmla="*/ 598824 w 598888"/>
                <a:gd name="connsiteY44" fmla="*/ 285744 h 507365"/>
                <a:gd name="connsiteX45" fmla="*/ 575162 w 598888"/>
                <a:gd name="connsiteY45" fmla="*/ 335149 h 507365"/>
                <a:gd name="connsiteX46" fmla="*/ 562614 w 598888"/>
                <a:gd name="connsiteY46" fmla="*/ 341951 h 507365"/>
                <a:gd name="connsiteX47" fmla="*/ 559387 w 598888"/>
                <a:gd name="connsiteY47" fmla="*/ 341593 h 507365"/>
                <a:gd name="connsiteX48" fmla="*/ 558670 w 598888"/>
                <a:gd name="connsiteY48" fmla="*/ 343383 h 507365"/>
                <a:gd name="connsiteX49" fmla="*/ 558670 w 598888"/>
                <a:gd name="connsiteY49" fmla="*/ 485871 h 507365"/>
                <a:gd name="connsiteX50" fmla="*/ 540744 w 598888"/>
                <a:gd name="connsiteY50" fmla="*/ 503413 h 507365"/>
                <a:gd name="connsiteX51" fmla="*/ 523177 w 598888"/>
                <a:gd name="connsiteY51" fmla="*/ 485871 h 507365"/>
                <a:gd name="connsiteX52" fmla="*/ 523177 w 598888"/>
                <a:gd name="connsiteY52" fmla="*/ 363074 h 507365"/>
                <a:gd name="connsiteX53" fmla="*/ 522819 w 598888"/>
                <a:gd name="connsiteY53" fmla="*/ 363432 h 507365"/>
                <a:gd name="connsiteX54" fmla="*/ 520667 w 598888"/>
                <a:gd name="connsiteY54" fmla="*/ 363074 h 507365"/>
                <a:gd name="connsiteX55" fmla="*/ 520667 w 598888"/>
                <a:gd name="connsiteY55" fmla="*/ 485871 h 507365"/>
                <a:gd name="connsiteX56" fmla="*/ 503100 w 598888"/>
                <a:gd name="connsiteY56" fmla="*/ 503413 h 507365"/>
                <a:gd name="connsiteX57" fmla="*/ 485533 w 598888"/>
                <a:gd name="connsiteY57" fmla="*/ 485871 h 507365"/>
                <a:gd name="connsiteX58" fmla="*/ 485533 w 598888"/>
                <a:gd name="connsiteY58" fmla="*/ 343025 h 507365"/>
                <a:gd name="connsiteX59" fmla="*/ 485533 w 598888"/>
                <a:gd name="connsiteY59" fmla="*/ 341951 h 507365"/>
                <a:gd name="connsiteX60" fmla="*/ 483023 w 598888"/>
                <a:gd name="connsiteY60" fmla="*/ 341951 h 507365"/>
                <a:gd name="connsiteX61" fmla="*/ 470475 w 598888"/>
                <a:gd name="connsiteY61" fmla="*/ 335149 h 507365"/>
                <a:gd name="connsiteX62" fmla="*/ 446454 w 598888"/>
                <a:gd name="connsiteY62" fmla="*/ 285744 h 507365"/>
                <a:gd name="connsiteX63" fmla="*/ 497364 w 598888"/>
                <a:gd name="connsiteY63" fmla="*/ 218438 h 507365"/>
                <a:gd name="connsiteX64" fmla="*/ 499156 w 598888"/>
                <a:gd name="connsiteY64" fmla="*/ 217364 h 507365"/>
                <a:gd name="connsiteX65" fmla="*/ 513497 w 598888"/>
                <a:gd name="connsiteY65" fmla="*/ 210920 h 507365"/>
                <a:gd name="connsiteX66" fmla="*/ 67104 w 598888"/>
                <a:gd name="connsiteY66" fmla="*/ 210920 h 507365"/>
                <a:gd name="connsiteX67" fmla="*/ 76425 w 598888"/>
                <a:gd name="connsiteY67" fmla="*/ 220944 h 507365"/>
                <a:gd name="connsiteX68" fmla="*/ 85746 w 598888"/>
                <a:gd name="connsiteY68" fmla="*/ 211278 h 507365"/>
                <a:gd name="connsiteX69" fmla="*/ 100086 w 598888"/>
                <a:gd name="connsiteY69" fmla="*/ 217364 h 507365"/>
                <a:gd name="connsiteX70" fmla="*/ 101879 w 598888"/>
                <a:gd name="connsiteY70" fmla="*/ 218438 h 507365"/>
                <a:gd name="connsiteX71" fmla="*/ 152428 w 598888"/>
                <a:gd name="connsiteY71" fmla="*/ 285744 h 507365"/>
                <a:gd name="connsiteX72" fmla="*/ 128766 w 598888"/>
                <a:gd name="connsiteY72" fmla="*/ 335149 h 507365"/>
                <a:gd name="connsiteX73" fmla="*/ 116219 w 598888"/>
                <a:gd name="connsiteY73" fmla="*/ 341951 h 507365"/>
                <a:gd name="connsiteX74" fmla="*/ 112992 w 598888"/>
                <a:gd name="connsiteY74" fmla="*/ 341593 h 507365"/>
                <a:gd name="connsiteX75" fmla="*/ 111917 w 598888"/>
                <a:gd name="connsiteY75" fmla="*/ 343383 h 507365"/>
                <a:gd name="connsiteX76" fmla="*/ 111917 w 598888"/>
                <a:gd name="connsiteY76" fmla="*/ 485871 h 507365"/>
                <a:gd name="connsiteX77" fmla="*/ 94350 w 598888"/>
                <a:gd name="connsiteY77" fmla="*/ 503413 h 507365"/>
                <a:gd name="connsiteX78" fmla="*/ 76783 w 598888"/>
                <a:gd name="connsiteY78" fmla="*/ 485871 h 507365"/>
                <a:gd name="connsiteX79" fmla="*/ 76783 w 598888"/>
                <a:gd name="connsiteY79" fmla="*/ 363074 h 507365"/>
                <a:gd name="connsiteX80" fmla="*/ 76425 w 598888"/>
                <a:gd name="connsiteY80" fmla="*/ 363432 h 507365"/>
                <a:gd name="connsiteX81" fmla="*/ 74274 w 598888"/>
                <a:gd name="connsiteY81" fmla="*/ 363074 h 507365"/>
                <a:gd name="connsiteX82" fmla="*/ 74274 w 598888"/>
                <a:gd name="connsiteY82" fmla="*/ 485871 h 507365"/>
                <a:gd name="connsiteX83" fmla="*/ 56707 w 598888"/>
                <a:gd name="connsiteY83" fmla="*/ 503413 h 507365"/>
                <a:gd name="connsiteX84" fmla="*/ 38782 w 598888"/>
                <a:gd name="connsiteY84" fmla="*/ 485871 h 507365"/>
                <a:gd name="connsiteX85" fmla="*/ 38782 w 598888"/>
                <a:gd name="connsiteY85" fmla="*/ 343025 h 507365"/>
                <a:gd name="connsiteX86" fmla="*/ 39140 w 598888"/>
                <a:gd name="connsiteY86" fmla="*/ 341951 h 507365"/>
                <a:gd name="connsiteX87" fmla="*/ 36272 w 598888"/>
                <a:gd name="connsiteY87" fmla="*/ 341951 h 507365"/>
                <a:gd name="connsiteX88" fmla="*/ 23725 w 598888"/>
                <a:gd name="connsiteY88" fmla="*/ 335149 h 507365"/>
                <a:gd name="connsiteX89" fmla="*/ 64 w 598888"/>
                <a:gd name="connsiteY89" fmla="*/ 285744 h 507365"/>
                <a:gd name="connsiteX90" fmla="*/ 50613 w 598888"/>
                <a:gd name="connsiteY90" fmla="*/ 218438 h 507365"/>
                <a:gd name="connsiteX91" fmla="*/ 52764 w 598888"/>
                <a:gd name="connsiteY91" fmla="*/ 217364 h 507365"/>
                <a:gd name="connsiteX92" fmla="*/ 67104 w 598888"/>
                <a:gd name="connsiteY92" fmla="*/ 210920 h 507365"/>
                <a:gd name="connsiteX93" fmla="*/ 332425 w 598888"/>
                <a:gd name="connsiteY93" fmla="*/ 140753 h 507365"/>
                <a:gd name="connsiteX94" fmla="*/ 332425 w 598888"/>
                <a:gd name="connsiteY94" fmla="*/ 166888 h 507365"/>
                <a:gd name="connsiteX95" fmla="*/ 339236 w 598888"/>
                <a:gd name="connsiteY95" fmla="*/ 152209 h 507365"/>
                <a:gd name="connsiteX96" fmla="*/ 332425 w 598888"/>
                <a:gd name="connsiteY96" fmla="*/ 140753 h 507365"/>
                <a:gd name="connsiteX97" fmla="*/ 253551 w 598888"/>
                <a:gd name="connsiteY97" fmla="*/ 140753 h 507365"/>
                <a:gd name="connsiteX98" fmla="*/ 246739 w 598888"/>
                <a:gd name="connsiteY98" fmla="*/ 152209 h 507365"/>
                <a:gd name="connsiteX99" fmla="*/ 253551 w 598888"/>
                <a:gd name="connsiteY99" fmla="*/ 166888 h 507365"/>
                <a:gd name="connsiteX100" fmla="*/ 522819 w 598888"/>
                <a:gd name="connsiteY100" fmla="*/ 132169 h 507365"/>
                <a:gd name="connsiteX101" fmla="*/ 561172 w 598888"/>
                <a:gd name="connsiteY101" fmla="*/ 170451 h 507365"/>
                <a:gd name="connsiteX102" fmla="*/ 522819 w 598888"/>
                <a:gd name="connsiteY102" fmla="*/ 208733 h 507365"/>
                <a:gd name="connsiteX103" fmla="*/ 484466 w 598888"/>
                <a:gd name="connsiteY103" fmla="*/ 170451 h 507365"/>
                <a:gd name="connsiteX104" fmla="*/ 522819 w 598888"/>
                <a:gd name="connsiteY104" fmla="*/ 132169 h 507365"/>
                <a:gd name="connsiteX105" fmla="*/ 76246 w 598888"/>
                <a:gd name="connsiteY105" fmla="*/ 132169 h 507365"/>
                <a:gd name="connsiteX106" fmla="*/ 114775 w 598888"/>
                <a:gd name="connsiteY106" fmla="*/ 170451 h 507365"/>
                <a:gd name="connsiteX107" fmla="*/ 76246 w 598888"/>
                <a:gd name="connsiteY107" fmla="*/ 208733 h 507365"/>
                <a:gd name="connsiteX108" fmla="*/ 37717 w 598888"/>
                <a:gd name="connsiteY108" fmla="*/ 170451 h 507365"/>
                <a:gd name="connsiteX109" fmla="*/ 76246 w 598888"/>
                <a:gd name="connsiteY109" fmla="*/ 132169 h 507365"/>
                <a:gd name="connsiteX110" fmla="*/ 292988 w 598888"/>
                <a:gd name="connsiteY110" fmla="*/ 90272 h 507365"/>
                <a:gd name="connsiteX111" fmla="*/ 283666 w 598888"/>
                <a:gd name="connsiteY111" fmla="*/ 152209 h 507365"/>
                <a:gd name="connsiteX112" fmla="*/ 292988 w 598888"/>
                <a:gd name="connsiteY112" fmla="*/ 164740 h 507365"/>
                <a:gd name="connsiteX113" fmla="*/ 302309 w 598888"/>
                <a:gd name="connsiteY113" fmla="*/ 152209 h 507365"/>
                <a:gd name="connsiteX114" fmla="*/ 283666 w 598888"/>
                <a:gd name="connsiteY114" fmla="*/ 79174 h 507365"/>
                <a:gd name="connsiteX115" fmla="*/ 292988 w 598888"/>
                <a:gd name="connsiteY115" fmla="*/ 88840 h 507365"/>
                <a:gd name="connsiteX116" fmla="*/ 302668 w 598888"/>
                <a:gd name="connsiteY116" fmla="*/ 79174 h 507365"/>
                <a:gd name="connsiteX117" fmla="*/ 316650 w 598888"/>
                <a:gd name="connsiteY117" fmla="*/ 85260 h 507365"/>
                <a:gd name="connsiteX118" fmla="*/ 318442 w 598888"/>
                <a:gd name="connsiteY118" fmla="*/ 86334 h 507365"/>
                <a:gd name="connsiteX119" fmla="*/ 368993 w 598888"/>
                <a:gd name="connsiteY119" fmla="*/ 153641 h 507365"/>
                <a:gd name="connsiteX120" fmla="*/ 345331 w 598888"/>
                <a:gd name="connsiteY120" fmla="*/ 203406 h 507365"/>
                <a:gd name="connsiteX121" fmla="*/ 332783 w 598888"/>
                <a:gd name="connsiteY121" fmla="*/ 210208 h 507365"/>
                <a:gd name="connsiteX122" fmla="*/ 329556 w 598888"/>
                <a:gd name="connsiteY122" fmla="*/ 209492 h 507365"/>
                <a:gd name="connsiteX123" fmla="*/ 328839 w 598888"/>
                <a:gd name="connsiteY123" fmla="*/ 211282 h 507365"/>
                <a:gd name="connsiteX124" fmla="*/ 328839 w 598888"/>
                <a:gd name="connsiteY124" fmla="*/ 353772 h 507365"/>
                <a:gd name="connsiteX125" fmla="*/ 310913 w 598888"/>
                <a:gd name="connsiteY125" fmla="*/ 371315 h 507365"/>
                <a:gd name="connsiteX126" fmla="*/ 293346 w 598888"/>
                <a:gd name="connsiteY126" fmla="*/ 353772 h 507365"/>
                <a:gd name="connsiteX127" fmla="*/ 293346 w 598888"/>
                <a:gd name="connsiteY127" fmla="*/ 231331 h 507365"/>
                <a:gd name="connsiteX128" fmla="*/ 292988 w 598888"/>
                <a:gd name="connsiteY128" fmla="*/ 231331 h 507365"/>
                <a:gd name="connsiteX129" fmla="*/ 290836 w 598888"/>
                <a:gd name="connsiteY129" fmla="*/ 231331 h 507365"/>
                <a:gd name="connsiteX130" fmla="*/ 290836 w 598888"/>
                <a:gd name="connsiteY130" fmla="*/ 353772 h 507365"/>
                <a:gd name="connsiteX131" fmla="*/ 273269 w 598888"/>
                <a:gd name="connsiteY131" fmla="*/ 371315 h 507365"/>
                <a:gd name="connsiteX132" fmla="*/ 255702 w 598888"/>
                <a:gd name="connsiteY132" fmla="*/ 353772 h 507365"/>
                <a:gd name="connsiteX133" fmla="*/ 255702 w 598888"/>
                <a:gd name="connsiteY133" fmla="*/ 210924 h 507365"/>
                <a:gd name="connsiteX134" fmla="*/ 255702 w 598888"/>
                <a:gd name="connsiteY134" fmla="*/ 209850 h 507365"/>
                <a:gd name="connsiteX135" fmla="*/ 253192 w 598888"/>
                <a:gd name="connsiteY135" fmla="*/ 210208 h 507365"/>
                <a:gd name="connsiteX136" fmla="*/ 240285 w 598888"/>
                <a:gd name="connsiteY136" fmla="*/ 203406 h 507365"/>
                <a:gd name="connsiteX137" fmla="*/ 216623 w 598888"/>
                <a:gd name="connsiteY137" fmla="*/ 153641 h 507365"/>
                <a:gd name="connsiteX138" fmla="*/ 267174 w 598888"/>
                <a:gd name="connsiteY138" fmla="*/ 86334 h 507365"/>
                <a:gd name="connsiteX139" fmla="*/ 269325 w 598888"/>
                <a:gd name="connsiteY139" fmla="*/ 85260 h 507365"/>
                <a:gd name="connsiteX140" fmla="*/ 283666 w 598888"/>
                <a:gd name="connsiteY140" fmla="*/ 79174 h 507365"/>
                <a:gd name="connsiteX141" fmla="*/ 292988 w 598888"/>
                <a:gd name="connsiteY141" fmla="*/ 0 h 507365"/>
                <a:gd name="connsiteX142" fmla="*/ 331341 w 598888"/>
                <a:gd name="connsiteY142" fmla="*/ 38494 h 507365"/>
                <a:gd name="connsiteX143" fmla="*/ 292988 w 598888"/>
                <a:gd name="connsiteY143" fmla="*/ 76988 h 507365"/>
                <a:gd name="connsiteX144" fmla="*/ 254635 w 598888"/>
                <a:gd name="connsiteY144" fmla="*/ 38494 h 507365"/>
                <a:gd name="connsiteX145" fmla="*/ 292988 w 598888"/>
                <a:gd name="connsiteY145" fmla="*/ 0 h 50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8888" h="507365">
                  <a:moveTo>
                    <a:pt x="286884" y="392767"/>
                  </a:moveTo>
                  <a:lnTo>
                    <a:pt x="304096" y="392767"/>
                  </a:lnTo>
                  <a:lnTo>
                    <a:pt x="304096" y="448275"/>
                  </a:lnTo>
                  <a:cubicBezTo>
                    <a:pt x="325970" y="450066"/>
                    <a:pt x="342824" y="458303"/>
                    <a:pt x="342824" y="468330"/>
                  </a:cubicBezTo>
                  <a:cubicBezTo>
                    <a:pt x="342824" y="468688"/>
                    <a:pt x="342824" y="468688"/>
                    <a:pt x="342824" y="469046"/>
                  </a:cubicBezTo>
                  <a:lnTo>
                    <a:pt x="449325" y="490533"/>
                  </a:lnTo>
                  <a:lnTo>
                    <a:pt x="446098" y="507365"/>
                  </a:lnTo>
                  <a:lnTo>
                    <a:pt x="327404" y="483013"/>
                  </a:lnTo>
                  <a:cubicBezTo>
                    <a:pt x="318798" y="486594"/>
                    <a:pt x="307682" y="488385"/>
                    <a:pt x="295490" y="488385"/>
                  </a:cubicBezTo>
                  <a:cubicBezTo>
                    <a:pt x="283298" y="488385"/>
                    <a:pt x="272181" y="486594"/>
                    <a:pt x="263934" y="483371"/>
                  </a:cubicBezTo>
                  <a:lnTo>
                    <a:pt x="145240" y="507365"/>
                  </a:lnTo>
                  <a:lnTo>
                    <a:pt x="142013" y="490533"/>
                  </a:lnTo>
                  <a:lnTo>
                    <a:pt x="248156" y="469046"/>
                  </a:lnTo>
                  <a:cubicBezTo>
                    <a:pt x="248156" y="468688"/>
                    <a:pt x="248156" y="468688"/>
                    <a:pt x="248156" y="468330"/>
                  </a:cubicBezTo>
                  <a:cubicBezTo>
                    <a:pt x="248156" y="458303"/>
                    <a:pt x="265010" y="450066"/>
                    <a:pt x="286884" y="448275"/>
                  </a:cubicBezTo>
                  <a:close/>
                  <a:moveTo>
                    <a:pt x="562256" y="272855"/>
                  </a:moveTo>
                  <a:lnTo>
                    <a:pt x="562256" y="298632"/>
                  </a:lnTo>
                  <a:cubicBezTo>
                    <a:pt x="565482" y="292188"/>
                    <a:pt x="568350" y="286818"/>
                    <a:pt x="569067" y="283954"/>
                  </a:cubicBezTo>
                  <a:cubicBezTo>
                    <a:pt x="567992" y="281448"/>
                    <a:pt x="565482" y="277510"/>
                    <a:pt x="562256" y="272855"/>
                  </a:cubicBezTo>
                  <a:close/>
                  <a:moveTo>
                    <a:pt x="483382" y="272855"/>
                  </a:moveTo>
                  <a:cubicBezTo>
                    <a:pt x="480155" y="277510"/>
                    <a:pt x="477645" y="281448"/>
                    <a:pt x="476570" y="283954"/>
                  </a:cubicBezTo>
                  <a:cubicBezTo>
                    <a:pt x="477287" y="286818"/>
                    <a:pt x="479796" y="292188"/>
                    <a:pt x="483382" y="298632"/>
                  </a:cubicBezTo>
                  <a:close/>
                  <a:moveTo>
                    <a:pt x="115860" y="272855"/>
                  </a:moveTo>
                  <a:lnTo>
                    <a:pt x="115860" y="298632"/>
                  </a:lnTo>
                  <a:cubicBezTo>
                    <a:pt x="119087" y="292188"/>
                    <a:pt x="121596" y="286818"/>
                    <a:pt x="122672" y="283954"/>
                  </a:cubicBezTo>
                  <a:cubicBezTo>
                    <a:pt x="121596" y="281448"/>
                    <a:pt x="119087" y="277510"/>
                    <a:pt x="115860" y="272855"/>
                  </a:cubicBezTo>
                  <a:close/>
                  <a:moveTo>
                    <a:pt x="36989" y="272855"/>
                  </a:moveTo>
                  <a:cubicBezTo>
                    <a:pt x="33404" y="277510"/>
                    <a:pt x="30895" y="281448"/>
                    <a:pt x="30178" y="283954"/>
                  </a:cubicBezTo>
                  <a:cubicBezTo>
                    <a:pt x="30895" y="286818"/>
                    <a:pt x="33404" y="292188"/>
                    <a:pt x="36989" y="298632"/>
                  </a:cubicBezTo>
                  <a:close/>
                  <a:moveTo>
                    <a:pt x="522819" y="222376"/>
                  </a:moveTo>
                  <a:lnTo>
                    <a:pt x="513497" y="284312"/>
                  </a:lnTo>
                  <a:lnTo>
                    <a:pt x="522819" y="296842"/>
                  </a:lnTo>
                  <a:lnTo>
                    <a:pt x="532140" y="284312"/>
                  </a:lnTo>
                  <a:close/>
                  <a:moveTo>
                    <a:pt x="76066" y="222376"/>
                  </a:moveTo>
                  <a:lnTo>
                    <a:pt x="67104" y="284312"/>
                  </a:lnTo>
                  <a:lnTo>
                    <a:pt x="76066" y="296842"/>
                  </a:lnTo>
                  <a:lnTo>
                    <a:pt x="76425" y="296842"/>
                  </a:lnTo>
                  <a:lnTo>
                    <a:pt x="85746" y="284312"/>
                  </a:lnTo>
                  <a:lnTo>
                    <a:pt x="76425" y="222376"/>
                  </a:lnTo>
                  <a:close/>
                  <a:moveTo>
                    <a:pt x="513497" y="210920"/>
                  </a:moveTo>
                  <a:lnTo>
                    <a:pt x="522819" y="220944"/>
                  </a:lnTo>
                  <a:lnTo>
                    <a:pt x="532499" y="211278"/>
                  </a:lnTo>
                  <a:cubicBezTo>
                    <a:pt x="537518" y="212352"/>
                    <a:pt x="542179" y="214500"/>
                    <a:pt x="546481" y="217364"/>
                  </a:cubicBezTo>
                  <a:cubicBezTo>
                    <a:pt x="547198" y="217722"/>
                    <a:pt x="547915" y="218080"/>
                    <a:pt x="548273" y="218438"/>
                  </a:cubicBezTo>
                  <a:cubicBezTo>
                    <a:pt x="564407" y="228104"/>
                    <a:pt x="600617" y="264621"/>
                    <a:pt x="598824" y="285744"/>
                  </a:cubicBezTo>
                  <a:cubicBezTo>
                    <a:pt x="598107" y="298274"/>
                    <a:pt x="583767" y="322261"/>
                    <a:pt x="575162" y="335149"/>
                  </a:cubicBezTo>
                  <a:cubicBezTo>
                    <a:pt x="572294" y="339803"/>
                    <a:pt x="567633" y="341951"/>
                    <a:pt x="562614" y="341951"/>
                  </a:cubicBezTo>
                  <a:cubicBezTo>
                    <a:pt x="561539" y="341951"/>
                    <a:pt x="560463" y="341951"/>
                    <a:pt x="559387" y="341593"/>
                  </a:cubicBezTo>
                  <a:cubicBezTo>
                    <a:pt x="559029" y="342309"/>
                    <a:pt x="558670" y="342667"/>
                    <a:pt x="558670" y="343383"/>
                  </a:cubicBezTo>
                  <a:lnTo>
                    <a:pt x="558670" y="485871"/>
                  </a:lnTo>
                  <a:cubicBezTo>
                    <a:pt x="558670" y="495537"/>
                    <a:pt x="550783" y="503413"/>
                    <a:pt x="540744" y="503413"/>
                  </a:cubicBezTo>
                  <a:cubicBezTo>
                    <a:pt x="531064" y="503413"/>
                    <a:pt x="523177" y="495537"/>
                    <a:pt x="523177" y="485871"/>
                  </a:cubicBezTo>
                  <a:lnTo>
                    <a:pt x="523177" y="363074"/>
                  </a:lnTo>
                  <a:cubicBezTo>
                    <a:pt x="523177" y="363074"/>
                    <a:pt x="522819" y="363432"/>
                    <a:pt x="522819" y="363432"/>
                  </a:cubicBezTo>
                  <a:cubicBezTo>
                    <a:pt x="522102" y="363432"/>
                    <a:pt x="521384" y="363074"/>
                    <a:pt x="520667" y="363074"/>
                  </a:cubicBezTo>
                  <a:lnTo>
                    <a:pt x="520667" y="485871"/>
                  </a:lnTo>
                  <a:cubicBezTo>
                    <a:pt x="520667" y="495537"/>
                    <a:pt x="512780" y="503413"/>
                    <a:pt x="503100" y="503413"/>
                  </a:cubicBezTo>
                  <a:cubicBezTo>
                    <a:pt x="493420" y="503413"/>
                    <a:pt x="485533" y="495537"/>
                    <a:pt x="485533" y="485871"/>
                  </a:cubicBezTo>
                  <a:lnTo>
                    <a:pt x="485533" y="343025"/>
                  </a:lnTo>
                  <a:cubicBezTo>
                    <a:pt x="485533" y="342667"/>
                    <a:pt x="485533" y="342309"/>
                    <a:pt x="485533" y="341951"/>
                  </a:cubicBezTo>
                  <a:cubicBezTo>
                    <a:pt x="484457" y="341951"/>
                    <a:pt x="483740" y="341951"/>
                    <a:pt x="483023" y="341951"/>
                  </a:cubicBezTo>
                  <a:cubicBezTo>
                    <a:pt x="478004" y="341951"/>
                    <a:pt x="473343" y="339803"/>
                    <a:pt x="470475" y="335149"/>
                  </a:cubicBezTo>
                  <a:cubicBezTo>
                    <a:pt x="461870" y="322261"/>
                    <a:pt x="447530" y="298274"/>
                    <a:pt x="446454" y="285744"/>
                  </a:cubicBezTo>
                  <a:cubicBezTo>
                    <a:pt x="445020" y="264621"/>
                    <a:pt x="481230" y="228104"/>
                    <a:pt x="497364" y="218438"/>
                  </a:cubicBezTo>
                  <a:cubicBezTo>
                    <a:pt x="497722" y="217722"/>
                    <a:pt x="498439" y="217722"/>
                    <a:pt x="499156" y="217364"/>
                  </a:cubicBezTo>
                  <a:cubicBezTo>
                    <a:pt x="503459" y="214500"/>
                    <a:pt x="508478" y="212352"/>
                    <a:pt x="513497" y="210920"/>
                  </a:cubicBezTo>
                  <a:close/>
                  <a:moveTo>
                    <a:pt x="67104" y="210920"/>
                  </a:moveTo>
                  <a:lnTo>
                    <a:pt x="76425" y="220944"/>
                  </a:lnTo>
                  <a:lnTo>
                    <a:pt x="85746" y="211278"/>
                  </a:lnTo>
                  <a:cubicBezTo>
                    <a:pt x="90765" y="212352"/>
                    <a:pt x="95784" y="214500"/>
                    <a:pt x="100086" y="217364"/>
                  </a:cubicBezTo>
                  <a:cubicBezTo>
                    <a:pt x="100803" y="217722"/>
                    <a:pt x="101520" y="218080"/>
                    <a:pt x="101879" y="218438"/>
                  </a:cubicBezTo>
                  <a:cubicBezTo>
                    <a:pt x="117653" y="228104"/>
                    <a:pt x="154220" y="264621"/>
                    <a:pt x="152428" y="285744"/>
                  </a:cubicBezTo>
                  <a:cubicBezTo>
                    <a:pt x="151352" y="298274"/>
                    <a:pt x="137370" y="322261"/>
                    <a:pt x="128766" y="335149"/>
                  </a:cubicBezTo>
                  <a:cubicBezTo>
                    <a:pt x="125898" y="339803"/>
                    <a:pt x="121238" y="341951"/>
                    <a:pt x="116219" y="341951"/>
                  </a:cubicBezTo>
                  <a:cubicBezTo>
                    <a:pt x="115143" y="341951"/>
                    <a:pt x="114068" y="341951"/>
                    <a:pt x="112992" y="341593"/>
                  </a:cubicBezTo>
                  <a:cubicBezTo>
                    <a:pt x="112634" y="342309"/>
                    <a:pt x="112275" y="342667"/>
                    <a:pt x="111917" y="343383"/>
                  </a:cubicBezTo>
                  <a:lnTo>
                    <a:pt x="111917" y="485871"/>
                  </a:lnTo>
                  <a:cubicBezTo>
                    <a:pt x="111917" y="495537"/>
                    <a:pt x="104030" y="503413"/>
                    <a:pt x="94350" y="503413"/>
                  </a:cubicBezTo>
                  <a:cubicBezTo>
                    <a:pt x="84670" y="503413"/>
                    <a:pt x="76783" y="495537"/>
                    <a:pt x="76783" y="485871"/>
                  </a:cubicBezTo>
                  <a:lnTo>
                    <a:pt x="76783" y="363074"/>
                  </a:lnTo>
                  <a:cubicBezTo>
                    <a:pt x="76783" y="363074"/>
                    <a:pt x="76425" y="363432"/>
                    <a:pt x="76425" y="363432"/>
                  </a:cubicBezTo>
                  <a:cubicBezTo>
                    <a:pt x="75708" y="363432"/>
                    <a:pt x="74991" y="363074"/>
                    <a:pt x="74274" y="363074"/>
                  </a:cubicBezTo>
                  <a:lnTo>
                    <a:pt x="74274" y="485871"/>
                  </a:lnTo>
                  <a:cubicBezTo>
                    <a:pt x="74274" y="495537"/>
                    <a:pt x="66387" y="503413"/>
                    <a:pt x="56707" y="503413"/>
                  </a:cubicBezTo>
                  <a:cubicBezTo>
                    <a:pt x="46669" y="503413"/>
                    <a:pt x="38782" y="495537"/>
                    <a:pt x="38782" y="485871"/>
                  </a:cubicBezTo>
                  <a:lnTo>
                    <a:pt x="38782" y="343025"/>
                  </a:lnTo>
                  <a:cubicBezTo>
                    <a:pt x="38782" y="342667"/>
                    <a:pt x="38782" y="342309"/>
                    <a:pt x="39140" y="341951"/>
                  </a:cubicBezTo>
                  <a:cubicBezTo>
                    <a:pt x="38065" y="341951"/>
                    <a:pt x="37348" y="341951"/>
                    <a:pt x="36272" y="341951"/>
                  </a:cubicBezTo>
                  <a:cubicBezTo>
                    <a:pt x="31612" y="341951"/>
                    <a:pt x="26593" y="339803"/>
                    <a:pt x="23725" y="335149"/>
                  </a:cubicBezTo>
                  <a:cubicBezTo>
                    <a:pt x="15479" y="322261"/>
                    <a:pt x="1139" y="298274"/>
                    <a:pt x="64" y="285744"/>
                  </a:cubicBezTo>
                  <a:cubicBezTo>
                    <a:pt x="-1729" y="264621"/>
                    <a:pt x="34838" y="228104"/>
                    <a:pt x="50613" y="218438"/>
                  </a:cubicBezTo>
                  <a:cubicBezTo>
                    <a:pt x="51330" y="217722"/>
                    <a:pt x="52047" y="217722"/>
                    <a:pt x="52764" y="217364"/>
                  </a:cubicBezTo>
                  <a:cubicBezTo>
                    <a:pt x="57066" y="214500"/>
                    <a:pt x="62085" y="212352"/>
                    <a:pt x="67104" y="210920"/>
                  </a:cubicBezTo>
                  <a:close/>
                  <a:moveTo>
                    <a:pt x="332425" y="140753"/>
                  </a:moveTo>
                  <a:lnTo>
                    <a:pt x="332425" y="166888"/>
                  </a:lnTo>
                  <a:cubicBezTo>
                    <a:pt x="335651" y="160444"/>
                    <a:pt x="338161" y="155073"/>
                    <a:pt x="339236" y="152209"/>
                  </a:cubicBezTo>
                  <a:cubicBezTo>
                    <a:pt x="338161" y="149345"/>
                    <a:pt x="335651" y="145407"/>
                    <a:pt x="332425" y="140753"/>
                  </a:cubicBezTo>
                  <a:close/>
                  <a:moveTo>
                    <a:pt x="253551" y="140753"/>
                  </a:moveTo>
                  <a:cubicBezTo>
                    <a:pt x="249965" y="145407"/>
                    <a:pt x="247456" y="149703"/>
                    <a:pt x="246739" y="152209"/>
                  </a:cubicBezTo>
                  <a:cubicBezTo>
                    <a:pt x="247456" y="154715"/>
                    <a:pt x="249965" y="160444"/>
                    <a:pt x="253551" y="166888"/>
                  </a:cubicBezTo>
                  <a:close/>
                  <a:moveTo>
                    <a:pt x="522819" y="132169"/>
                  </a:moveTo>
                  <a:cubicBezTo>
                    <a:pt x="544001" y="132169"/>
                    <a:pt x="561172" y="149308"/>
                    <a:pt x="561172" y="170451"/>
                  </a:cubicBezTo>
                  <a:cubicBezTo>
                    <a:pt x="561172" y="191594"/>
                    <a:pt x="544001" y="208733"/>
                    <a:pt x="522819" y="208733"/>
                  </a:cubicBezTo>
                  <a:cubicBezTo>
                    <a:pt x="501637" y="208733"/>
                    <a:pt x="484466" y="191594"/>
                    <a:pt x="484466" y="170451"/>
                  </a:cubicBezTo>
                  <a:cubicBezTo>
                    <a:pt x="484466" y="149308"/>
                    <a:pt x="501637" y="132169"/>
                    <a:pt x="522819" y="132169"/>
                  </a:cubicBezTo>
                  <a:close/>
                  <a:moveTo>
                    <a:pt x="76246" y="132169"/>
                  </a:moveTo>
                  <a:cubicBezTo>
                    <a:pt x="97525" y="132169"/>
                    <a:pt x="114775" y="149308"/>
                    <a:pt x="114775" y="170451"/>
                  </a:cubicBezTo>
                  <a:cubicBezTo>
                    <a:pt x="114775" y="191594"/>
                    <a:pt x="97525" y="208733"/>
                    <a:pt x="76246" y="208733"/>
                  </a:cubicBezTo>
                  <a:cubicBezTo>
                    <a:pt x="54967" y="208733"/>
                    <a:pt x="37717" y="191594"/>
                    <a:pt x="37717" y="170451"/>
                  </a:cubicBezTo>
                  <a:cubicBezTo>
                    <a:pt x="37717" y="149308"/>
                    <a:pt x="54967" y="132169"/>
                    <a:pt x="76246" y="132169"/>
                  </a:cubicBezTo>
                  <a:close/>
                  <a:moveTo>
                    <a:pt x="292988" y="90272"/>
                  </a:moveTo>
                  <a:lnTo>
                    <a:pt x="283666" y="152209"/>
                  </a:lnTo>
                  <a:lnTo>
                    <a:pt x="292988" y="164740"/>
                  </a:lnTo>
                  <a:lnTo>
                    <a:pt x="302309" y="152209"/>
                  </a:lnTo>
                  <a:close/>
                  <a:moveTo>
                    <a:pt x="283666" y="79174"/>
                  </a:moveTo>
                  <a:lnTo>
                    <a:pt x="292988" y="88840"/>
                  </a:lnTo>
                  <a:lnTo>
                    <a:pt x="302668" y="79174"/>
                  </a:lnTo>
                  <a:cubicBezTo>
                    <a:pt x="307687" y="80248"/>
                    <a:pt x="312348" y="82396"/>
                    <a:pt x="316650" y="85260"/>
                  </a:cubicBezTo>
                  <a:cubicBezTo>
                    <a:pt x="317367" y="85618"/>
                    <a:pt x="318084" y="85976"/>
                    <a:pt x="318442" y="86334"/>
                  </a:cubicBezTo>
                  <a:cubicBezTo>
                    <a:pt x="334217" y="96001"/>
                    <a:pt x="370786" y="132518"/>
                    <a:pt x="368993" y="153641"/>
                  </a:cubicBezTo>
                  <a:cubicBezTo>
                    <a:pt x="367918" y="166530"/>
                    <a:pt x="353936" y="190159"/>
                    <a:pt x="345331" y="203406"/>
                  </a:cubicBezTo>
                  <a:cubicBezTo>
                    <a:pt x="342463" y="207702"/>
                    <a:pt x="337802" y="210208"/>
                    <a:pt x="332783" y="210208"/>
                  </a:cubicBezTo>
                  <a:cubicBezTo>
                    <a:pt x="331708" y="210208"/>
                    <a:pt x="330632" y="209850"/>
                    <a:pt x="329556" y="209492"/>
                  </a:cubicBezTo>
                  <a:cubicBezTo>
                    <a:pt x="329198" y="210208"/>
                    <a:pt x="328839" y="210566"/>
                    <a:pt x="328839" y="211282"/>
                  </a:cubicBezTo>
                  <a:lnTo>
                    <a:pt x="328839" y="353772"/>
                  </a:lnTo>
                  <a:cubicBezTo>
                    <a:pt x="328839" y="363439"/>
                    <a:pt x="320593" y="371315"/>
                    <a:pt x="310913" y="371315"/>
                  </a:cubicBezTo>
                  <a:cubicBezTo>
                    <a:pt x="301233" y="371315"/>
                    <a:pt x="293346" y="363439"/>
                    <a:pt x="293346" y="353772"/>
                  </a:cubicBezTo>
                  <a:lnTo>
                    <a:pt x="293346" y="231331"/>
                  </a:lnTo>
                  <a:cubicBezTo>
                    <a:pt x="293346" y="231331"/>
                    <a:pt x="292988" y="231331"/>
                    <a:pt x="292988" y="231331"/>
                  </a:cubicBezTo>
                  <a:cubicBezTo>
                    <a:pt x="292271" y="231331"/>
                    <a:pt x="291553" y="231331"/>
                    <a:pt x="290836" y="231331"/>
                  </a:cubicBezTo>
                  <a:lnTo>
                    <a:pt x="290836" y="353772"/>
                  </a:lnTo>
                  <a:cubicBezTo>
                    <a:pt x="290836" y="363439"/>
                    <a:pt x="282949" y="371315"/>
                    <a:pt x="273269" y="371315"/>
                  </a:cubicBezTo>
                  <a:cubicBezTo>
                    <a:pt x="263589" y="371315"/>
                    <a:pt x="255702" y="363439"/>
                    <a:pt x="255702" y="353772"/>
                  </a:cubicBezTo>
                  <a:lnTo>
                    <a:pt x="255702" y="210924"/>
                  </a:lnTo>
                  <a:cubicBezTo>
                    <a:pt x="255702" y="210566"/>
                    <a:pt x="255702" y="210208"/>
                    <a:pt x="255702" y="209850"/>
                  </a:cubicBezTo>
                  <a:cubicBezTo>
                    <a:pt x="254626" y="209850"/>
                    <a:pt x="253909" y="210208"/>
                    <a:pt x="253192" y="210208"/>
                  </a:cubicBezTo>
                  <a:cubicBezTo>
                    <a:pt x="248173" y="210208"/>
                    <a:pt x="243154" y="207702"/>
                    <a:pt x="240285" y="203406"/>
                  </a:cubicBezTo>
                  <a:cubicBezTo>
                    <a:pt x="232039" y="190159"/>
                    <a:pt x="217699" y="166530"/>
                    <a:pt x="216623" y="153641"/>
                  </a:cubicBezTo>
                  <a:cubicBezTo>
                    <a:pt x="215189" y="132518"/>
                    <a:pt x="251399" y="96001"/>
                    <a:pt x="267174" y="86334"/>
                  </a:cubicBezTo>
                  <a:cubicBezTo>
                    <a:pt x="267891" y="85976"/>
                    <a:pt x="268608" y="85618"/>
                    <a:pt x="269325" y="85260"/>
                  </a:cubicBezTo>
                  <a:cubicBezTo>
                    <a:pt x="273628" y="82396"/>
                    <a:pt x="278647" y="80248"/>
                    <a:pt x="283666" y="79174"/>
                  </a:cubicBezTo>
                  <a:close/>
                  <a:moveTo>
                    <a:pt x="292988" y="0"/>
                  </a:moveTo>
                  <a:cubicBezTo>
                    <a:pt x="314170" y="0"/>
                    <a:pt x="331341" y="17234"/>
                    <a:pt x="331341" y="38494"/>
                  </a:cubicBezTo>
                  <a:cubicBezTo>
                    <a:pt x="331341" y="59754"/>
                    <a:pt x="314170" y="76988"/>
                    <a:pt x="292988" y="76988"/>
                  </a:cubicBezTo>
                  <a:cubicBezTo>
                    <a:pt x="271806" y="76988"/>
                    <a:pt x="254635" y="59754"/>
                    <a:pt x="254635" y="38494"/>
                  </a:cubicBezTo>
                  <a:cubicBezTo>
                    <a:pt x="254635" y="17234"/>
                    <a:pt x="271806" y="0"/>
                    <a:pt x="292988" y="0"/>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lt1"/>
                </a:solidFill>
                <a:latin typeface="汉仪旗黑-55简" charset="0"/>
                <a:cs typeface="汉仪旗黑-55简" charset="0"/>
              </a:endParaRPr>
            </a:p>
          </p:txBody>
        </p:sp>
        <p:grpSp>
          <p:nvGrpSpPr>
            <p:cNvPr id="5" name="组合 4"/>
            <p:cNvGrpSpPr/>
            <p:nvPr/>
          </p:nvGrpSpPr>
          <p:grpSpPr>
            <a:xfrm>
              <a:off x="1397904" y="697194"/>
              <a:ext cx="9620250" cy="1521977"/>
              <a:chOff x="523083" y="3777380"/>
              <a:chExt cx="9620250" cy="1521977"/>
            </a:xfrm>
          </p:grpSpPr>
          <p:sp>
            <p:nvSpPr>
              <p:cNvPr id="6" name="圆角矩形 58"/>
              <p:cNvSpPr/>
              <p:nvPr>
                <p:custDataLst>
                  <p:tags r:id="rId13"/>
                </p:custDataLst>
              </p:nvPr>
            </p:nvSpPr>
            <p:spPr>
              <a:xfrm>
                <a:off x="782719" y="4138963"/>
                <a:ext cx="9357930" cy="1160394"/>
              </a:xfrm>
              <a:prstGeom prst="round2SameRect">
                <a:avLst/>
              </a:prstGeom>
              <a:gradFill>
                <a:gsLst>
                  <a:gs pos="0">
                    <a:schemeClr val="bg1"/>
                  </a:gs>
                  <a:gs pos="87000">
                    <a:srgbClr val="FDDDD3"/>
                  </a:gs>
                </a:gsLst>
                <a:lin ang="10800000" scaled="0"/>
              </a:gradFill>
              <a:ln w="158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523083" y="3777380"/>
                <a:ext cx="675011" cy="686777"/>
                <a:chOff x="523083" y="923365"/>
                <a:chExt cx="675011" cy="686777"/>
              </a:xfrm>
            </p:grpSpPr>
            <p:grpSp>
              <p:nvGrpSpPr>
                <p:cNvPr id="2" name="PA-748-748646-Homework-489341"/>
                <p:cNvGrpSpPr/>
                <p:nvPr>
                  <p:custDataLst>
                    <p:tags r:id="rId15"/>
                  </p:custDataLst>
                </p:nvPr>
              </p:nvGrpSpPr>
              <p:grpSpPr>
                <a:xfrm>
                  <a:off x="523083" y="923365"/>
                  <a:ext cx="675011" cy="686777"/>
                  <a:chOff x="21347006" y="17237982"/>
                  <a:chExt cx="1499810" cy="1525953"/>
                </a:xfrm>
              </p:grpSpPr>
              <p:sp>
                <p:nvSpPr>
                  <p:cNvPr id="3" name="PA-任意多边形 4478"/>
                  <p:cNvSpPr/>
                  <p:nvPr>
                    <p:custDataLst>
                      <p:tags r:id="rId17"/>
                    </p:custDataLst>
                  </p:nvPr>
                </p:nvSpPr>
                <p:spPr>
                  <a:xfrm>
                    <a:off x="21370465" y="17849423"/>
                    <a:ext cx="1454452" cy="892024"/>
                  </a:xfrm>
                  <a:custGeom>
                    <a:avLst/>
                    <a:gdLst>
                      <a:gd name="connsiteX0" fmla="*/ 720 w 1454452"/>
                      <a:gd name="connsiteY0" fmla="*/ 720 h 892023"/>
                      <a:gd name="connsiteX1" fmla="*/ 1455082 w 1454452"/>
                      <a:gd name="connsiteY1" fmla="*/ 720 h 892023"/>
                      <a:gd name="connsiteX2" fmla="*/ 1455082 w 1454452"/>
                      <a:gd name="connsiteY2" fmla="*/ 892103 h 892023"/>
                      <a:gd name="connsiteX3" fmla="*/ 720 w 1454452"/>
                      <a:gd name="connsiteY3" fmla="*/ 892103 h 892023"/>
                    </a:gdLst>
                    <a:ahLst/>
                    <a:cxnLst>
                      <a:cxn ang="0">
                        <a:pos x="connsiteX0" y="connsiteY0"/>
                      </a:cxn>
                      <a:cxn ang="0">
                        <a:pos x="connsiteX1" y="connsiteY1"/>
                      </a:cxn>
                      <a:cxn ang="0">
                        <a:pos x="connsiteX2" y="connsiteY2"/>
                      </a:cxn>
                      <a:cxn ang="0">
                        <a:pos x="connsiteX3" y="connsiteY3"/>
                      </a:cxn>
                    </a:cxnLst>
                    <a:rect l="l" t="t" r="r" b="b"/>
                    <a:pathLst>
                      <a:path w="1454452" h="892023">
                        <a:moveTo>
                          <a:pt x="720" y="720"/>
                        </a:moveTo>
                        <a:lnTo>
                          <a:pt x="1455082" y="720"/>
                        </a:lnTo>
                        <a:lnTo>
                          <a:pt x="1455082" y="892103"/>
                        </a:lnTo>
                        <a:lnTo>
                          <a:pt x="720" y="892103"/>
                        </a:lnTo>
                        <a:close/>
                      </a:path>
                    </a:pathLst>
                  </a:custGeom>
                  <a:solidFill>
                    <a:srgbClr val="FDBF5E"/>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4" name="PA-任意多边形 4479"/>
                  <p:cNvSpPr/>
                  <p:nvPr>
                    <p:custDataLst>
                      <p:tags r:id="rId18"/>
                    </p:custDataLst>
                  </p:nvPr>
                </p:nvSpPr>
                <p:spPr>
                  <a:xfrm>
                    <a:off x="21347006" y="17825965"/>
                    <a:ext cx="1499810" cy="937381"/>
                  </a:xfrm>
                  <a:custGeom>
                    <a:avLst/>
                    <a:gdLst>
                      <a:gd name="connsiteX0" fmla="*/ 1478540 w 1499809"/>
                      <a:gd name="connsiteY0" fmla="*/ 939017 h 937380"/>
                      <a:gd name="connsiteX1" fmla="*/ 24179 w 1499809"/>
                      <a:gd name="connsiteY1" fmla="*/ 939017 h 937380"/>
                      <a:gd name="connsiteX2" fmla="*/ 720 w 1499809"/>
                      <a:gd name="connsiteY2" fmla="*/ 915558 h 937380"/>
                      <a:gd name="connsiteX3" fmla="*/ 720 w 1499809"/>
                      <a:gd name="connsiteY3" fmla="*/ 24179 h 937380"/>
                      <a:gd name="connsiteX4" fmla="*/ 24179 w 1499809"/>
                      <a:gd name="connsiteY4" fmla="*/ 720 h 937380"/>
                      <a:gd name="connsiteX5" fmla="*/ 1478540 w 1499809"/>
                      <a:gd name="connsiteY5" fmla="*/ 720 h 937380"/>
                      <a:gd name="connsiteX6" fmla="*/ 1501999 w 1499809"/>
                      <a:gd name="connsiteY6" fmla="*/ 24179 h 937380"/>
                      <a:gd name="connsiteX7" fmla="*/ 1501999 w 1499809"/>
                      <a:gd name="connsiteY7" fmla="*/ 915561 h 937380"/>
                      <a:gd name="connsiteX8" fmla="*/ 1478540 w 1499809"/>
                      <a:gd name="connsiteY8" fmla="*/ 939017 h 937380"/>
                      <a:gd name="connsiteX9" fmla="*/ 47637 w 1499809"/>
                      <a:gd name="connsiteY9" fmla="*/ 892103 h 937380"/>
                      <a:gd name="connsiteX10" fmla="*/ 1455085 w 1499809"/>
                      <a:gd name="connsiteY10" fmla="*/ 892103 h 937380"/>
                      <a:gd name="connsiteX11" fmla="*/ 1455085 w 1499809"/>
                      <a:gd name="connsiteY11" fmla="*/ 47637 h 937380"/>
                      <a:gd name="connsiteX12" fmla="*/ 47637 w 1499809"/>
                      <a:gd name="connsiteY12" fmla="*/ 47637 h 937380"/>
                      <a:gd name="connsiteX13" fmla="*/ 47637 w 1499809"/>
                      <a:gd name="connsiteY13" fmla="*/ 892103 h 93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9809" h="937380">
                        <a:moveTo>
                          <a:pt x="1478540" y="939017"/>
                        </a:moveTo>
                        <a:lnTo>
                          <a:pt x="24179" y="939017"/>
                        </a:lnTo>
                        <a:cubicBezTo>
                          <a:pt x="10103" y="939017"/>
                          <a:pt x="720" y="929634"/>
                          <a:pt x="720" y="915558"/>
                        </a:cubicBezTo>
                        <a:lnTo>
                          <a:pt x="720" y="24179"/>
                        </a:lnTo>
                        <a:cubicBezTo>
                          <a:pt x="720" y="10103"/>
                          <a:pt x="10103" y="720"/>
                          <a:pt x="24179" y="720"/>
                        </a:cubicBezTo>
                        <a:lnTo>
                          <a:pt x="1478540" y="720"/>
                        </a:lnTo>
                        <a:cubicBezTo>
                          <a:pt x="1492616" y="720"/>
                          <a:pt x="1501999" y="10103"/>
                          <a:pt x="1501999" y="24179"/>
                        </a:cubicBezTo>
                        <a:lnTo>
                          <a:pt x="1501999" y="915561"/>
                        </a:lnTo>
                        <a:cubicBezTo>
                          <a:pt x="1501999" y="929634"/>
                          <a:pt x="1492616" y="939017"/>
                          <a:pt x="1478540" y="939017"/>
                        </a:cubicBezTo>
                        <a:close/>
                        <a:moveTo>
                          <a:pt x="47637" y="892103"/>
                        </a:moveTo>
                        <a:lnTo>
                          <a:pt x="1455085" y="892103"/>
                        </a:lnTo>
                        <a:lnTo>
                          <a:pt x="1455085" y="47637"/>
                        </a:lnTo>
                        <a:lnTo>
                          <a:pt x="47637" y="47637"/>
                        </a:lnTo>
                        <a:lnTo>
                          <a:pt x="47637" y="892103"/>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 name="PA-任意多边形 4480"/>
                  <p:cNvSpPr/>
                  <p:nvPr>
                    <p:custDataLst>
                      <p:tags r:id="rId19"/>
                    </p:custDataLst>
                  </p:nvPr>
                </p:nvSpPr>
                <p:spPr>
                  <a:xfrm>
                    <a:off x="22097646" y="17753248"/>
                    <a:ext cx="613833" cy="988786"/>
                  </a:xfrm>
                  <a:custGeom>
                    <a:avLst/>
                    <a:gdLst>
                      <a:gd name="connsiteX0" fmla="*/ 106278 w 613833"/>
                      <a:gd name="connsiteY0" fmla="*/ 720 h 988785"/>
                      <a:gd name="connsiteX1" fmla="*/ 720 w 613833"/>
                      <a:gd name="connsiteY1" fmla="*/ 129737 h 988785"/>
                      <a:gd name="connsiteX2" fmla="*/ 720 w 613833"/>
                      <a:gd name="connsiteY2" fmla="*/ 988278 h 988785"/>
                      <a:gd name="connsiteX3" fmla="*/ 106278 w 613833"/>
                      <a:gd name="connsiteY3" fmla="*/ 859261 h 988785"/>
                      <a:gd name="connsiteX4" fmla="*/ 615306 w 613833"/>
                      <a:gd name="connsiteY4" fmla="*/ 859261 h 988785"/>
                      <a:gd name="connsiteX5" fmla="*/ 615306 w 613833"/>
                      <a:gd name="connsiteY5" fmla="*/ 720 h 988785"/>
                      <a:gd name="connsiteX6" fmla="*/ 106278 w 613833"/>
                      <a:gd name="connsiteY6" fmla="*/ 720 h 98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833" h="988785">
                        <a:moveTo>
                          <a:pt x="106278" y="720"/>
                        </a:moveTo>
                        <a:cubicBezTo>
                          <a:pt x="47634" y="720"/>
                          <a:pt x="720" y="71093"/>
                          <a:pt x="720" y="129737"/>
                        </a:cubicBezTo>
                        <a:lnTo>
                          <a:pt x="720" y="988278"/>
                        </a:lnTo>
                        <a:cubicBezTo>
                          <a:pt x="720" y="929634"/>
                          <a:pt x="47634" y="859261"/>
                          <a:pt x="106278" y="859261"/>
                        </a:cubicBezTo>
                        <a:lnTo>
                          <a:pt x="615306" y="859261"/>
                        </a:lnTo>
                        <a:lnTo>
                          <a:pt x="615306" y="720"/>
                        </a:lnTo>
                        <a:lnTo>
                          <a:pt x="106278" y="720"/>
                        </a:lnTo>
                        <a:close/>
                      </a:path>
                    </a:pathLst>
                  </a:custGeom>
                  <a:solidFill>
                    <a:srgbClr val="FFFFFF"/>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 name="PA-任意多边形 4481"/>
                  <p:cNvSpPr/>
                  <p:nvPr>
                    <p:custDataLst>
                      <p:tags r:id="rId20"/>
                    </p:custDataLst>
                  </p:nvPr>
                </p:nvSpPr>
                <p:spPr>
                  <a:xfrm>
                    <a:off x="22074187" y="17729792"/>
                    <a:ext cx="662214" cy="1034143"/>
                  </a:xfrm>
                  <a:custGeom>
                    <a:avLst/>
                    <a:gdLst>
                      <a:gd name="connsiteX0" fmla="*/ 24179 w 662214"/>
                      <a:gd name="connsiteY0" fmla="*/ 1035189 h 1034142"/>
                      <a:gd name="connsiteX1" fmla="*/ 720 w 662214"/>
                      <a:gd name="connsiteY1" fmla="*/ 1011731 h 1034142"/>
                      <a:gd name="connsiteX2" fmla="*/ 720 w 662214"/>
                      <a:gd name="connsiteY2" fmla="*/ 153193 h 1034142"/>
                      <a:gd name="connsiteX3" fmla="*/ 129737 w 662214"/>
                      <a:gd name="connsiteY3" fmla="*/ 720 h 1034142"/>
                      <a:gd name="connsiteX4" fmla="*/ 638765 w 662214"/>
                      <a:gd name="connsiteY4" fmla="*/ 720 h 1034142"/>
                      <a:gd name="connsiteX5" fmla="*/ 662224 w 662214"/>
                      <a:gd name="connsiteY5" fmla="*/ 24179 h 1034142"/>
                      <a:gd name="connsiteX6" fmla="*/ 662224 w 662214"/>
                      <a:gd name="connsiteY6" fmla="*/ 882720 h 1034142"/>
                      <a:gd name="connsiteX7" fmla="*/ 638765 w 662214"/>
                      <a:gd name="connsiteY7" fmla="*/ 906179 h 1034142"/>
                      <a:gd name="connsiteX8" fmla="*/ 129737 w 662214"/>
                      <a:gd name="connsiteY8" fmla="*/ 906179 h 1034142"/>
                      <a:gd name="connsiteX9" fmla="*/ 47634 w 662214"/>
                      <a:gd name="connsiteY9" fmla="*/ 1011737 h 1034142"/>
                      <a:gd name="connsiteX10" fmla="*/ 24179 w 662214"/>
                      <a:gd name="connsiteY10" fmla="*/ 1035189 h 1034142"/>
                      <a:gd name="connsiteX11" fmla="*/ 129737 w 662214"/>
                      <a:gd name="connsiteY11" fmla="*/ 47631 h 1034142"/>
                      <a:gd name="connsiteX12" fmla="*/ 47634 w 662214"/>
                      <a:gd name="connsiteY12" fmla="*/ 153190 h 1034142"/>
                      <a:gd name="connsiteX13" fmla="*/ 47634 w 662214"/>
                      <a:gd name="connsiteY13" fmla="*/ 899136 h 1034142"/>
                      <a:gd name="connsiteX14" fmla="*/ 129737 w 662214"/>
                      <a:gd name="connsiteY14" fmla="*/ 859258 h 1034142"/>
                      <a:gd name="connsiteX15" fmla="*/ 615306 w 662214"/>
                      <a:gd name="connsiteY15" fmla="*/ 859258 h 1034142"/>
                      <a:gd name="connsiteX16" fmla="*/ 615306 w 662214"/>
                      <a:gd name="connsiteY16" fmla="*/ 47631 h 1034142"/>
                      <a:gd name="connsiteX17" fmla="*/ 129737 w 662214"/>
                      <a:gd name="connsiteY17" fmla="*/ 47631 h 10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214" h="1034142">
                        <a:moveTo>
                          <a:pt x="24179" y="1035189"/>
                        </a:moveTo>
                        <a:cubicBezTo>
                          <a:pt x="10103" y="1035189"/>
                          <a:pt x="720" y="1025807"/>
                          <a:pt x="720" y="1011731"/>
                        </a:cubicBezTo>
                        <a:lnTo>
                          <a:pt x="720" y="153193"/>
                        </a:lnTo>
                        <a:cubicBezTo>
                          <a:pt x="720" y="82819"/>
                          <a:pt x="57017" y="720"/>
                          <a:pt x="129737" y="720"/>
                        </a:cubicBezTo>
                        <a:lnTo>
                          <a:pt x="638765" y="720"/>
                        </a:lnTo>
                        <a:cubicBezTo>
                          <a:pt x="652841" y="720"/>
                          <a:pt x="662224" y="10103"/>
                          <a:pt x="662224" y="24179"/>
                        </a:cubicBezTo>
                        <a:lnTo>
                          <a:pt x="662224" y="882720"/>
                        </a:lnTo>
                        <a:cubicBezTo>
                          <a:pt x="662224" y="896796"/>
                          <a:pt x="652841" y="906179"/>
                          <a:pt x="638765" y="906179"/>
                        </a:cubicBezTo>
                        <a:lnTo>
                          <a:pt x="129737" y="906179"/>
                        </a:lnTo>
                        <a:cubicBezTo>
                          <a:pt x="85169" y="906179"/>
                          <a:pt x="47634" y="964822"/>
                          <a:pt x="47634" y="1011737"/>
                        </a:cubicBezTo>
                        <a:cubicBezTo>
                          <a:pt x="47637" y="1025807"/>
                          <a:pt x="38254" y="1035189"/>
                          <a:pt x="24179" y="1035189"/>
                        </a:cubicBezTo>
                        <a:close/>
                        <a:moveTo>
                          <a:pt x="129737" y="47631"/>
                        </a:moveTo>
                        <a:cubicBezTo>
                          <a:pt x="85169" y="47631"/>
                          <a:pt x="47634" y="106275"/>
                          <a:pt x="47634" y="153190"/>
                        </a:cubicBezTo>
                        <a:lnTo>
                          <a:pt x="47634" y="899136"/>
                        </a:lnTo>
                        <a:cubicBezTo>
                          <a:pt x="68747" y="875677"/>
                          <a:pt x="99242" y="859258"/>
                          <a:pt x="129737" y="859258"/>
                        </a:cubicBezTo>
                        <a:lnTo>
                          <a:pt x="615306" y="859258"/>
                        </a:lnTo>
                        <a:lnTo>
                          <a:pt x="615306" y="47631"/>
                        </a:lnTo>
                        <a:lnTo>
                          <a:pt x="129737" y="47631"/>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8" name="PA-任意多边形 4483"/>
                  <p:cNvSpPr/>
                  <p:nvPr>
                    <p:custDataLst>
                      <p:tags r:id="rId21"/>
                    </p:custDataLst>
                  </p:nvPr>
                </p:nvSpPr>
                <p:spPr>
                  <a:xfrm>
                    <a:off x="21483063" y="17753248"/>
                    <a:ext cx="613833" cy="988786"/>
                  </a:xfrm>
                  <a:custGeom>
                    <a:avLst/>
                    <a:gdLst>
                      <a:gd name="connsiteX0" fmla="*/ 509745 w 613833"/>
                      <a:gd name="connsiteY0" fmla="*/ 720 h 988785"/>
                      <a:gd name="connsiteX1" fmla="*/ 615303 w 613833"/>
                      <a:gd name="connsiteY1" fmla="*/ 129737 h 988785"/>
                      <a:gd name="connsiteX2" fmla="*/ 615303 w 613833"/>
                      <a:gd name="connsiteY2" fmla="*/ 988278 h 988785"/>
                      <a:gd name="connsiteX3" fmla="*/ 509745 w 613833"/>
                      <a:gd name="connsiteY3" fmla="*/ 859261 h 988785"/>
                      <a:gd name="connsiteX4" fmla="*/ 720 w 613833"/>
                      <a:gd name="connsiteY4" fmla="*/ 859261 h 988785"/>
                      <a:gd name="connsiteX5" fmla="*/ 720 w 613833"/>
                      <a:gd name="connsiteY5" fmla="*/ 720 h 988785"/>
                      <a:gd name="connsiteX6" fmla="*/ 509745 w 613833"/>
                      <a:gd name="connsiteY6" fmla="*/ 720 h 98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833" h="988785">
                        <a:moveTo>
                          <a:pt x="509745" y="720"/>
                        </a:moveTo>
                        <a:cubicBezTo>
                          <a:pt x="568389" y="720"/>
                          <a:pt x="615303" y="71093"/>
                          <a:pt x="615303" y="129737"/>
                        </a:cubicBezTo>
                        <a:lnTo>
                          <a:pt x="615303" y="988278"/>
                        </a:lnTo>
                        <a:cubicBezTo>
                          <a:pt x="615303" y="929634"/>
                          <a:pt x="568389" y="859261"/>
                          <a:pt x="509745" y="859261"/>
                        </a:cubicBezTo>
                        <a:lnTo>
                          <a:pt x="720" y="859261"/>
                        </a:lnTo>
                        <a:lnTo>
                          <a:pt x="720" y="720"/>
                        </a:lnTo>
                        <a:lnTo>
                          <a:pt x="509745" y="720"/>
                        </a:lnTo>
                        <a:close/>
                      </a:path>
                    </a:pathLst>
                  </a:custGeom>
                  <a:solidFill>
                    <a:srgbClr val="FFFFFF"/>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9" name="PA-任意多边形 4484"/>
                  <p:cNvSpPr/>
                  <p:nvPr>
                    <p:custDataLst>
                      <p:tags r:id="rId22"/>
                    </p:custDataLst>
                  </p:nvPr>
                </p:nvSpPr>
                <p:spPr>
                  <a:xfrm>
                    <a:off x="21459604" y="17729789"/>
                    <a:ext cx="662214" cy="1034143"/>
                  </a:xfrm>
                  <a:custGeom>
                    <a:avLst/>
                    <a:gdLst>
                      <a:gd name="connsiteX0" fmla="*/ 638762 w 662214"/>
                      <a:gd name="connsiteY0" fmla="*/ 1035192 h 1034142"/>
                      <a:gd name="connsiteX1" fmla="*/ 615303 w 662214"/>
                      <a:gd name="connsiteY1" fmla="*/ 1011734 h 1034142"/>
                      <a:gd name="connsiteX2" fmla="*/ 533201 w 662214"/>
                      <a:gd name="connsiteY2" fmla="*/ 906176 h 1034142"/>
                      <a:gd name="connsiteX3" fmla="*/ 24179 w 662214"/>
                      <a:gd name="connsiteY3" fmla="*/ 906176 h 1034142"/>
                      <a:gd name="connsiteX4" fmla="*/ 720 w 662214"/>
                      <a:gd name="connsiteY4" fmla="*/ 882717 h 1034142"/>
                      <a:gd name="connsiteX5" fmla="*/ 720 w 662214"/>
                      <a:gd name="connsiteY5" fmla="*/ 24179 h 1034142"/>
                      <a:gd name="connsiteX6" fmla="*/ 24179 w 662214"/>
                      <a:gd name="connsiteY6" fmla="*/ 720 h 1034142"/>
                      <a:gd name="connsiteX7" fmla="*/ 533204 w 662214"/>
                      <a:gd name="connsiteY7" fmla="*/ 720 h 1034142"/>
                      <a:gd name="connsiteX8" fmla="*/ 662221 w 662214"/>
                      <a:gd name="connsiteY8" fmla="*/ 153193 h 1034142"/>
                      <a:gd name="connsiteX9" fmla="*/ 662221 w 662214"/>
                      <a:gd name="connsiteY9" fmla="*/ 1011734 h 1034142"/>
                      <a:gd name="connsiteX10" fmla="*/ 638762 w 662214"/>
                      <a:gd name="connsiteY10" fmla="*/ 1035192 h 1034142"/>
                      <a:gd name="connsiteX11" fmla="*/ 47634 w 662214"/>
                      <a:gd name="connsiteY11" fmla="*/ 859264 h 1034142"/>
                      <a:gd name="connsiteX12" fmla="*/ 533204 w 662214"/>
                      <a:gd name="connsiteY12" fmla="*/ 859264 h 1034142"/>
                      <a:gd name="connsiteX13" fmla="*/ 615306 w 662214"/>
                      <a:gd name="connsiteY13" fmla="*/ 899142 h 1034142"/>
                      <a:gd name="connsiteX14" fmla="*/ 615306 w 662214"/>
                      <a:gd name="connsiteY14" fmla="*/ 153196 h 1034142"/>
                      <a:gd name="connsiteX15" fmla="*/ 533204 w 662214"/>
                      <a:gd name="connsiteY15" fmla="*/ 47637 h 1034142"/>
                      <a:gd name="connsiteX16" fmla="*/ 47634 w 662214"/>
                      <a:gd name="connsiteY16" fmla="*/ 47637 h 1034142"/>
                      <a:gd name="connsiteX17" fmla="*/ 47634 w 662214"/>
                      <a:gd name="connsiteY17" fmla="*/ 859264 h 10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214" h="1034142">
                        <a:moveTo>
                          <a:pt x="638762" y="1035192"/>
                        </a:moveTo>
                        <a:cubicBezTo>
                          <a:pt x="624686" y="1035192"/>
                          <a:pt x="615303" y="1025810"/>
                          <a:pt x="615303" y="1011734"/>
                        </a:cubicBezTo>
                        <a:cubicBezTo>
                          <a:pt x="615303" y="964819"/>
                          <a:pt x="575425" y="906176"/>
                          <a:pt x="533201" y="906176"/>
                        </a:cubicBezTo>
                        <a:lnTo>
                          <a:pt x="24179" y="906176"/>
                        </a:lnTo>
                        <a:cubicBezTo>
                          <a:pt x="10103" y="906176"/>
                          <a:pt x="720" y="896793"/>
                          <a:pt x="720" y="882717"/>
                        </a:cubicBezTo>
                        <a:lnTo>
                          <a:pt x="720" y="24179"/>
                        </a:lnTo>
                        <a:cubicBezTo>
                          <a:pt x="720" y="10103"/>
                          <a:pt x="10103" y="720"/>
                          <a:pt x="24179" y="720"/>
                        </a:cubicBezTo>
                        <a:lnTo>
                          <a:pt x="533204" y="720"/>
                        </a:lnTo>
                        <a:cubicBezTo>
                          <a:pt x="605920" y="720"/>
                          <a:pt x="662221" y="82822"/>
                          <a:pt x="662221" y="153193"/>
                        </a:cubicBezTo>
                        <a:lnTo>
                          <a:pt x="662221" y="1011734"/>
                        </a:lnTo>
                        <a:cubicBezTo>
                          <a:pt x="662221" y="1025810"/>
                          <a:pt x="652838" y="1035192"/>
                          <a:pt x="638762" y="1035192"/>
                        </a:cubicBezTo>
                        <a:close/>
                        <a:moveTo>
                          <a:pt x="47634" y="859264"/>
                        </a:moveTo>
                        <a:lnTo>
                          <a:pt x="533204" y="859264"/>
                        </a:lnTo>
                        <a:cubicBezTo>
                          <a:pt x="563699" y="859264"/>
                          <a:pt x="594194" y="875683"/>
                          <a:pt x="615306" y="899142"/>
                        </a:cubicBezTo>
                        <a:lnTo>
                          <a:pt x="615306" y="153196"/>
                        </a:lnTo>
                        <a:cubicBezTo>
                          <a:pt x="615306" y="106281"/>
                          <a:pt x="575428" y="47637"/>
                          <a:pt x="533204" y="47637"/>
                        </a:cubicBezTo>
                        <a:lnTo>
                          <a:pt x="47634" y="47637"/>
                        </a:lnTo>
                        <a:lnTo>
                          <a:pt x="47634" y="859264"/>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0" name="PA-任意多边形 4485"/>
                  <p:cNvSpPr/>
                  <p:nvPr>
                    <p:custDataLst>
                      <p:tags r:id="rId23"/>
                    </p:custDataLst>
                  </p:nvPr>
                </p:nvSpPr>
                <p:spPr>
                  <a:xfrm>
                    <a:off x="21576891" y="17847077"/>
                    <a:ext cx="426357" cy="671286"/>
                  </a:xfrm>
                  <a:custGeom>
                    <a:avLst/>
                    <a:gdLst>
                      <a:gd name="connsiteX0" fmla="*/ 427646 w 426357"/>
                      <a:gd name="connsiteY0" fmla="*/ 671604 h 671285"/>
                      <a:gd name="connsiteX1" fmla="*/ 415916 w 426357"/>
                      <a:gd name="connsiteY1" fmla="*/ 671604 h 671285"/>
                      <a:gd name="connsiteX2" fmla="*/ 720 w 426357"/>
                      <a:gd name="connsiteY2" fmla="*/ 671604 h 671285"/>
                      <a:gd name="connsiteX3" fmla="*/ 720 w 426357"/>
                      <a:gd name="connsiteY3" fmla="*/ 720 h 671285"/>
                      <a:gd name="connsiteX4" fmla="*/ 415916 w 426357"/>
                      <a:gd name="connsiteY4" fmla="*/ 720 h 671285"/>
                      <a:gd name="connsiteX5" fmla="*/ 427646 w 426357"/>
                      <a:gd name="connsiteY5" fmla="*/ 12449 h 671285"/>
                      <a:gd name="connsiteX6" fmla="*/ 427646 w 426357"/>
                      <a:gd name="connsiteY6" fmla="*/ 671604 h 67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357" h="671285">
                        <a:moveTo>
                          <a:pt x="427646" y="671604"/>
                        </a:moveTo>
                        <a:cubicBezTo>
                          <a:pt x="422953" y="671604"/>
                          <a:pt x="420609" y="671604"/>
                          <a:pt x="415916" y="671604"/>
                        </a:cubicBezTo>
                        <a:lnTo>
                          <a:pt x="720" y="671604"/>
                        </a:lnTo>
                        <a:lnTo>
                          <a:pt x="720" y="720"/>
                        </a:lnTo>
                        <a:lnTo>
                          <a:pt x="415916" y="720"/>
                        </a:lnTo>
                        <a:cubicBezTo>
                          <a:pt x="422953" y="720"/>
                          <a:pt x="427646" y="5413"/>
                          <a:pt x="427646" y="12449"/>
                        </a:cubicBezTo>
                        <a:lnTo>
                          <a:pt x="427646" y="671604"/>
                        </a:lnTo>
                        <a:close/>
                      </a:path>
                    </a:pathLst>
                  </a:custGeom>
                  <a:solidFill>
                    <a:srgbClr val="E1E6E9"/>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1" name="PA-任意多边形 4486"/>
                  <p:cNvSpPr/>
                  <p:nvPr>
                    <p:custDataLst>
                      <p:tags r:id="rId24"/>
                    </p:custDataLst>
                  </p:nvPr>
                </p:nvSpPr>
                <p:spPr>
                  <a:xfrm>
                    <a:off x="21638677" y="18352211"/>
                    <a:ext cx="51405" cy="51405"/>
                  </a:xfrm>
                  <a:custGeom>
                    <a:avLst/>
                    <a:gdLst>
                      <a:gd name="connsiteX0" fmla="*/ 2268 w 51404"/>
                      <a:gd name="connsiteY0" fmla="*/ 2268 h 51404"/>
                      <a:gd name="connsiteX1" fmla="*/ 49182 w 51404"/>
                      <a:gd name="connsiteY1" fmla="*/ 2268 h 51404"/>
                      <a:gd name="connsiteX2" fmla="*/ 49182 w 51404"/>
                      <a:gd name="connsiteY2" fmla="*/ 49182 h 51404"/>
                      <a:gd name="connsiteX3" fmla="*/ 2268 w 51404"/>
                      <a:gd name="connsiteY3" fmla="*/ 49182 h 51404"/>
                    </a:gdLst>
                    <a:ahLst/>
                    <a:cxnLst>
                      <a:cxn ang="0">
                        <a:pos x="connsiteX0" y="connsiteY0"/>
                      </a:cxn>
                      <a:cxn ang="0">
                        <a:pos x="connsiteX1" y="connsiteY1"/>
                      </a:cxn>
                      <a:cxn ang="0">
                        <a:pos x="connsiteX2" y="connsiteY2"/>
                      </a:cxn>
                      <a:cxn ang="0">
                        <a:pos x="connsiteX3" y="connsiteY3"/>
                      </a:cxn>
                    </a:cxnLst>
                    <a:rect l="l" t="t" r="r" b="b"/>
                    <a:pathLst>
                      <a:path w="51404" h="51404">
                        <a:moveTo>
                          <a:pt x="2268" y="2268"/>
                        </a:moveTo>
                        <a:lnTo>
                          <a:pt x="49182" y="2268"/>
                        </a:lnTo>
                        <a:lnTo>
                          <a:pt x="49182" y="49182"/>
                        </a:lnTo>
                        <a:lnTo>
                          <a:pt x="2268" y="49182"/>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 name="PA-任意多边形 4487"/>
                  <p:cNvSpPr/>
                  <p:nvPr>
                    <p:custDataLst>
                      <p:tags r:id="rId25"/>
                    </p:custDataLst>
                  </p:nvPr>
                </p:nvSpPr>
                <p:spPr>
                  <a:xfrm>
                    <a:off x="21765348" y="18352211"/>
                    <a:ext cx="51405" cy="51405"/>
                  </a:xfrm>
                  <a:custGeom>
                    <a:avLst/>
                    <a:gdLst>
                      <a:gd name="connsiteX0" fmla="*/ 2268 w 51404"/>
                      <a:gd name="connsiteY0" fmla="*/ 2268 h 51404"/>
                      <a:gd name="connsiteX1" fmla="*/ 49182 w 51404"/>
                      <a:gd name="connsiteY1" fmla="*/ 2268 h 51404"/>
                      <a:gd name="connsiteX2" fmla="*/ 49182 w 51404"/>
                      <a:gd name="connsiteY2" fmla="*/ 49182 h 51404"/>
                      <a:gd name="connsiteX3" fmla="*/ 2268 w 51404"/>
                      <a:gd name="connsiteY3" fmla="*/ 49182 h 51404"/>
                    </a:gdLst>
                    <a:ahLst/>
                    <a:cxnLst>
                      <a:cxn ang="0">
                        <a:pos x="connsiteX0" y="connsiteY0"/>
                      </a:cxn>
                      <a:cxn ang="0">
                        <a:pos x="connsiteX1" y="connsiteY1"/>
                      </a:cxn>
                      <a:cxn ang="0">
                        <a:pos x="connsiteX2" y="connsiteY2"/>
                      </a:cxn>
                      <a:cxn ang="0">
                        <a:pos x="connsiteX3" y="connsiteY3"/>
                      </a:cxn>
                    </a:cxnLst>
                    <a:rect l="l" t="t" r="r" b="b"/>
                    <a:pathLst>
                      <a:path w="51404" h="51404">
                        <a:moveTo>
                          <a:pt x="2268" y="2268"/>
                        </a:moveTo>
                        <a:lnTo>
                          <a:pt x="49182" y="2268"/>
                        </a:lnTo>
                        <a:lnTo>
                          <a:pt x="49182" y="49182"/>
                        </a:lnTo>
                        <a:lnTo>
                          <a:pt x="2268" y="49182"/>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3" name="PA-任意多边形 4488"/>
                  <p:cNvSpPr/>
                  <p:nvPr>
                    <p:custDataLst>
                      <p:tags r:id="rId26"/>
                    </p:custDataLst>
                  </p:nvPr>
                </p:nvSpPr>
                <p:spPr>
                  <a:xfrm>
                    <a:off x="21893566" y="18353758"/>
                    <a:ext cx="45357" cy="45357"/>
                  </a:xfrm>
                  <a:custGeom>
                    <a:avLst/>
                    <a:gdLst>
                      <a:gd name="connsiteX0" fmla="*/ 720 w 45357"/>
                      <a:gd name="connsiteY0" fmla="*/ 720 h 45357"/>
                      <a:gd name="connsiteX1" fmla="*/ 47634 w 45357"/>
                      <a:gd name="connsiteY1" fmla="*/ 720 h 45357"/>
                      <a:gd name="connsiteX2" fmla="*/ 47634 w 45357"/>
                      <a:gd name="connsiteY2" fmla="*/ 47634 h 45357"/>
                      <a:gd name="connsiteX3" fmla="*/ 720 w 45357"/>
                      <a:gd name="connsiteY3" fmla="*/ 47634 h 45357"/>
                    </a:gdLst>
                    <a:ahLst/>
                    <a:cxnLst>
                      <a:cxn ang="0">
                        <a:pos x="connsiteX0" y="connsiteY0"/>
                      </a:cxn>
                      <a:cxn ang="0">
                        <a:pos x="connsiteX1" y="connsiteY1"/>
                      </a:cxn>
                      <a:cxn ang="0">
                        <a:pos x="connsiteX2" y="connsiteY2"/>
                      </a:cxn>
                      <a:cxn ang="0">
                        <a:pos x="connsiteX3" y="connsiteY3"/>
                      </a:cxn>
                    </a:cxnLst>
                    <a:rect l="l" t="t" r="r" b="b"/>
                    <a:pathLst>
                      <a:path w="45357" h="45357">
                        <a:moveTo>
                          <a:pt x="720" y="720"/>
                        </a:moveTo>
                        <a:lnTo>
                          <a:pt x="47634" y="720"/>
                        </a:lnTo>
                        <a:lnTo>
                          <a:pt x="47634" y="47634"/>
                        </a:lnTo>
                        <a:lnTo>
                          <a:pt x="720" y="47634"/>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4" name="PA-任意多边形 4489"/>
                  <p:cNvSpPr/>
                  <p:nvPr>
                    <p:custDataLst>
                      <p:tags r:id="rId27"/>
                    </p:custDataLst>
                  </p:nvPr>
                </p:nvSpPr>
                <p:spPr>
                  <a:xfrm>
                    <a:off x="21649611" y="17438917"/>
                    <a:ext cx="247952" cy="810381"/>
                  </a:xfrm>
                  <a:custGeom>
                    <a:avLst/>
                    <a:gdLst>
                      <a:gd name="connsiteX0" fmla="*/ 720 w 247952"/>
                      <a:gd name="connsiteY0" fmla="*/ 603577 h 810380"/>
                      <a:gd name="connsiteX1" fmla="*/ 115661 w 247952"/>
                      <a:gd name="connsiteY1" fmla="*/ 805310 h 810380"/>
                      <a:gd name="connsiteX2" fmla="*/ 134427 w 247952"/>
                      <a:gd name="connsiteY2" fmla="*/ 805310 h 810380"/>
                      <a:gd name="connsiteX3" fmla="*/ 249368 w 247952"/>
                      <a:gd name="connsiteY3" fmla="*/ 603577 h 810380"/>
                      <a:gd name="connsiteX4" fmla="*/ 249368 w 247952"/>
                      <a:gd name="connsiteY4" fmla="*/ 720 h 810380"/>
                      <a:gd name="connsiteX5" fmla="*/ 720 w 247952"/>
                      <a:gd name="connsiteY5" fmla="*/ 720 h 810380"/>
                      <a:gd name="connsiteX6" fmla="*/ 720 w 247952"/>
                      <a:gd name="connsiteY6" fmla="*/ 603577 h 81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952" h="810380">
                        <a:moveTo>
                          <a:pt x="720" y="603577"/>
                        </a:moveTo>
                        <a:lnTo>
                          <a:pt x="115661" y="805310"/>
                        </a:lnTo>
                        <a:cubicBezTo>
                          <a:pt x="120354" y="812347"/>
                          <a:pt x="129737" y="812347"/>
                          <a:pt x="134427" y="805310"/>
                        </a:cubicBezTo>
                        <a:lnTo>
                          <a:pt x="249368" y="603577"/>
                        </a:lnTo>
                        <a:lnTo>
                          <a:pt x="249368" y="720"/>
                        </a:lnTo>
                        <a:lnTo>
                          <a:pt x="720" y="720"/>
                        </a:lnTo>
                        <a:lnTo>
                          <a:pt x="720" y="603577"/>
                        </a:lnTo>
                        <a:close/>
                      </a:path>
                    </a:pathLst>
                  </a:custGeom>
                  <a:solidFill>
                    <a:srgbClr val="FFFFFF"/>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5" name="PA-任意多边形 4490"/>
                  <p:cNvSpPr/>
                  <p:nvPr>
                    <p:custDataLst>
                      <p:tags r:id="rId28"/>
                    </p:custDataLst>
                  </p:nvPr>
                </p:nvSpPr>
                <p:spPr>
                  <a:xfrm>
                    <a:off x="21626152" y="17417808"/>
                    <a:ext cx="296333" cy="852714"/>
                  </a:xfrm>
                  <a:custGeom>
                    <a:avLst/>
                    <a:gdLst>
                      <a:gd name="connsiteX0" fmla="*/ 148503 w 296333"/>
                      <a:gd name="connsiteY0" fmla="*/ 854568 h 852714"/>
                      <a:gd name="connsiteX1" fmla="*/ 148503 w 296333"/>
                      <a:gd name="connsiteY1" fmla="*/ 854568 h 852714"/>
                      <a:gd name="connsiteX2" fmla="*/ 118007 w 296333"/>
                      <a:gd name="connsiteY2" fmla="*/ 838149 h 852714"/>
                      <a:gd name="connsiteX3" fmla="*/ 720 w 296333"/>
                      <a:gd name="connsiteY3" fmla="*/ 631722 h 852714"/>
                      <a:gd name="connsiteX4" fmla="*/ 720 w 296333"/>
                      <a:gd name="connsiteY4" fmla="*/ 720 h 852714"/>
                      <a:gd name="connsiteX5" fmla="*/ 296282 w 296333"/>
                      <a:gd name="connsiteY5" fmla="*/ 720 h 852714"/>
                      <a:gd name="connsiteX6" fmla="*/ 296282 w 296333"/>
                      <a:gd name="connsiteY6" fmla="*/ 631726 h 852714"/>
                      <a:gd name="connsiteX7" fmla="*/ 178995 w 296333"/>
                      <a:gd name="connsiteY7" fmla="*/ 838152 h 852714"/>
                      <a:gd name="connsiteX8" fmla="*/ 148503 w 296333"/>
                      <a:gd name="connsiteY8" fmla="*/ 854568 h 852714"/>
                      <a:gd name="connsiteX9" fmla="*/ 47634 w 296333"/>
                      <a:gd name="connsiteY9" fmla="*/ 617650 h 852714"/>
                      <a:gd name="connsiteX10" fmla="*/ 148503 w 296333"/>
                      <a:gd name="connsiteY10" fmla="*/ 793581 h 852714"/>
                      <a:gd name="connsiteX11" fmla="*/ 249371 w 296333"/>
                      <a:gd name="connsiteY11" fmla="*/ 617650 h 852714"/>
                      <a:gd name="connsiteX12" fmla="*/ 249371 w 296333"/>
                      <a:gd name="connsiteY12" fmla="*/ 45288 h 852714"/>
                      <a:gd name="connsiteX13" fmla="*/ 47637 w 296333"/>
                      <a:gd name="connsiteY13" fmla="*/ 45288 h 852714"/>
                      <a:gd name="connsiteX14" fmla="*/ 47637 w 296333"/>
                      <a:gd name="connsiteY14" fmla="*/ 617650 h 85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333" h="852714">
                        <a:moveTo>
                          <a:pt x="148503" y="854568"/>
                        </a:moveTo>
                        <a:lnTo>
                          <a:pt x="148503" y="854568"/>
                        </a:lnTo>
                        <a:cubicBezTo>
                          <a:pt x="136773" y="854568"/>
                          <a:pt x="125044" y="847532"/>
                          <a:pt x="118007" y="838149"/>
                        </a:cubicBezTo>
                        <a:lnTo>
                          <a:pt x="720" y="631722"/>
                        </a:lnTo>
                        <a:lnTo>
                          <a:pt x="720" y="720"/>
                        </a:lnTo>
                        <a:lnTo>
                          <a:pt x="296282" y="720"/>
                        </a:lnTo>
                        <a:lnTo>
                          <a:pt x="296282" y="631726"/>
                        </a:lnTo>
                        <a:lnTo>
                          <a:pt x="178995" y="838152"/>
                        </a:lnTo>
                        <a:cubicBezTo>
                          <a:pt x="171958" y="847532"/>
                          <a:pt x="160229" y="854568"/>
                          <a:pt x="148503" y="854568"/>
                        </a:cubicBezTo>
                        <a:close/>
                        <a:moveTo>
                          <a:pt x="47634" y="617650"/>
                        </a:moveTo>
                        <a:lnTo>
                          <a:pt x="148503" y="793581"/>
                        </a:lnTo>
                        <a:lnTo>
                          <a:pt x="249371" y="617650"/>
                        </a:lnTo>
                        <a:lnTo>
                          <a:pt x="249371" y="45288"/>
                        </a:lnTo>
                        <a:lnTo>
                          <a:pt x="47637" y="45288"/>
                        </a:lnTo>
                        <a:lnTo>
                          <a:pt x="47637" y="617650"/>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6" name="PA-任意多边形 4491"/>
                  <p:cNvSpPr/>
                  <p:nvPr>
                    <p:custDataLst>
                      <p:tags r:id="rId29"/>
                    </p:custDataLst>
                  </p:nvPr>
                </p:nvSpPr>
                <p:spPr>
                  <a:xfrm>
                    <a:off x="21731711" y="17460029"/>
                    <a:ext cx="84667" cy="580571"/>
                  </a:xfrm>
                  <a:custGeom>
                    <a:avLst/>
                    <a:gdLst>
                      <a:gd name="connsiteX0" fmla="*/ 720 w 84666"/>
                      <a:gd name="connsiteY0" fmla="*/ 720 h 580571"/>
                      <a:gd name="connsiteX1" fmla="*/ 85166 w 84666"/>
                      <a:gd name="connsiteY1" fmla="*/ 720 h 580571"/>
                      <a:gd name="connsiteX2" fmla="*/ 85166 w 84666"/>
                      <a:gd name="connsiteY2" fmla="*/ 582465 h 580571"/>
                      <a:gd name="connsiteX3" fmla="*/ 720 w 84666"/>
                      <a:gd name="connsiteY3" fmla="*/ 582465 h 580571"/>
                    </a:gdLst>
                    <a:ahLst/>
                    <a:cxnLst>
                      <a:cxn ang="0">
                        <a:pos x="connsiteX0" y="connsiteY0"/>
                      </a:cxn>
                      <a:cxn ang="0">
                        <a:pos x="connsiteX1" y="connsiteY1"/>
                      </a:cxn>
                      <a:cxn ang="0">
                        <a:pos x="connsiteX2" y="connsiteY2"/>
                      </a:cxn>
                      <a:cxn ang="0">
                        <a:pos x="connsiteX3" y="connsiteY3"/>
                      </a:cxn>
                    </a:cxnLst>
                    <a:rect l="l" t="t" r="r" b="b"/>
                    <a:pathLst>
                      <a:path w="84666" h="580571">
                        <a:moveTo>
                          <a:pt x="720" y="720"/>
                        </a:moveTo>
                        <a:lnTo>
                          <a:pt x="85166" y="720"/>
                        </a:lnTo>
                        <a:lnTo>
                          <a:pt x="85166" y="582465"/>
                        </a:lnTo>
                        <a:lnTo>
                          <a:pt x="720" y="582465"/>
                        </a:lnTo>
                        <a:close/>
                      </a:path>
                    </a:pathLst>
                  </a:custGeom>
                  <a:solidFill>
                    <a:srgbClr val="2EA2DB"/>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7" name="PA-任意多边形 4492"/>
                  <p:cNvSpPr/>
                  <p:nvPr>
                    <p:custDataLst>
                      <p:tags r:id="rId30"/>
                    </p:custDataLst>
                  </p:nvPr>
                </p:nvSpPr>
                <p:spPr>
                  <a:xfrm>
                    <a:off x="21649611" y="18041774"/>
                    <a:ext cx="247952" cy="205619"/>
                  </a:xfrm>
                  <a:custGeom>
                    <a:avLst/>
                    <a:gdLst>
                      <a:gd name="connsiteX0" fmla="*/ 720 w 247952"/>
                      <a:gd name="connsiteY0" fmla="*/ 720 h 205619"/>
                      <a:gd name="connsiteX1" fmla="*/ 115661 w 247952"/>
                      <a:gd name="connsiteY1" fmla="*/ 200107 h 205619"/>
                      <a:gd name="connsiteX2" fmla="*/ 134427 w 247952"/>
                      <a:gd name="connsiteY2" fmla="*/ 200107 h 205619"/>
                      <a:gd name="connsiteX3" fmla="*/ 249368 w 247952"/>
                      <a:gd name="connsiteY3" fmla="*/ 720 h 205619"/>
                    </a:gdLst>
                    <a:ahLst/>
                    <a:cxnLst>
                      <a:cxn ang="0">
                        <a:pos x="connsiteX0" y="connsiteY0"/>
                      </a:cxn>
                      <a:cxn ang="0">
                        <a:pos x="connsiteX1" y="connsiteY1"/>
                      </a:cxn>
                      <a:cxn ang="0">
                        <a:pos x="connsiteX2" y="connsiteY2"/>
                      </a:cxn>
                      <a:cxn ang="0">
                        <a:pos x="connsiteX3" y="connsiteY3"/>
                      </a:cxn>
                    </a:cxnLst>
                    <a:rect l="l" t="t" r="r" b="b"/>
                    <a:pathLst>
                      <a:path w="247952" h="205619">
                        <a:moveTo>
                          <a:pt x="720" y="720"/>
                        </a:moveTo>
                        <a:lnTo>
                          <a:pt x="115661" y="200107"/>
                        </a:lnTo>
                        <a:cubicBezTo>
                          <a:pt x="120354" y="207143"/>
                          <a:pt x="129737" y="207143"/>
                          <a:pt x="134427" y="200107"/>
                        </a:cubicBezTo>
                        <a:lnTo>
                          <a:pt x="249368" y="720"/>
                        </a:lnTo>
                      </a:path>
                    </a:pathLst>
                  </a:custGeom>
                  <a:solidFill>
                    <a:srgbClr val="FDBF5E"/>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8" name="PA-任意多边形 4493"/>
                  <p:cNvSpPr/>
                  <p:nvPr>
                    <p:custDataLst>
                      <p:tags r:id="rId31"/>
                    </p:custDataLst>
                  </p:nvPr>
                </p:nvSpPr>
                <p:spPr>
                  <a:xfrm>
                    <a:off x="21628499" y="18032391"/>
                    <a:ext cx="287262" cy="238881"/>
                  </a:xfrm>
                  <a:custGeom>
                    <a:avLst/>
                    <a:gdLst>
                      <a:gd name="connsiteX0" fmla="*/ 146156 w 287261"/>
                      <a:gd name="connsiteY0" fmla="*/ 239985 h 238880"/>
                      <a:gd name="connsiteX1" fmla="*/ 146156 w 287261"/>
                      <a:gd name="connsiteY1" fmla="*/ 239985 h 238880"/>
                      <a:gd name="connsiteX2" fmla="*/ 115661 w 287261"/>
                      <a:gd name="connsiteY2" fmla="*/ 223566 h 238880"/>
                      <a:gd name="connsiteX3" fmla="*/ 720 w 287261"/>
                      <a:gd name="connsiteY3" fmla="*/ 24179 h 238880"/>
                      <a:gd name="connsiteX4" fmla="*/ 40598 w 287261"/>
                      <a:gd name="connsiteY4" fmla="*/ 720 h 238880"/>
                      <a:gd name="connsiteX5" fmla="*/ 143810 w 287261"/>
                      <a:gd name="connsiteY5" fmla="*/ 181341 h 238880"/>
                      <a:gd name="connsiteX6" fmla="*/ 247021 w 287261"/>
                      <a:gd name="connsiteY6" fmla="*/ 720 h 238880"/>
                      <a:gd name="connsiteX7" fmla="*/ 286899 w 287261"/>
                      <a:gd name="connsiteY7" fmla="*/ 24179 h 238880"/>
                      <a:gd name="connsiteX8" fmla="*/ 171958 w 287261"/>
                      <a:gd name="connsiteY8" fmla="*/ 223566 h 238880"/>
                      <a:gd name="connsiteX9" fmla="*/ 146156 w 287261"/>
                      <a:gd name="connsiteY9" fmla="*/ 239985 h 23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261" h="238880">
                        <a:moveTo>
                          <a:pt x="146156" y="239985"/>
                        </a:moveTo>
                        <a:lnTo>
                          <a:pt x="146156" y="239985"/>
                        </a:lnTo>
                        <a:cubicBezTo>
                          <a:pt x="134427" y="239985"/>
                          <a:pt x="122697" y="232949"/>
                          <a:pt x="115661" y="223566"/>
                        </a:cubicBezTo>
                        <a:lnTo>
                          <a:pt x="720" y="24179"/>
                        </a:lnTo>
                        <a:lnTo>
                          <a:pt x="40598" y="720"/>
                        </a:lnTo>
                        <a:lnTo>
                          <a:pt x="143810" y="181341"/>
                        </a:lnTo>
                        <a:lnTo>
                          <a:pt x="247021" y="720"/>
                        </a:lnTo>
                        <a:lnTo>
                          <a:pt x="286899" y="24179"/>
                        </a:lnTo>
                        <a:lnTo>
                          <a:pt x="171958" y="223566"/>
                        </a:lnTo>
                        <a:cubicBezTo>
                          <a:pt x="169612" y="232949"/>
                          <a:pt x="157882" y="239985"/>
                          <a:pt x="146156" y="239985"/>
                        </a:cubicBez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9" name="PA-任意多边形 4494"/>
                  <p:cNvSpPr/>
                  <p:nvPr>
                    <p:custDataLst>
                      <p:tags r:id="rId32"/>
                    </p:custDataLst>
                  </p:nvPr>
                </p:nvSpPr>
                <p:spPr>
                  <a:xfrm>
                    <a:off x="21649611" y="17262989"/>
                    <a:ext cx="247952" cy="175381"/>
                  </a:xfrm>
                  <a:custGeom>
                    <a:avLst/>
                    <a:gdLst>
                      <a:gd name="connsiteX0" fmla="*/ 200107 w 247952"/>
                      <a:gd name="connsiteY0" fmla="*/ 720 h 175380"/>
                      <a:gd name="connsiteX1" fmla="*/ 49981 w 247952"/>
                      <a:gd name="connsiteY1" fmla="*/ 720 h 175380"/>
                      <a:gd name="connsiteX2" fmla="*/ 720 w 247952"/>
                      <a:gd name="connsiteY2" fmla="*/ 49981 h 175380"/>
                      <a:gd name="connsiteX3" fmla="*/ 720 w 247952"/>
                      <a:gd name="connsiteY3" fmla="*/ 176651 h 175380"/>
                      <a:gd name="connsiteX4" fmla="*/ 249368 w 247952"/>
                      <a:gd name="connsiteY4" fmla="*/ 176651 h 175380"/>
                      <a:gd name="connsiteX5" fmla="*/ 249368 w 247952"/>
                      <a:gd name="connsiteY5" fmla="*/ 49978 h 175380"/>
                      <a:gd name="connsiteX6" fmla="*/ 200107 w 247952"/>
                      <a:gd name="connsiteY6" fmla="*/ 720 h 17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952" h="175380">
                        <a:moveTo>
                          <a:pt x="200107" y="720"/>
                        </a:moveTo>
                        <a:lnTo>
                          <a:pt x="49981" y="720"/>
                        </a:lnTo>
                        <a:cubicBezTo>
                          <a:pt x="21832" y="720"/>
                          <a:pt x="720" y="21832"/>
                          <a:pt x="720" y="49981"/>
                        </a:cubicBezTo>
                        <a:lnTo>
                          <a:pt x="720" y="176651"/>
                        </a:lnTo>
                        <a:lnTo>
                          <a:pt x="249368" y="176651"/>
                        </a:lnTo>
                        <a:lnTo>
                          <a:pt x="249368" y="49978"/>
                        </a:lnTo>
                        <a:cubicBezTo>
                          <a:pt x="249368" y="21829"/>
                          <a:pt x="225909" y="720"/>
                          <a:pt x="200107" y="720"/>
                        </a:cubicBezTo>
                        <a:close/>
                      </a:path>
                    </a:pathLst>
                  </a:custGeom>
                  <a:solidFill>
                    <a:srgbClr val="F160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0" name="PA-任意多边形 4495"/>
                  <p:cNvSpPr/>
                  <p:nvPr>
                    <p:custDataLst>
                      <p:tags r:id="rId33"/>
                    </p:custDataLst>
                  </p:nvPr>
                </p:nvSpPr>
                <p:spPr>
                  <a:xfrm>
                    <a:off x="21624604" y="17237982"/>
                    <a:ext cx="299357" cy="226786"/>
                  </a:xfrm>
                  <a:custGeom>
                    <a:avLst/>
                    <a:gdLst>
                      <a:gd name="connsiteX0" fmla="*/ 297830 w 299357"/>
                      <a:gd name="connsiteY0" fmla="*/ 225114 h 226785"/>
                      <a:gd name="connsiteX1" fmla="*/ 2268 w 299357"/>
                      <a:gd name="connsiteY1" fmla="*/ 225114 h 226785"/>
                      <a:gd name="connsiteX2" fmla="*/ 2268 w 299357"/>
                      <a:gd name="connsiteY2" fmla="*/ 74984 h 226785"/>
                      <a:gd name="connsiteX3" fmla="*/ 74984 w 299357"/>
                      <a:gd name="connsiteY3" fmla="*/ 2268 h 226785"/>
                      <a:gd name="connsiteX4" fmla="*/ 222767 w 299357"/>
                      <a:gd name="connsiteY4" fmla="*/ 2268 h 226785"/>
                      <a:gd name="connsiteX5" fmla="*/ 274374 w 299357"/>
                      <a:gd name="connsiteY5" fmla="*/ 23380 h 226785"/>
                      <a:gd name="connsiteX6" fmla="*/ 295487 w 299357"/>
                      <a:gd name="connsiteY6" fmla="*/ 74987 h 226785"/>
                      <a:gd name="connsiteX7" fmla="*/ 297830 w 299357"/>
                      <a:gd name="connsiteY7" fmla="*/ 225114 h 226785"/>
                      <a:gd name="connsiteX8" fmla="*/ 49182 w 299357"/>
                      <a:gd name="connsiteY8" fmla="*/ 178199 h 226785"/>
                      <a:gd name="connsiteX9" fmla="*/ 250916 w 299357"/>
                      <a:gd name="connsiteY9" fmla="*/ 178199 h 226785"/>
                      <a:gd name="connsiteX10" fmla="*/ 250916 w 299357"/>
                      <a:gd name="connsiteY10" fmla="*/ 74984 h 226785"/>
                      <a:gd name="connsiteX11" fmla="*/ 225114 w 299357"/>
                      <a:gd name="connsiteY11" fmla="*/ 49182 h 226785"/>
                      <a:gd name="connsiteX12" fmla="*/ 74987 w 299357"/>
                      <a:gd name="connsiteY12" fmla="*/ 49182 h 226785"/>
                      <a:gd name="connsiteX13" fmla="*/ 49185 w 299357"/>
                      <a:gd name="connsiteY13" fmla="*/ 74984 h 226785"/>
                      <a:gd name="connsiteX14" fmla="*/ 49185 w 299357"/>
                      <a:gd name="connsiteY14" fmla="*/ 178199 h 22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57" h="226785">
                        <a:moveTo>
                          <a:pt x="297830" y="225114"/>
                        </a:moveTo>
                        <a:lnTo>
                          <a:pt x="2268" y="225114"/>
                        </a:lnTo>
                        <a:lnTo>
                          <a:pt x="2268" y="74984"/>
                        </a:lnTo>
                        <a:cubicBezTo>
                          <a:pt x="2268" y="35109"/>
                          <a:pt x="35109" y="2268"/>
                          <a:pt x="74984" y="2268"/>
                        </a:cubicBezTo>
                        <a:lnTo>
                          <a:pt x="222767" y="2268"/>
                        </a:lnTo>
                        <a:cubicBezTo>
                          <a:pt x="241533" y="2268"/>
                          <a:pt x="260299" y="9304"/>
                          <a:pt x="274374" y="23380"/>
                        </a:cubicBezTo>
                        <a:cubicBezTo>
                          <a:pt x="288450" y="37456"/>
                          <a:pt x="295487" y="56222"/>
                          <a:pt x="295487" y="74987"/>
                        </a:cubicBezTo>
                        <a:lnTo>
                          <a:pt x="297830" y="225114"/>
                        </a:lnTo>
                        <a:close/>
                        <a:moveTo>
                          <a:pt x="49182" y="178199"/>
                        </a:moveTo>
                        <a:lnTo>
                          <a:pt x="250916" y="178199"/>
                        </a:lnTo>
                        <a:lnTo>
                          <a:pt x="250916" y="74984"/>
                        </a:lnTo>
                        <a:cubicBezTo>
                          <a:pt x="250916" y="60909"/>
                          <a:pt x="239186" y="49182"/>
                          <a:pt x="225114" y="49182"/>
                        </a:cubicBezTo>
                        <a:lnTo>
                          <a:pt x="74987" y="49182"/>
                        </a:lnTo>
                        <a:cubicBezTo>
                          <a:pt x="60912" y="49182"/>
                          <a:pt x="49185" y="60912"/>
                          <a:pt x="49185" y="74984"/>
                        </a:cubicBezTo>
                        <a:lnTo>
                          <a:pt x="49185" y="178199"/>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1" name="PA-任意多边形 4496"/>
                  <p:cNvSpPr/>
                  <p:nvPr>
                    <p:custDataLst>
                      <p:tags r:id="rId34"/>
                    </p:custDataLst>
                  </p:nvPr>
                </p:nvSpPr>
                <p:spPr>
                  <a:xfrm>
                    <a:off x="21723126" y="18173933"/>
                    <a:ext cx="102810" cy="75595"/>
                  </a:xfrm>
                  <a:custGeom>
                    <a:avLst/>
                    <a:gdLst>
                      <a:gd name="connsiteX0" fmla="*/ 2268 w 102809"/>
                      <a:gd name="connsiteY0" fmla="*/ 2268 h 75595"/>
                      <a:gd name="connsiteX1" fmla="*/ 42146 w 102809"/>
                      <a:gd name="connsiteY1" fmla="*/ 70294 h 75595"/>
                      <a:gd name="connsiteX2" fmla="*/ 60912 w 102809"/>
                      <a:gd name="connsiteY2" fmla="*/ 70294 h 75595"/>
                      <a:gd name="connsiteX3" fmla="*/ 100790 w 102809"/>
                      <a:gd name="connsiteY3" fmla="*/ 2268 h 75595"/>
                      <a:gd name="connsiteX4" fmla="*/ 2268 w 102809"/>
                      <a:gd name="connsiteY4" fmla="*/ 2268 h 7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9" h="75595">
                        <a:moveTo>
                          <a:pt x="2268" y="2268"/>
                        </a:moveTo>
                        <a:lnTo>
                          <a:pt x="42146" y="70294"/>
                        </a:lnTo>
                        <a:cubicBezTo>
                          <a:pt x="46839" y="77331"/>
                          <a:pt x="56222" y="77331"/>
                          <a:pt x="60912" y="70294"/>
                        </a:cubicBezTo>
                        <a:lnTo>
                          <a:pt x="100790" y="2268"/>
                        </a:lnTo>
                        <a:lnTo>
                          <a:pt x="2268" y="2268"/>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4" name="PA-任意多边形 4497"/>
                  <p:cNvSpPr/>
                  <p:nvPr>
                    <p:custDataLst>
                      <p:tags r:id="rId35"/>
                    </p:custDataLst>
                  </p:nvPr>
                </p:nvSpPr>
                <p:spPr>
                  <a:xfrm>
                    <a:off x="21683248" y="18150477"/>
                    <a:ext cx="181429" cy="123976"/>
                  </a:xfrm>
                  <a:custGeom>
                    <a:avLst/>
                    <a:gdLst>
                      <a:gd name="connsiteX0" fmla="*/ 91407 w 181428"/>
                      <a:gd name="connsiteY0" fmla="*/ 121899 h 123976"/>
                      <a:gd name="connsiteX1" fmla="*/ 60912 w 181428"/>
                      <a:gd name="connsiteY1" fmla="*/ 105480 h 123976"/>
                      <a:gd name="connsiteX2" fmla="*/ 2268 w 181428"/>
                      <a:gd name="connsiteY2" fmla="*/ 2268 h 123976"/>
                      <a:gd name="connsiteX3" fmla="*/ 180546 w 181428"/>
                      <a:gd name="connsiteY3" fmla="*/ 2268 h 123976"/>
                      <a:gd name="connsiteX4" fmla="*/ 121902 w 181428"/>
                      <a:gd name="connsiteY4" fmla="*/ 105480 h 123976"/>
                      <a:gd name="connsiteX5" fmla="*/ 91407 w 181428"/>
                      <a:gd name="connsiteY5" fmla="*/ 121899 h 123976"/>
                      <a:gd name="connsiteX6" fmla="*/ 84367 w 181428"/>
                      <a:gd name="connsiteY6" fmla="*/ 49182 h 123976"/>
                      <a:gd name="connsiteX7" fmla="*/ 91404 w 181428"/>
                      <a:gd name="connsiteY7" fmla="*/ 63258 h 123976"/>
                      <a:gd name="connsiteX8" fmla="*/ 98440 w 181428"/>
                      <a:gd name="connsiteY8" fmla="*/ 49182 h 123976"/>
                      <a:gd name="connsiteX9" fmla="*/ 84367 w 181428"/>
                      <a:gd name="connsiteY9" fmla="*/ 49182 h 1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428" h="123976">
                        <a:moveTo>
                          <a:pt x="91407" y="121899"/>
                        </a:moveTo>
                        <a:cubicBezTo>
                          <a:pt x="79677" y="121899"/>
                          <a:pt x="67948" y="114863"/>
                          <a:pt x="60912" y="105480"/>
                        </a:cubicBezTo>
                        <a:lnTo>
                          <a:pt x="2268" y="2268"/>
                        </a:lnTo>
                        <a:lnTo>
                          <a:pt x="180546" y="2268"/>
                        </a:lnTo>
                        <a:lnTo>
                          <a:pt x="121902" y="105480"/>
                        </a:lnTo>
                        <a:cubicBezTo>
                          <a:pt x="114862" y="114863"/>
                          <a:pt x="103133" y="121899"/>
                          <a:pt x="91407" y="121899"/>
                        </a:cubicBezTo>
                        <a:close/>
                        <a:moveTo>
                          <a:pt x="84367" y="49182"/>
                        </a:moveTo>
                        <a:lnTo>
                          <a:pt x="91404" y="63258"/>
                        </a:lnTo>
                        <a:lnTo>
                          <a:pt x="98440" y="49182"/>
                        </a:lnTo>
                        <a:lnTo>
                          <a:pt x="84367" y="49182"/>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 name="文本框 3"/>
                <p:cNvSpPr txBox="1"/>
                <p:nvPr>
                  <p:custDataLst>
                    <p:tags r:id="rId16"/>
                  </p:custDataLst>
                </p:nvPr>
              </p:nvSpPr>
              <p:spPr>
                <a:xfrm>
                  <a:off x="833573" y="1159937"/>
                  <a:ext cx="331694" cy="434300"/>
                </a:xfrm>
                <a:prstGeom prst="rect">
                  <a:avLst/>
                </a:prstGeom>
                <a:noFill/>
              </p:spPr>
              <p:txBody>
                <a:bodyPr wrap="square" rtlCol="0">
                  <a:spAutoFit/>
                </a:bodyPr>
                <a:lstStyle/>
                <a:p>
                  <a:r>
                    <a:rPr lang="en-US" altLang="zh-CN" b="1" dirty="0">
                      <a:cs typeface="+mn-ea"/>
                      <a:sym typeface="+mn-lt"/>
                    </a:rPr>
                    <a:t>3</a:t>
                  </a:r>
                  <a:endParaRPr lang="zh-CN" altLang="en-US" b="1" dirty="0">
                    <a:cs typeface="+mn-ea"/>
                    <a:sym typeface="+mn-lt"/>
                  </a:endParaRPr>
                </a:p>
              </p:txBody>
            </p:sp>
          </p:grpSp>
          <p:sp>
            <p:nvSpPr>
              <p:cNvPr id="9" name="矩形 8"/>
              <p:cNvSpPr/>
              <p:nvPr>
                <p:custDataLst>
                  <p:tags r:id="rId14"/>
                </p:custDataLst>
              </p:nvPr>
            </p:nvSpPr>
            <p:spPr>
              <a:xfrm>
                <a:off x="1205073" y="4128700"/>
                <a:ext cx="8938260" cy="652198"/>
              </a:xfrm>
              <a:prstGeom prst="rect">
                <a:avLst/>
              </a:prstGeom>
            </p:spPr>
            <p:txBody>
              <a:bodyPr wrap="square">
                <a:spAutoFit/>
              </a:bodyPr>
              <a:lstStyle/>
              <a:p>
                <a:pPr>
                  <a:lnSpc>
                    <a:spcPct val="150000"/>
                  </a:lnSpc>
                </a:pPr>
                <a:r>
                  <a:rPr lang="en-US" altLang="zh-CN" sz="2000" b="1" dirty="0">
                    <a:cs typeface="+mn-ea"/>
                    <a:sym typeface="+mn-lt"/>
                  </a:rPr>
                  <a:t>Read each title again and analyze how they are organized.</a:t>
                </a:r>
              </a:p>
            </p:txBody>
          </p:sp>
        </p:grpSp>
        <p:grpSp>
          <p:nvGrpSpPr>
            <p:cNvPr id="68" name="组合 67"/>
            <p:cNvGrpSpPr/>
            <p:nvPr/>
          </p:nvGrpSpPr>
          <p:grpSpPr>
            <a:xfrm>
              <a:off x="8222089" y="1751492"/>
              <a:ext cx="2855001" cy="575652"/>
              <a:chOff x="7855428" y="1804007"/>
              <a:chExt cx="2855001" cy="575652"/>
            </a:xfrm>
          </p:grpSpPr>
          <p:sp>
            <p:nvSpPr>
              <p:cNvPr id="67" name="Freeform 5"/>
              <p:cNvSpPr/>
              <p:nvPr>
                <p:custDataLst>
                  <p:tags r:id="rId11"/>
                </p:custDataLst>
              </p:nvPr>
            </p:nvSpPr>
            <p:spPr bwMode="auto">
              <a:xfrm flipV="1">
                <a:off x="7855428" y="1804007"/>
                <a:ext cx="2844154" cy="484579"/>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32B15D"/>
              </a:solidFill>
              <a:ln w="7938" cap="flat">
                <a:no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7" name="文本框 16"/>
              <p:cNvSpPr txBox="1"/>
              <p:nvPr>
                <p:custDataLst>
                  <p:tags r:id="rId12"/>
                </p:custDataLst>
              </p:nvPr>
            </p:nvSpPr>
            <p:spPr>
              <a:xfrm>
                <a:off x="8482214" y="1909417"/>
                <a:ext cx="2228215" cy="470242"/>
              </a:xfrm>
              <a:prstGeom prst="rect">
                <a:avLst/>
              </a:prstGeom>
              <a:noFill/>
            </p:spPr>
            <p:txBody>
              <a:bodyPr wrap="square" rtlCol="0">
                <a:spAutoFit/>
              </a:bodyPr>
              <a:lstStyle/>
              <a:p>
                <a:r>
                  <a:rPr lang="en-US" altLang="zh-CN" sz="2000" b="1">
                    <a:solidFill>
                      <a:schemeClr val="bg1"/>
                    </a:solidFill>
                    <a:effectLst>
                      <a:outerShdw blurRad="38100" dist="38100" dir="2700000" algn="tl">
                        <a:srgbClr val="000000">
                          <a:alpha val="43137"/>
                        </a:srgbClr>
                      </a:outerShdw>
                    </a:effectLst>
                  </a:rPr>
                  <a:t>What to write</a:t>
                </a:r>
              </a:p>
            </p:txBody>
          </p:sp>
        </p:grpSp>
      </p:grpSp>
      <p:sp>
        <p:nvSpPr>
          <p:cNvPr id="34" name="文本框 33"/>
          <p:cNvSpPr txBox="1"/>
          <p:nvPr>
            <p:custDataLst>
              <p:tags r:id="rId8"/>
            </p:custDataLst>
          </p:nvPr>
        </p:nvSpPr>
        <p:spPr>
          <a:xfrm>
            <a:off x="1847850" y="2573655"/>
            <a:ext cx="8891270" cy="2972435"/>
          </a:xfrm>
          <a:prstGeom prst="rect">
            <a:avLst/>
          </a:prstGeom>
        </p:spPr>
        <p:txBody>
          <a:bodyPr>
            <a:noAutofit/>
            <a:extLst>
              <a:ext uri="{4A0BC546-FE56-4ADE-93B0-CB8AF2F6F144}">
                <wpsdc:textFrameExt xmlns:wpsdc="http://www.wps.cn/officeDocument/2022/drawingmlCustomData" xmlns="" type="text"/>
              </a:ext>
            </a:extLst>
          </a:bodyPr>
          <a:lstStyle/>
          <a:p>
            <a:pPr>
              <a:lnSpc>
                <a:spcPct val="125000"/>
              </a:lnSpc>
              <a:spcBef>
                <a:spcPts val="0"/>
              </a:spcBef>
              <a:spcAft>
                <a:spcPts val="0"/>
              </a:spcAft>
            </a:pPr>
            <a:r>
              <a:rPr lang="en-US" altLang="zh-CN" sz="2400" dirty="0">
                <a:sym typeface="+mn-ea"/>
              </a:rPr>
              <a:t>Para. 2    Handshakes and Greetings in China</a:t>
            </a:r>
          </a:p>
          <a:p>
            <a:pPr>
              <a:lnSpc>
                <a:spcPct val="125000"/>
              </a:lnSpc>
              <a:spcBef>
                <a:spcPts val="0"/>
              </a:spcBef>
              <a:spcAft>
                <a:spcPts val="0"/>
              </a:spcAft>
            </a:pPr>
            <a:r>
              <a:rPr lang="en-US" altLang="zh-CN" sz="2400" dirty="0">
                <a:sym typeface="+mn-ea"/>
              </a:rPr>
              <a:t>Para. 3    Respect for People Older than You</a:t>
            </a:r>
          </a:p>
          <a:p>
            <a:pPr>
              <a:lnSpc>
                <a:spcPct val="125000"/>
              </a:lnSpc>
              <a:spcBef>
                <a:spcPts val="0"/>
              </a:spcBef>
              <a:spcAft>
                <a:spcPts val="0"/>
              </a:spcAft>
            </a:pPr>
            <a:r>
              <a:rPr lang="en-US" altLang="zh-CN" sz="2400" dirty="0">
                <a:sym typeface="+mn-ea"/>
              </a:rPr>
              <a:t>Para. 4    Gift-Giving Etiquette in China</a:t>
            </a:r>
          </a:p>
          <a:p>
            <a:pPr>
              <a:lnSpc>
                <a:spcPct val="125000"/>
              </a:lnSpc>
              <a:spcBef>
                <a:spcPts val="0"/>
              </a:spcBef>
              <a:spcAft>
                <a:spcPts val="0"/>
              </a:spcAft>
            </a:pPr>
            <a:r>
              <a:rPr lang="en-US" altLang="zh-CN" sz="2400" dirty="0">
                <a:sym typeface="+mn-ea"/>
              </a:rPr>
              <a:t>Para. 5    Toasting Etiquette and Attitudes towards Food Waste </a:t>
            </a:r>
          </a:p>
          <a:p>
            <a:pPr>
              <a:lnSpc>
                <a:spcPct val="125000"/>
              </a:lnSpc>
              <a:spcBef>
                <a:spcPts val="0"/>
              </a:spcBef>
              <a:spcAft>
                <a:spcPts val="0"/>
              </a:spcAft>
            </a:pPr>
            <a:r>
              <a:rPr lang="en-US" altLang="zh-CN" sz="2400" dirty="0">
                <a:sym typeface="+mn-ea"/>
              </a:rPr>
              <a:t>Para. 6    </a:t>
            </a:r>
            <a:r>
              <a:rPr lang="en-US" altLang="zh-CN" sz="2400" dirty="0"/>
              <a:t>Tea Etiquette </a:t>
            </a:r>
            <a:r>
              <a:rPr lang="en-US" altLang="zh-CN" sz="2400" dirty="0">
                <a:sym typeface="+mn-ea"/>
              </a:rPr>
              <a:t>and Handling Bones Properly</a:t>
            </a:r>
          </a:p>
          <a:p>
            <a:pPr>
              <a:lnSpc>
                <a:spcPct val="125000"/>
              </a:lnSpc>
              <a:spcBef>
                <a:spcPts val="0"/>
              </a:spcBef>
              <a:spcAft>
                <a:spcPts val="0"/>
              </a:spcAft>
            </a:pPr>
            <a:r>
              <a:rPr lang="en-US" altLang="zh-CN" sz="2400" dirty="0">
                <a:sym typeface="+mn-ea"/>
              </a:rPr>
              <a:t>Para. 7    Managing Personal Questions</a:t>
            </a:r>
          </a:p>
          <a:p>
            <a:pPr>
              <a:lnSpc>
                <a:spcPct val="125000"/>
              </a:lnSpc>
              <a:spcBef>
                <a:spcPts val="0"/>
              </a:spcBef>
              <a:spcAft>
                <a:spcPts val="0"/>
              </a:spcAft>
            </a:pPr>
            <a:endParaRPr lang="en-US" altLang="zh-CN" sz="2400" dirty="0">
              <a:sym typeface="+mn-ea"/>
            </a:endParaRPr>
          </a:p>
        </p:txBody>
      </p:sp>
      <p:sp>
        <p:nvSpPr>
          <p:cNvPr id="35" name="波形 34"/>
          <p:cNvSpPr/>
          <p:nvPr>
            <p:custDataLst>
              <p:tags r:id="rId9"/>
            </p:custDataLst>
          </p:nvPr>
        </p:nvSpPr>
        <p:spPr>
          <a:xfrm>
            <a:off x="7567930" y="5100955"/>
            <a:ext cx="2623185" cy="1128395"/>
          </a:xfrm>
          <a:prstGeom prst="wave">
            <a:avLst>
              <a:gd name="adj1" fmla="val 20000"/>
              <a:gd name="adj2" fmla="val 347"/>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sz="2400">
              <a:solidFill>
                <a:srgbClr val="FF0000"/>
              </a:solidFill>
              <a:latin typeface="Arial" panose="020B0604020202020204" pitchFamily="34" charset="0"/>
              <a:ea typeface="微软雅黑" panose="020B0503020204020204" charset="-122"/>
              <a:sym typeface="+mn-ea"/>
            </a:endParaRPr>
          </a:p>
          <a:p>
            <a:pPr algn="ctr"/>
            <a:r>
              <a:rPr lang="en-US" altLang="zh-CN" sz="2400" b="1">
                <a:solidFill>
                  <a:srgbClr val="FFFF00"/>
                </a:solidFill>
                <a:latin typeface="Arial" panose="020B0604020202020204" pitchFamily="34" charset="0"/>
                <a:ea typeface="微软雅黑" panose="020B0503020204020204" charset="-122"/>
                <a:sym typeface="+mn-ea"/>
              </a:rPr>
              <a:t>Progression</a:t>
            </a:r>
            <a:endParaRPr lang="en-US" altLang="zh-CN" sz="2400" b="1">
              <a:solidFill>
                <a:srgbClr val="FFFF00"/>
              </a:solidFill>
              <a:latin typeface="Arial" panose="020B0604020202020204" pitchFamily="34" charset="0"/>
              <a:ea typeface="微软雅黑" panose="020B0503020204020204" charset="-122"/>
            </a:endParaRPr>
          </a:p>
          <a:p>
            <a:pPr algn="ctr"/>
            <a:endParaRPr lang="en-US" altLang="zh-CN" sz="2400" b="1">
              <a:solidFill>
                <a:srgbClr val="FFFF00"/>
              </a:solidFill>
              <a:latin typeface="Arial" panose="020B0604020202020204" pitchFamily="34" charset="0"/>
              <a:ea typeface="微软雅黑" panose="020B0503020204020204" charset="-122"/>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平行四边形 9"/>
          <p:cNvSpPr/>
          <p:nvPr>
            <p:custDataLst>
              <p:tags r:id="rId2"/>
            </p:custDataLst>
          </p:nvPr>
        </p:nvSpPr>
        <p:spPr>
          <a:xfrm>
            <a:off x="3735572" y="220997"/>
            <a:ext cx="2027738" cy="333375"/>
          </a:xfrm>
          <a:prstGeom prst="parallelogram">
            <a:avLst/>
          </a:prstGeom>
          <a:solidFill>
            <a:srgbClr val="7CDBB9">
              <a:alpha val="30000"/>
            </a:srgbClr>
          </a:solidFill>
          <a:ln>
            <a:noFill/>
          </a:ln>
          <a:effectLst>
            <a:outerShdw blurRad="177800" dist="76200" dir="5400000" sx="90000" sy="90000" algn="t" rotWithShape="0">
              <a:srgbClr val="61A3D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buClrTx/>
              <a:buSzTx/>
              <a:defRPr/>
            </a:pPr>
            <a:r>
              <a:rPr lang="en-US" altLang="zh-CN" sz="2400" b="1" dirty="0">
                <a:solidFill>
                  <a:schemeClr val="tx1">
                    <a:lumMod val="60000"/>
                    <a:lumOff val="40000"/>
                  </a:schemeClr>
                </a:solidFill>
                <a:ea typeface="微软雅黑" panose="020B0503020204020204" charset="-122"/>
                <a:sym typeface="+mn-ea"/>
              </a:rPr>
              <a:t>Activate</a:t>
            </a:r>
          </a:p>
        </p:txBody>
      </p:sp>
      <p:sp>
        <p:nvSpPr>
          <p:cNvPr id="11" name="平行四边形 10"/>
          <p:cNvSpPr/>
          <p:nvPr>
            <p:custDataLst>
              <p:tags r:id="rId3"/>
            </p:custDataLst>
          </p:nvPr>
        </p:nvSpPr>
        <p:spPr>
          <a:xfrm>
            <a:off x="5777018" y="220997"/>
            <a:ext cx="2147189" cy="333375"/>
          </a:xfrm>
          <a:prstGeom prst="parallelogram">
            <a:avLst/>
          </a:prstGeom>
          <a:solidFill>
            <a:srgbClr val="7CD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ea typeface="微软雅黑" panose="020B0503020204020204" charset="-122"/>
                <a:sym typeface="+mn-ea"/>
              </a:rPr>
              <a:t>Acquire</a:t>
            </a:r>
          </a:p>
        </p:txBody>
      </p:sp>
      <p:sp>
        <p:nvSpPr>
          <p:cNvPr id="12" name="平行四边形 11"/>
          <p:cNvSpPr/>
          <p:nvPr>
            <p:custDataLst>
              <p:tags r:id="rId4"/>
            </p:custDataLst>
          </p:nvPr>
        </p:nvSpPr>
        <p:spPr>
          <a:xfrm>
            <a:off x="7937915" y="231792"/>
            <a:ext cx="2027738" cy="333375"/>
          </a:xfrm>
          <a:prstGeom prst="parallelogram">
            <a:avLst/>
          </a:prstGeom>
          <a:solidFill>
            <a:srgbClr val="7CDB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400" b="1" dirty="0">
                <a:solidFill>
                  <a:schemeClr val="tx1">
                    <a:lumMod val="60000"/>
                    <a:lumOff val="40000"/>
                  </a:schemeClr>
                </a:solidFill>
                <a:ea typeface="微软雅黑" panose="020B0503020204020204" charset="-122"/>
              </a:rPr>
              <a:t>Apply</a:t>
            </a:r>
          </a:p>
        </p:txBody>
      </p:sp>
      <p:sp>
        <p:nvSpPr>
          <p:cNvPr id="13" name="平行四边形 12"/>
          <p:cNvSpPr/>
          <p:nvPr>
            <p:custDataLst>
              <p:tags r:id="rId5"/>
            </p:custDataLst>
          </p:nvPr>
        </p:nvSpPr>
        <p:spPr>
          <a:xfrm>
            <a:off x="9973927" y="231792"/>
            <a:ext cx="2147189" cy="333375"/>
          </a:xfrm>
          <a:prstGeom prst="parallelogram">
            <a:avLst/>
          </a:prstGeom>
          <a:solidFill>
            <a:srgbClr val="7CDB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60000"/>
                    <a:lumOff val="40000"/>
                  </a:schemeClr>
                </a:solidFill>
                <a:ea typeface="微软雅黑" panose="020B0503020204020204" charset="-122"/>
                <a:sym typeface="+mn-ea"/>
              </a:rPr>
              <a:t>Assess</a:t>
            </a:r>
          </a:p>
        </p:txBody>
      </p:sp>
      <p:grpSp>
        <p:nvGrpSpPr>
          <p:cNvPr id="70" name="组合 69"/>
          <p:cNvGrpSpPr/>
          <p:nvPr/>
        </p:nvGrpSpPr>
        <p:grpSpPr>
          <a:xfrm>
            <a:off x="1397635" y="697230"/>
            <a:ext cx="9679305" cy="1382250"/>
            <a:chOff x="1397904" y="697194"/>
            <a:chExt cx="9679186" cy="1629950"/>
          </a:xfrm>
        </p:grpSpPr>
        <p:sp>
          <p:nvSpPr>
            <p:cNvPr id="362" name="Oval 18"/>
            <p:cNvSpPr/>
            <p:nvPr>
              <p:custDataLst>
                <p:tags r:id="rId6"/>
              </p:custDataLst>
            </p:nvPr>
          </p:nvSpPr>
          <p:spPr>
            <a:xfrm>
              <a:off x="8649281" y="1346948"/>
              <a:ext cx="347980" cy="260985"/>
            </a:xfrm>
            <a:custGeom>
              <a:avLst/>
              <a:gdLst>
                <a:gd name="connsiteX0" fmla="*/ 286884 w 598888"/>
                <a:gd name="connsiteY0" fmla="*/ 392767 h 507365"/>
                <a:gd name="connsiteX1" fmla="*/ 304096 w 598888"/>
                <a:gd name="connsiteY1" fmla="*/ 392767 h 507365"/>
                <a:gd name="connsiteX2" fmla="*/ 304096 w 598888"/>
                <a:gd name="connsiteY2" fmla="*/ 448275 h 507365"/>
                <a:gd name="connsiteX3" fmla="*/ 342824 w 598888"/>
                <a:gd name="connsiteY3" fmla="*/ 468330 h 507365"/>
                <a:gd name="connsiteX4" fmla="*/ 342824 w 598888"/>
                <a:gd name="connsiteY4" fmla="*/ 469046 h 507365"/>
                <a:gd name="connsiteX5" fmla="*/ 449325 w 598888"/>
                <a:gd name="connsiteY5" fmla="*/ 490533 h 507365"/>
                <a:gd name="connsiteX6" fmla="*/ 446098 w 598888"/>
                <a:gd name="connsiteY6" fmla="*/ 507365 h 507365"/>
                <a:gd name="connsiteX7" fmla="*/ 327404 w 598888"/>
                <a:gd name="connsiteY7" fmla="*/ 483013 h 507365"/>
                <a:gd name="connsiteX8" fmla="*/ 295490 w 598888"/>
                <a:gd name="connsiteY8" fmla="*/ 488385 h 507365"/>
                <a:gd name="connsiteX9" fmla="*/ 263934 w 598888"/>
                <a:gd name="connsiteY9" fmla="*/ 483371 h 507365"/>
                <a:gd name="connsiteX10" fmla="*/ 145240 w 598888"/>
                <a:gd name="connsiteY10" fmla="*/ 507365 h 507365"/>
                <a:gd name="connsiteX11" fmla="*/ 142013 w 598888"/>
                <a:gd name="connsiteY11" fmla="*/ 490533 h 507365"/>
                <a:gd name="connsiteX12" fmla="*/ 248156 w 598888"/>
                <a:gd name="connsiteY12" fmla="*/ 469046 h 507365"/>
                <a:gd name="connsiteX13" fmla="*/ 248156 w 598888"/>
                <a:gd name="connsiteY13" fmla="*/ 468330 h 507365"/>
                <a:gd name="connsiteX14" fmla="*/ 286884 w 598888"/>
                <a:gd name="connsiteY14" fmla="*/ 448275 h 507365"/>
                <a:gd name="connsiteX15" fmla="*/ 562256 w 598888"/>
                <a:gd name="connsiteY15" fmla="*/ 272855 h 507365"/>
                <a:gd name="connsiteX16" fmla="*/ 562256 w 598888"/>
                <a:gd name="connsiteY16" fmla="*/ 298632 h 507365"/>
                <a:gd name="connsiteX17" fmla="*/ 569067 w 598888"/>
                <a:gd name="connsiteY17" fmla="*/ 283954 h 507365"/>
                <a:gd name="connsiteX18" fmla="*/ 562256 w 598888"/>
                <a:gd name="connsiteY18" fmla="*/ 272855 h 507365"/>
                <a:gd name="connsiteX19" fmla="*/ 483382 w 598888"/>
                <a:gd name="connsiteY19" fmla="*/ 272855 h 507365"/>
                <a:gd name="connsiteX20" fmla="*/ 476570 w 598888"/>
                <a:gd name="connsiteY20" fmla="*/ 283954 h 507365"/>
                <a:gd name="connsiteX21" fmla="*/ 483382 w 598888"/>
                <a:gd name="connsiteY21" fmla="*/ 298632 h 507365"/>
                <a:gd name="connsiteX22" fmla="*/ 115860 w 598888"/>
                <a:gd name="connsiteY22" fmla="*/ 272855 h 507365"/>
                <a:gd name="connsiteX23" fmla="*/ 115860 w 598888"/>
                <a:gd name="connsiteY23" fmla="*/ 298632 h 507365"/>
                <a:gd name="connsiteX24" fmla="*/ 122672 w 598888"/>
                <a:gd name="connsiteY24" fmla="*/ 283954 h 507365"/>
                <a:gd name="connsiteX25" fmla="*/ 115860 w 598888"/>
                <a:gd name="connsiteY25" fmla="*/ 272855 h 507365"/>
                <a:gd name="connsiteX26" fmla="*/ 36989 w 598888"/>
                <a:gd name="connsiteY26" fmla="*/ 272855 h 507365"/>
                <a:gd name="connsiteX27" fmla="*/ 30178 w 598888"/>
                <a:gd name="connsiteY27" fmla="*/ 283954 h 507365"/>
                <a:gd name="connsiteX28" fmla="*/ 36989 w 598888"/>
                <a:gd name="connsiteY28" fmla="*/ 298632 h 507365"/>
                <a:gd name="connsiteX29" fmla="*/ 522819 w 598888"/>
                <a:gd name="connsiteY29" fmla="*/ 222376 h 507365"/>
                <a:gd name="connsiteX30" fmla="*/ 513497 w 598888"/>
                <a:gd name="connsiteY30" fmla="*/ 284312 h 507365"/>
                <a:gd name="connsiteX31" fmla="*/ 522819 w 598888"/>
                <a:gd name="connsiteY31" fmla="*/ 296842 h 507365"/>
                <a:gd name="connsiteX32" fmla="*/ 532140 w 598888"/>
                <a:gd name="connsiteY32" fmla="*/ 284312 h 507365"/>
                <a:gd name="connsiteX33" fmla="*/ 76066 w 598888"/>
                <a:gd name="connsiteY33" fmla="*/ 222376 h 507365"/>
                <a:gd name="connsiteX34" fmla="*/ 67104 w 598888"/>
                <a:gd name="connsiteY34" fmla="*/ 284312 h 507365"/>
                <a:gd name="connsiteX35" fmla="*/ 76066 w 598888"/>
                <a:gd name="connsiteY35" fmla="*/ 296842 h 507365"/>
                <a:gd name="connsiteX36" fmla="*/ 76425 w 598888"/>
                <a:gd name="connsiteY36" fmla="*/ 296842 h 507365"/>
                <a:gd name="connsiteX37" fmla="*/ 85746 w 598888"/>
                <a:gd name="connsiteY37" fmla="*/ 284312 h 507365"/>
                <a:gd name="connsiteX38" fmla="*/ 76425 w 598888"/>
                <a:gd name="connsiteY38" fmla="*/ 222376 h 507365"/>
                <a:gd name="connsiteX39" fmla="*/ 513497 w 598888"/>
                <a:gd name="connsiteY39" fmla="*/ 210920 h 507365"/>
                <a:gd name="connsiteX40" fmla="*/ 522819 w 598888"/>
                <a:gd name="connsiteY40" fmla="*/ 220944 h 507365"/>
                <a:gd name="connsiteX41" fmla="*/ 532499 w 598888"/>
                <a:gd name="connsiteY41" fmla="*/ 211278 h 507365"/>
                <a:gd name="connsiteX42" fmla="*/ 546481 w 598888"/>
                <a:gd name="connsiteY42" fmla="*/ 217364 h 507365"/>
                <a:gd name="connsiteX43" fmla="*/ 548273 w 598888"/>
                <a:gd name="connsiteY43" fmla="*/ 218438 h 507365"/>
                <a:gd name="connsiteX44" fmla="*/ 598824 w 598888"/>
                <a:gd name="connsiteY44" fmla="*/ 285744 h 507365"/>
                <a:gd name="connsiteX45" fmla="*/ 575162 w 598888"/>
                <a:gd name="connsiteY45" fmla="*/ 335149 h 507365"/>
                <a:gd name="connsiteX46" fmla="*/ 562614 w 598888"/>
                <a:gd name="connsiteY46" fmla="*/ 341951 h 507365"/>
                <a:gd name="connsiteX47" fmla="*/ 559387 w 598888"/>
                <a:gd name="connsiteY47" fmla="*/ 341593 h 507365"/>
                <a:gd name="connsiteX48" fmla="*/ 558670 w 598888"/>
                <a:gd name="connsiteY48" fmla="*/ 343383 h 507365"/>
                <a:gd name="connsiteX49" fmla="*/ 558670 w 598888"/>
                <a:gd name="connsiteY49" fmla="*/ 485871 h 507365"/>
                <a:gd name="connsiteX50" fmla="*/ 540744 w 598888"/>
                <a:gd name="connsiteY50" fmla="*/ 503413 h 507365"/>
                <a:gd name="connsiteX51" fmla="*/ 523177 w 598888"/>
                <a:gd name="connsiteY51" fmla="*/ 485871 h 507365"/>
                <a:gd name="connsiteX52" fmla="*/ 523177 w 598888"/>
                <a:gd name="connsiteY52" fmla="*/ 363074 h 507365"/>
                <a:gd name="connsiteX53" fmla="*/ 522819 w 598888"/>
                <a:gd name="connsiteY53" fmla="*/ 363432 h 507365"/>
                <a:gd name="connsiteX54" fmla="*/ 520667 w 598888"/>
                <a:gd name="connsiteY54" fmla="*/ 363074 h 507365"/>
                <a:gd name="connsiteX55" fmla="*/ 520667 w 598888"/>
                <a:gd name="connsiteY55" fmla="*/ 485871 h 507365"/>
                <a:gd name="connsiteX56" fmla="*/ 503100 w 598888"/>
                <a:gd name="connsiteY56" fmla="*/ 503413 h 507365"/>
                <a:gd name="connsiteX57" fmla="*/ 485533 w 598888"/>
                <a:gd name="connsiteY57" fmla="*/ 485871 h 507365"/>
                <a:gd name="connsiteX58" fmla="*/ 485533 w 598888"/>
                <a:gd name="connsiteY58" fmla="*/ 343025 h 507365"/>
                <a:gd name="connsiteX59" fmla="*/ 485533 w 598888"/>
                <a:gd name="connsiteY59" fmla="*/ 341951 h 507365"/>
                <a:gd name="connsiteX60" fmla="*/ 483023 w 598888"/>
                <a:gd name="connsiteY60" fmla="*/ 341951 h 507365"/>
                <a:gd name="connsiteX61" fmla="*/ 470475 w 598888"/>
                <a:gd name="connsiteY61" fmla="*/ 335149 h 507365"/>
                <a:gd name="connsiteX62" fmla="*/ 446454 w 598888"/>
                <a:gd name="connsiteY62" fmla="*/ 285744 h 507365"/>
                <a:gd name="connsiteX63" fmla="*/ 497364 w 598888"/>
                <a:gd name="connsiteY63" fmla="*/ 218438 h 507365"/>
                <a:gd name="connsiteX64" fmla="*/ 499156 w 598888"/>
                <a:gd name="connsiteY64" fmla="*/ 217364 h 507365"/>
                <a:gd name="connsiteX65" fmla="*/ 513497 w 598888"/>
                <a:gd name="connsiteY65" fmla="*/ 210920 h 507365"/>
                <a:gd name="connsiteX66" fmla="*/ 67104 w 598888"/>
                <a:gd name="connsiteY66" fmla="*/ 210920 h 507365"/>
                <a:gd name="connsiteX67" fmla="*/ 76425 w 598888"/>
                <a:gd name="connsiteY67" fmla="*/ 220944 h 507365"/>
                <a:gd name="connsiteX68" fmla="*/ 85746 w 598888"/>
                <a:gd name="connsiteY68" fmla="*/ 211278 h 507365"/>
                <a:gd name="connsiteX69" fmla="*/ 100086 w 598888"/>
                <a:gd name="connsiteY69" fmla="*/ 217364 h 507365"/>
                <a:gd name="connsiteX70" fmla="*/ 101879 w 598888"/>
                <a:gd name="connsiteY70" fmla="*/ 218438 h 507365"/>
                <a:gd name="connsiteX71" fmla="*/ 152428 w 598888"/>
                <a:gd name="connsiteY71" fmla="*/ 285744 h 507365"/>
                <a:gd name="connsiteX72" fmla="*/ 128766 w 598888"/>
                <a:gd name="connsiteY72" fmla="*/ 335149 h 507365"/>
                <a:gd name="connsiteX73" fmla="*/ 116219 w 598888"/>
                <a:gd name="connsiteY73" fmla="*/ 341951 h 507365"/>
                <a:gd name="connsiteX74" fmla="*/ 112992 w 598888"/>
                <a:gd name="connsiteY74" fmla="*/ 341593 h 507365"/>
                <a:gd name="connsiteX75" fmla="*/ 111917 w 598888"/>
                <a:gd name="connsiteY75" fmla="*/ 343383 h 507365"/>
                <a:gd name="connsiteX76" fmla="*/ 111917 w 598888"/>
                <a:gd name="connsiteY76" fmla="*/ 485871 h 507365"/>
                <a:gd name="connsiteX77" fmla="*/ 94350 w 598888"/>
                <a:gd name="connsiteY77" fmla="*/ 503413 h 507365"/>
                <a:gd name="connsiteX78" fmla="*/ 76783 w 598888"/>
                <a:gd name="connsiteY78" fmla="*/ 485871 h 507365"/>
                <a:gd name="connsiteX79" fmla="*/ 76783 w 598888"/>
                <a:gd name="connsiteY79" fmla="*/ 363074 h 507365"/>
                <a:gd name="connsiteX80" fmla="*/ 76425 w 598888"/>
                <a:gd name="connsiteY80" fmla="*/ 363432 h 507365"/>
                <a:gd name="connsiteX81" fmla="*/ 74274 w 598888"/>
                <a:gd name="connsiteY81" fmla="*/ 363074 h 507365"/>
                <a:gd name="connsiteX82" fmla="*/ 74274 w 598888"/>
                <a:gd name="connsiteY82" fmla="*/ 485871 h 507365"/>
                <a:gd name="connsiteX83" fmla="*/ 56707 w 598888"/>
                <a:gd name="connsiteY83" fmla="*/ 503413 h 507365"/>
                <a:gd name="connsiteX84" fmla="*/ 38782 w 598888"/>
                <a:gd name="connsiteY84" fmla="*/ 485871 h 507365"/>
                <a:gd name="connsiteX85" fmla="*/ 38782 w 598888"/>
                <a:gd name="connsiteY85" fmla="*/ 343025 h 507365"/>
                <a:gd name="connsiteX86" fmla="*/ 39140 w 598888"/>
                <a:gd name="connsiteY86" fmla="*/ 341951 h 507365"/>
                <a:gd name="connsiteX87" fmla="*/ 36272 w 598888"/>
                <a:gd name="connsiteY87" fmla="*/ 341951 h 507365"/>
                <a:gd name="connsiteX88" fmla="*/ 23725 w 598888"/>
                <a:gd name="connsiteY88" fmla="*/ 335149 h 507365"/>
                <a:gd name="connsiteX89" fmla="*/ 64 w 598888"/>
                <a:gd name="connsiteY89" fmla="*/ 285744 h 507365"/>
                <a:gd name="connsiteX90" fmla="*/ 50613 w 598888"/>
                <a:gd name="connsiteY90" fmla="*/ 218438 h 507365"/>
                <a:gd name="connsiteX91" fmla="*/ 52764 w 598888"/>
                <a:gd name="connsiteY91" fmla="*/ 217364 h 507365"/>
                <a:gd name="connsiteX92" fmla="*/ 67104 w 598888"/>
                <a:gd name="connsiteY92" fmla="*/ 210920 h 507365"/>
                <a:gd name="connsiteX93" fmla="*/ 332425 w 598888"/>
                <a:gd name="connsiteY93" fmla="*/ 140753 h 507365"/>
                <a:gd name="connsiteX94" fmla="*/ 332425 w 598888"/>
                <a:gd name="connsiteY94" fmla="*/ 166888 h 507365"/>
                <a:gd name="connsiteX95" fmla="*/ 339236 w 598888"/>
                <a:gd name="connsiteY95" fmla="*/ 152209 h 507365"/>
                <a:gd name="connsiteX96" fmla="*/ 332425 w 598888"/>
                <a:gd name="connsiteY96" fmla="*/ 140753 h 507365"/>
                <a:gd name="connsiteX97" fmla="*/ 253551 w 598888"/>
                <a:gd name="connsiteY97" fmla="*/ 140753 h 507365"/>
                <a:gd name="connsiteX98" fmla="*/ 246739 w 598888"/>
                <a:gd name="connsiteY98" fmla="*/ 152209 h 507365"/>
                <a:gd name="connsiteX99" fmla="*/ 253551 w 598888"/>
                <a:gd name="connsiteY99" fmla="*/ 166888 h 507365"/>
                <a:gd name="connsiteX100" fmla="*/ 522819 w 598888"/>
                <a:gd name="connsiteY100" fmla="*/ 132169 h 507365"/>
                <a:gd name="connsiteX101" fmla="*/ 561172 w 598888"/>
                <a:gd name="connsiteY101" fmla="*/ 170451 h 507365"/>
                <a:gd name="connsiteX102" fmla="*/ 522819 w 598888"/>
                <a:gd name="connsiteY102" fmla="*/ 208733 h 507365"/>
                <a:gd name="connsiteX103" fmla="*/ 484466 w 598888"/>
                <a:gd name="connsiteY103" fmla="*/ 170451 h 507365"/>
                <a:gd name="connsiteX104" fmla="*/ 522819 w 598888"/>
                <a:gd name="connsiteY104" fmla="*/ 132169 h 507365"/>
                <a:gd name="connsiteX105" fmla="*/ 76246 w 598888"/>
                <a:gd name="connsiteY105" fmla="*/ 132169 h 507365"/>
                <a:gd name="connsiteX106" fmla="*/ 114775 w 598888"/>
                <a:gd name="connsiteY106" fmla="*/ 170451 h 507365"/>
                <a:gd name="connsiteX107" fmla="*/ 76246 w 598888"/>
                <a:gd name="connsiteY107" fmla="*/ 208733 h 507365"/>
                <a:gd name="connsiteX108" fmla="*/ 37717 w 598888"/>
                <a:gd name="connsiteY108" fmla="*/ 170451 h 507365"/>
                <a:gd name="connsiteX109" fmla="*/ 76246 w 598888"/>
                <a:gd name="connsiteY109" fmla="*/ 132169 h 507365"/>
                <a:gd name="connsiteX110" fmla="*/ 292988 w 598888"/>
                <a:gd name="connsiteY110" fmla="*/ 90272 h 507365"/>
                <a:gd name="connsiteX111" fmla="*/ 283666 w 598888"/>
                <a:gd name="connsiteY111" fmla="*/ 152209 h 507365"/>
                <a:gd name="connsiteX112" fmla="*/ 292988 w 598888"/>
                <a:gd name="connsiteY112" fmla="*/ 164740 h 507365"/>
                <a:gd name="connsiteX113" fmla="*/ 302309 w 598888"/>
                <a:gd name="connsiteY113" fmla="*/ 152209 h 507365"/>
                <a:gd name="connsiteX114" fmla="*/ 283666 w 598888"/>
                <a:gd name="connsiteY114" fmla="*/ 79174 h 507365"/>
                <a:gd name="connsiteX115" fmla="*/ 292988 w 598888"/>
                <a:gd name="connsiteY115" fmla="*/ 88840 h 507365"/>
                <a:gd name="connsiteX116" fmla="*/ 302668 w 598888"/>
                <a:gd name="connsiteY116" fmla="*/ 79174 h 507365"/>
                <a:gd name="connsiteX117" fmla="*/ 316650 w 598888"/>
                <a:gd name="connsiteY117" fmla="*/ 85260 h 507365"/>
                <a:gd name="connsiteX118" fmla="*/ 318442 w 598888"/>
                <a:gd name="connsiteY118" fmla="*/ 86334 h 507365"/>
                <a:gd name="connsiteX119" fmla="*/ 368993 w 598888"/>
                <a:gd name="connsiteY119" fmla="*/ 153641 h 507365"/>
                <a:gd name="connsiteX120" fmla="*/ 345331 w 598888"/>
                <a:gd name="connsiteY120" fmla="*/ 203406 h 507365"/>
                <a:gd name="connsiteX121" fmla="*/ 332783 w 598888"/>
                <a:gd name="connsiteY121" fmla="*/ 210208 h 507365"/>
                <a:gd name="connsiteX122" fmla="*/ 329556 w 598888"/>
                <a:gd name="connsiteY122" fmla="*/ 209492 h 507365"/>
                <a:gd name="connsiteX123" fmla="*/ 328839 w 598888"/>
                <a:gd name="connsiteY123" fmla="*/ 211282 h 507365"/>
                <a:gd name="connsiteX124" fmla="*/ 328839 w 598888"/>
                <a:gd name="connsiteY124" fmla="*/ 353772 h 507365"/>
                <a:gd name="connsiteX125" fmla="*/ 310913 w 598888"/>
                <a:gd name="connsiteY125" fmla="*/ 371315 h 507365"/>
                <a:gd name="connsiteX126" fmla="*/ 293346 w 598888"/>
                <a:gd name="connsiteY126" fmla="*/ 353772 h 507365"/>
                <a:gd name="connsiteX127" fmla="*/ 293346 w 598888"/>
                <a:gd name="connsiteY127" fmla="*/ 231331 h 507365"/>
                <a:gd name="connsiteX128" fmla="*/ 292988 w 598888"/>
                <a:gd name="connsiteY128" fmla="*/ 231331 h 507365"/>
                <a:gd name="connsiteX129" fmla="*/ 290836 w 598888"/>
                <a:gd name="connsiteY129" fmla="*/ 231331 h 507365"/>
                <a:gd name="connsiteX130" fmla="*/ 290836 w 598888"/>
                <a:gd name="connsiteY130" fmla="*/ 353772 h 507365"/>
                <a:gd name="connsiteX131" fmla="*/ 273269 w 598888"/>
                <a:gd name="connsiteY131" fmla="*/ 371315 h 507365"/>
                <a:gd name="connsiteX132" fmla="*/ 255702 w 598888"/>
                <a:gd name="connsiteY132" fmla="*/ 353772 h 507365"/>
                <a:gd name="connsiteX133" fmla="*/ 255702 w 598888"/>
                <a:gd name="connsiteY133" fmla="*/ 210924 h 507365"/>
                <a:gd name="connsiteX134" fmla="*/ 255702 w 598888"/>
                <a:gd name="connsiteY134" fmla="*/ 209850 h 507365"/>
                <a:gd name="connsiteX135" fmla="*/ 253192 w 598888"/>
                <a:gd name="connsiteY135" fmla="*/ 210208 h 507365"/>
                <a:gd name="connsiteX136" fmla="*/ 240285 w 598888"/>
                <a:gd name="connsiteY136" fmla="*/ 203406 h 507365"/>
                <a:gd name="connsiteX137" fmla="*/ 216623 w 598888"/>
                <a:gd name="connsiteY137" fmla="*/ 153641 h 507365"/>
                <a:gd name="connsiteX138" fmla="*/ 267174 w 598888"/>
                <a:gd name="connsiteY138" fmla="*/ 86334 h 507365"/>
                <a:gd name="connsiteX139" fmla="*/ 269325 w 598888"/>
                <a:gd name="connsiteY139" fmla="*/ 85260 h 507365"/>
                <a:gd name="connsiteX140" fmla="*/ 283666 w 598888"/>
                <a:gd name="connsiteY140" fmla="*/ 79174 h 507365"/>
                <a:gd name="connsiteX141" fmla="*/ 292988 w 598888"/>
                <a:gd name="connsiteY141" fmla="*/ 0 h 507365"/>
                <a:gd name="connsiteX142" fmla="*/ 331341 w 598888"/>
                <a:gd name="connsiteY142" fmla="*/ 38494 h 507365"/>
                <a:gd name="connsiteX143" fmla="*/ 292988 w 598888"/>
                <a:gd name="connsiteY143" fmla="*/ 76988 h 507365"/>
                <a:gd name="connsiteX144" fmla="*/ 254635 w 598888"/>
                <a:gd name="connsiteY144" fmla="*/ 38494 h 507365"/>
                <a:gd name="connsiteX145" fmla="*/ 292988 w 598888"/>
                <a:gd name="connsiteY145" fmla="*/ 0 h 50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8888" h="507365">
                  <a:moveTo>
                    <a:pt x="286884" y="392767"/>
                  </a:moveTo>
                  <a:lnTo>
                    <a:pt x="304096" y="392767"/>
                  </a:lnTo>
                  <a:lnTo>
                    <a:pt x="304096" y="448275"/>
                  </a:lnTo>
                  <a:cubicBezTo>
                    <a:pt x="325970" y="450066"/>
                    <a:pt x="342824" y="458303"/>
                    <a:pt x="342824" y="468330"/>
                  </a:cubicBezTo>
                  <a:cubicBezTo>
                    <a:pt x="342824" y="468688"/>
                    <a:pt x="342824" y="468688"/>
                    <a:pt x="342824" y="469046"/>
                  </a:cubicBezTo>
                  <a:lnTo>
                    <a:pt x="449325" y="490533"/>
                  </a:lnTo>
                  <a:lnTo>
                    <a:pt x="446098" y="507365"/>
                  </a:lnTo>
                  <a:lnTo>
                    <a:pt x="327404" y="483013"/>
                  </a:lnTo>
                  <a:cubicBezTo>
                    <a:pt x="318798" y="486594"/>
                    <a:pt x="307682" y="488385"/>
                    <a:pt x="295490" y="488385"/>
                  </a:cubicBezTo>
                  <a:cubicBezTo>
                    <a:pt x="283298" y="488385"/>
                    <a:pt x="272181" y="486594"/>
                    <a:pt x="263934" y="483371"/>
                  </a:cubicBezTo>
                  <a:lnTo>
                    <a:pt x="145240" y="507365"/>
                  </a:lnTo>
                  <a:lnTo>
                    <a:pt x="142013" y="490533"/>
                  </a:lnTo>
                  <a:lnTo>
                    <a:pt x="248156" y="469046"/>
                  </a:lnTo>
                  <a:cubicBezTo>
                    <a:pt x="248156" y="468688"/>
                    <a:pt x="248156" y="468688"/>
                    <a:pt x="248156" y="468330"/>
                  </a:cubicBezTo>
                  <a:cubicBezTo>
                    <a:pt x="248156" y="458303"/>
                    <a:pt x="265010" y="450066"/>
                    <a:pt x="286884" y="448275"/>
                  </a:cubicBezTo>
                  <a:close/>
                  <a:moveTo>
                    <a:pt x="562256" y="272855"/>
                  </a:moveTo>
                  <a:lnTo>
                    <a:pt x="562256" y="298632"/>
                  </a:lnTo>
                  <a:cubicBezTo>
                    <a:pt x="565482" y="292188"/>
                    <a:pt x="568350" y="286818"/>
                    <a:pt x="569067" y="283954"/>
                  </a:cubicBezTo>
                  <a:cubicBezTo>
                    <a:pt x="567992" y="281448"/>
                    <a:pt x="565482" y="277510"/>
                    <a:pt x="562256" y="272855"/>
                  </a:cubicBezTo>
                  <a:close/>
                  <a:moveTo>
                    <a:pt x="483382" y="272855"/>
                  </a:moveTo>
                  <a:cubicBezTo>
                    <a:pt x="480155" y="277510"/>
                    <a:pt x="477645" y="281448"/>
                    <a:pt x="476570" y="283954"/>
                  </a:cubicBezTo>
                  <a:cubicBezTo>
                    <a:pt x="477287" y="286818"/>
                    <a:pt x="479796" y="292188"/>
                    <a:pt x="483382" y="298632"/>
                  </a:cubicBezTo>
                  <a:close/>
                  <a:moveTo>
                    <a:pt x="115860" y="272855"/>
                  </a:moveTo>
                  <a:lnTo>
                    <a:pt x="115860" y="298632"/>
                  </a:lnTo>
                  <a:cubicBezTo>
                    <a:pt x="119087" y="292188"/>
                    <a:pt x="121596" y="286818"/>
                    <a:pt x="122672" y="283954"/>
                  </a:cubicBezTo>
                  <a:cubicBezTo>
                    <a:pt x="121596" y="281448"/>
                    <a:pt x="119087" y="277510"/>
                    <a:pt x="115860" y="272855"/>
                  </a:cubicBezTo>
                  <a:close/>
                  <a:moveTo>
                    <a:pt x="36989" y="272855"/>
                  </a:moveTo>
                  <a:cubicBezTo>
                    <a:pt x="33404" y="277510"/>
                    <a:pt x="30895" y="281448"/>
                    <a:pt x="30178" y="283954"/>
                  </a:cubicBezTo>
                  <a:cubicBezTo>
                    <a:pt x="30895" y="286818"/>
                    <a:pt x="33404" y="292188"/>
                    <a:pt x="36989" y="298632"/>
                  </a:cubicBezTo>
                  <a:close/>
                  <a:moveTo>
                    <a:pt x="522819" y="222376"/>
                  </a:moveTo>
                  <a:lnTo>
                    <a:pt x="513497" y="284312"/>
                  </a:lnTo>
                  <a:lnTo>
                    <a:pt x="522819" y="296842"/>
                  </a:lnTo>
                  <a:lnTo>
                    <a:pt x="532140" y="284312"/>
                  </a:lnTo>
                  <a:close/>
                  <a:moveTo>
                    <a:pt x="76066" y="222376"/>
                  </a:moveTo>
                  <a:lnTo>
                    <a:pt x="67104" y="284312"/>
                  </a:lnTo>
                  <a:lnTo>
                    <a:pt x="76066" y="296842"/>
                  </a:lnTo>
                  <a:lnTo>
                    <a:pt x="76425" y="296842"/>
                  </a:lnTo>
                  <a:lnTo>
                    <a:pt x="85746" y="284312"/>
                  </a:lnTo>
                  <a:lnTo>
                    <a:pt x="76425" y="222376"/>
                  </a:lnTo>
                  <a:close/>
                  <a:moveTo>
                    <a:pt x="513497" y="210920"/>
                  </a:moveTo>
                  <a:lnTo>
                    <a:pt x="522819" y="220944"/>
                  </a:lnTo>
                  <a:lnTo>
                    <a:pt x="532499" y="211278"/>
                  </a:lnTo>
                  <a:cubicBezTo>
                    <a:pt x="537518" y="212352"/>
                    <a:pt x="542179" y="214500"/>
                    <a:pt x="546481" y="217364"/>
                  </a:cubicBezTo>
                  <a:cubicBezTo>
                    <a:pt x="547198" y="217722"/>
                    <a:pt x="547915" y="218080"/>
                    <a:pt x="548273" y="218438"/>
                  </a:cubicBezTo>
                  <a:cubicBezTo>
                    <a:pt x="564407" y="228104"/>
                    <a:pt x="600617" y="264621"/>
                    <a:pt x="598824" y="285744"/>
                  </a:cubicBezTo>
                  <a:cubicBezTo>
                    <a:pt x="598107" y="298274"/>
                    <a:pt x="583767" y="322261"/>
                    <a:pt x="575162" y="335149"/>
                  </a:cubicBezTo>
                  <a:cubicBezTo>
                    <a:pt x="572294" y="339803"/>
                    <a:pt x="567633" y="341951"/>
                    <a:pt x="562614" y="341951"/>
                  </a:cubicBezTo>
                  <a:cubicBezTo>
                    <a:pt x="561539" y="341951"/>
                    <a:pt x="560463" y="341951"/>
                    <a:pt x="559387" y="341593"/>
                  </a:cubicBezTo>
                  <a:cubicBezTo>
                    <a:pt x="559029" y="342309"/>
                    <a:pt x="558670" y="342667"/>
                    <a:pt x="558670" y="343383"/>
                  </a:cubicBezTo>
                  <a:lnTo>
                    <a:pt x="558670" y="485871"/>
                  </a:lnTo>
                  <a:cubicBezTo>
                    <a:pt x="558670" y="495537"/>
                    <a:pt x="550783" y="503413"/>
                    <a:pt x="540744" y="503413"/>
                  </a:cubicBezTo>
                  <a:cubicBezTo>
                    <a:pt x="531064" y="503413"/>
                    <a:pt x="523177" y="495537"/>
                    <a:pt x="523177" y="485871"/>
                  </a:cubicBezTo>
                  <a:lnTo>
                    <a:pt x="523177" y="363074"/>
                  </a:lnTo>
                  <a:cubicBezTo>
                    <a:pt x="523177" y="363074"/>
                    <a:pt x="522819" y="363432"/>
                    <a:pt x="522819" y="363432"/>
                  </a:cubicBezTo>
                  <a:cubicBezTo>
                    <a:pt x="522102" y="363432"/>
                    <a:pt x="521384" y="363074"/>
                    <a:pt x="520667" y="363074"/>
                  </a:cubicBezTo>
                  <a:lnTo>
                    <a:pt x="520667" y="485871"/>
                  </a:lnTo>
                  <a:cubicBezTo>
                    <a:pt x="520667" y="495537"/>
                    <a:pt x="512780" y="503413"/>
                    <a:pt x="503100" y="503413"/>
                  </a:cubicBezTo>
                  <a:cubicBezTo>
                    <a:pt x="493420" y="503413"/>
                    <a:pt x="485533" y="495537"/>
                    <a:pt x="485533" y="485871"/>
                  </a:cubicBezTo>
                  <a:lnTo>
                    <a:pt x="485533" y="343025"/>
                  </a:lnTo>
                  <a:cubicBezTo>
                    <a:pt x="485533" y="342667"/>
                    <a:pt x="485533" y="342309"/>
                    <a:pt x="485533" y="341951"/>
                  </a:cubicBezTo>
                  <a:cubicBezTo>
                    <a:pt x="484457" y="341951"/>
                    <a:pt x="483740" y="341951"/>
                    <a:pt x="483023" y="341951"/>
                  </a:cubicBezTo>
                  <a:cubicBezTo>
                    <a:pt x="478004" y="341951"/>
                    <a:pt x="473343" y="339803"/>
                    <a:pt x="470475" y="335149"/>
                  </a:cubicBezTo>
                  <a:cubicBezTo>
                    <a:pt x="461870" y="322261"/>
                    <a:pt x="447530" y="298274"/>
                    <a:pt x="446454" y="285744"/>
                  </a:cubicBezTo>
                  <a:cubicBezTo>
                    <a:pt x="445020" y="264621"/>
                    <a:pt x="481230" y="228104"/>
                    <a:pt x="497364" y="218438"/>
                  </a:cubicBezTo>
                  <a:cubicBezTo>
                    <a:pt x="497722" y="217722"/>
                    <a:pt x="498439" y="217722"/>
                    <a:pt x="499156" y="217364"/>
                  </a:cubicBezTo>
                  <a:cubicBezTo>
                    <a:pt x="503459" y="214500"/>
                    <a:pt x="508478" y="212352"/>
                    <a:pt x="513497" y="210920"/>
                  </a:cubicBezTo>
                  <a:close/>
                  <a:moveTo>
                    <a:pt x="67104" y="210920"/>
                  </a:moveTo>
                  <a:lnTo>
                    <a:pt x="76425" y="220944"/>
                  </a:lnTo>
                  <a:lnTo>
                    <a:pt x="85746" y="211278"/>
                  </a:lnTo>
                  <a:cubicBezTo>
                    <a:pt x="90765" y="212352"/>
                    <a:pt x="95784" y="214500"/>
                    <a:pt x="100086" y="217364"/>
                  </a:cubicBezTo>
                  <a:cubicBezTo>
                    <a:pt x="100803" y="217722"/>
                    <a:pt x="101520" y="218080"/>
                    <a:pt x="101879" y="218438"/>
                  </a:cubicBezTo>
                  <a:cubicBezTo>
                    <a:pt x="117653" y="228104"/>
                    <a:pt x="154220" y="264621"/>
                    <a:pt x="152428" y="285744"/>
                  </a:cubicBezTo>
                  <a:cubicBezTo>
                    <a:pt x="151352" y="298274"/>
                    <a:pt x="137370" y="322261"/>
                    <a:pt x="128766" y="335149"/>
                  </a:cubicBezTo>
                  <a:cubicBezTo>
                    <a:pt x="125898" y="339803"/>
                    <a:pt x="121238" y="341951"/>
                    <a:pt x="116219" y="341951"/>
                  </a:cubicBezTo>
                  <a:cubicBezTo>
                    <a:pt x="115143" y="341951"/>
                    <a:pt x="114068" y="341951"/>
                    <a:pt x="112992" y="341593"/>
                  </a:cubicBezTo>
                  <a:cubicBezTo>
                    <a:pt x="112634" y="342309"/>
                    <a:pt x="112275" y="342667"/>
                    <a:pt x="111917" y="343383"/>
                  </a:cubicBezTo>
                  <a:lnTo>
                    <a:pt x="111917" y="485871"/>
                  </a:lnTo>
                  <a:cubicBezTo>
                    <a:pt x="111917" y="495537"/>
                    <a:pt x="104030" y="503413"/>
                    <a:pt x="94350" y="503413"/>
                  </a:cubicBezTo>
                  <a:cubicBezTo>
                    <a:pt x="84670" y="503413"/>
                    <a:pt x="76783" y="495537"/>
                    <a:pt x="76783" y="485871"/>
                  </a:cubicBezTo>
                  <a:lnTo>
                    <a:pt x="76783" y="363074"/>
                  </a:lnTo>
                  <a:cubicBezTo>
                    <a:pt x="76783" y="363074"/>
                    <a:pt x="76425" y="363432"/>
                    <a:pt x="76425" y="363432"/>
                  </a:cubicBezTo>
                  <a:cubicBezTo>
                    <a:pt x="75708" y="363432"/>
                    <a:pt x="74991" y="363074"/>
                    <a:pt x="74274" y="363074"/>
                  </a:cubicBezTo>
                  <a:lnTo>
                    <a:pt x="74274" y="485871"/>
                  </a:lnTo>
                  <a:cubicBezTo>
                    <a:pt x="74274" y="495537"/>
                    <a:pt x="66387" y="503413"/>
                    <a:pt x="56707" y="503413"/>
                  </a:cubicBezTo>
                  <a:cubicBezTo>
                    <a:pt x="46669" y="503413"/>
                    <a:pt x="38782" y="495537"/>
                    <a:pt x="38782" y="485871"/>
                  </a:cubicBezTo>
                  <a:lnTo>
                    <a:pt x="38782" y="343025"/>
                  </a:lnTo>
                  <a:cubicBezTo>
                    <a:pt x="38782" y="342667"/>
                    <a:pt x="38782" y="342309"/>
                    <a:pt x="39140" y="341951"/>
                  </a:cubicBezTo>
                  <a:cubicBezTo>
                    <a:pt x="38065" y="341951"/>
                    <a:pt x="37348" y="341951"/>
                    <a:pt x="36272" y="341951"/>
                  </a:cubicBezTo>
                  <a:cubicBezTo>
                    <a:pt x="31612" y="341951"/>
                    <a:pt x="26593" y="339803"/>
                    <a:pt x="23725" y="335149"/>
                  </a:cubicBezTo>
                  <a:cubicBezTo>
                    <a:pt x="15479" y="322261"/>
                    <a:pt x="1139" y="298274"/>
                    <a:pt x="64" y="285744"/>
                  </a:cubicBezTo>
                  <a:cubicBezTo>
                    <a:pt x="-1729" y="264621"/>
                    <a:pt x="34838" y="228104"/>
                    <a:pt x="50613" y="218438"/>
                  </a:cubicBezTo>
                  <a:cubicBezTo>
                    <a:pt x="51330" y="217722"/>
                    <a:pt x="52047" y="217722"/>
                    <a:pt x="52764" y="217364"/>
                  </a:cubicBezTo>
                  <a:cubicBezTo>
                    <a:pt x="57066" y="214500"/>
                    <a:pt x="62085" y="212352"/>
                    <a:pt x="67104" y="210920"/>
                  </a:cubicBezTo>
                  <a:close/>
                  <a:moveTo>
                    <a:pt x="332425" y="140753"/>
                  </a:moveTo>
                  <a:lnTo>
                    <a:pt x="332425" y="166888"/>
                  </a:lnTo>
                  <a:cubicBezTo>
                    <a:pt x="335651" y="160444"/>
                    <a:pt x="338161" y="155073"/>
                    <a:pt x="339236" y="152209"/>
                  </a:cubicBezTo>
                  <a:cubicBezTo>
                    <a:pt x="338161" y="149345"/>
                    <a:pt x="335651" y="145407"/>
                    <a:pt x="332425" y="140753"/>
                  </a:cubicBezTo>
                  <a:close/>
                  <a:moveTo>
                    <a:pt x="253551" y="140753"/>
                  </a:moveTo>
                  <a:cubicBezTo>
                    <a:pt x="249965" y="145407"/>
                    <a:pt x="247456" y="149703"/>
                    <a:pt x="246739" y="152209"/>
                  </a:cubicBezTo>
                  <a:cubicBezTo>
                    <a:pt x="247456" y="154715"/>
                    <a:pt x="249965" y="160444"/>
                    <a:pt x="253551" y="166888"/>
                  </a:cubicBezTo>
                  <a:close/>
                  <a:moveTo>
                    <a:pt x="522819" y="132169"/>
                  </a:moveTo>
                  <a:cubicBezTo>
                    <a:pt x="544001" y="132169"/>
                    <a:pt x="561172" y="149308"/>
                    <a:pt x="561172" y="170451"/>
                  </a:cubicBezTo>
                  <a:cubicBezTo>
                    <a:pt x="561172" y="191594"/>
                    <a:pt x="544001" y="208733"/>
                    <a:pt x="522819" y="208733"/>
                  </a:cubicBezTo>
                  <a:cubicBezTo>
                    <a:pt x="501637" y="208733"/>
                    <a:pt x="484466" y="191594"/>
                    <a:pt x="484466" y="170451"/>
                  </a:cubicBezTo>
                  <a:cubicBezTo>
                    <a:pt x="484466" y="149308"/>
                    <a:pt x="501637" y="132169"/>
                    <a:pt x="522819" y="132169"/>
                  </a:cubicBezTo>
                  <a:close/>
                  <a:moveTo>
                    <a:pt x="76246" y="132169"/>
                  </a:moveTo>
                  <a:cubicBezTo>
                    <a:pt x="97525" y="132169"/>
                    <a:pt x="114775" y="149308"/>
                    <a:pt x="114775" y="170451"/>
                  </a:cubicBezTo>
                  <a:cubicBezTo>
                    <a:pt x="114775" y="191594"/>
                    <a:pt x="97525" y="208733"/>
                    <a:pt x="76246" y="208733"/>
                  </a:cubicBezTo>
                  <a:cubicBezTo>
                    <a:pt x="54967" y="208733"/>
                    <a:pt x="37717" y="191594"/>
                    <a:pt x="37717" y="170451"/>
                  </a:cubicBezTo>
                  <a:cubicBezTo>
                    <a:pt x="37717" y="149308"/>
                    <a:pt x="54967" y="132169"/>
                    <a:pt x="76246" y="132169"/>
                  </a:cubicBezTo>
                  <a:close/>
                  <a:moveTo>
                    <a:pt x="292988" y="90272"/>
                  </a:moveTo>
                  <a:lnTo>
                    <a:pt x="283666" y="152209"/>
                  </a:lnTo>
                  <a:lnTo>
                    <a:pt x="292988" y="164740"/>
                  </a:lnTo>
                  <a:lnTo>
                    <a:pt x="302309" y="152209"/>
                  </a:lnTo>
                  <a:close/>
                  <a:moveTo>
                    <a:pt x="283666" y="79174"/>
                  </a:moveTo>
                  <a:lnTo>
                    <a:pt x="292988" y="88840"/>
                  </a:lnTo>
                  <a:lnTo>
                    <a:pt x="302668" y="79174"/>
                  </a:lnTo>
                  <a:cubicBezTo>
                    <a:pt x="307687" y="80248"/>
                    <a:pt x="312348" y="82396"/>
                    <a:pt x="316650" y="85260"/>
                  </a:cubicBezTo>
                  <a:cubicBezTo>
                    <a:pt x="317367" y="85618"/>
                    <a:pt x="318084" y="85976"/>
                    <a:pt x="318442" y="86334"/>
                  </a:cubicBezTo>
                  <a:cubicBezTo>
                    <a:pt x="334217" y="96001"/>
                    <a:pt x="370786" y="132518"/>
                    <a:pt x="368993" y="153641"/>
                  </a:cubicBezTo>
                  <a:cubicBezTo>
                    <a:pt x="367918" y="166530"/>
                    <a:pt x="353936" y="190159"/>
                    <a:pt x="345331" y="203406"/>
                  </a:cubicBezTo>
                  <a:cubicBezTo>
                    <a:pt x="342463" y="207702"/>
                    <a:pt x="337802" y="210208"/>
                    <a:pt x="332783" y="210208"/>
                  </a:cubicBezTo>
                  <a:cubicBezTo>
                    <a:pt x="331708" y="210208"/>
                    <a:pt x="330632" y="209850"/>
                    <a:pt x="329556" y="209492"/>
                  </a:cubicBezTo>
                  <a:cubicBezTo>
                    <a:pt x="329198" y="210208"/>
                    <a:pt x="328839" y="210566"/>
                    <a:pt x="328839" y="211282"/>
                  </a:cubicBezTo>
                  <a:lnTo>
                    <a:pt x="328839" y="353772"/>
                  </a:lnTo>
                  <a:cubicBezTo>
                    <a:pt x="328839" y="363439"/>
                    <a:pt x="320593" y="371315"/>
                    <a:pt x="310913" y="371315"/>
                  </a:cubicBezTo>
                  <a:cubicBezTo>
                    <a:pt x="301233" y="371315"/>
                    <a:pt x="293346" y="363439"/>
                    <a:pt x="293346" y="353772"/>
                  </a:cubicBezTo>
                  <a:lnTo>
                    <a:pt x="293346" y="231331"/>
                  </a:lnTo>
                  <a:cubicBezTo>
                    <a:pt x="293346" y="231331"/>
                    <a:pt x="292988" y="231331"/>
                    <a:pt x="292988" y="231331"/>
                  </a:cubicBezTo>
                  <a:cubicBezTo>
                    <a:pt x="292271" y="231331"/>
                    <a:pt x="291553" y="231331"/>
                    <a:pt x="290836" y="231331"/>
                  </a:cubicBezTo>
                  <a:lnTo>
                    <a:pt x="290836" y="353772"/>
                  </a:lnTo>
                  <a:cubicBezTo>
                    <a:pt x="290836" y="363439"/>
                    <a:pt x="282949" y="371315"/>
                    <a:pt x="273269" y="371315"/>
                  </a:cubicBezTo>
                  <a:cubicBezTo>
                    <a:pt x="263589" y="371315"/>
                    <a:pt x="255702" y="363439"/>
                    <a:pt x="255702" y="353772"/>
                  </a:cubicBezTo>
                  <a:lnTo>
                    <a:pt x="255702" y="210924"/>
                  </a:lnTo>
                  <a:cubicBezTo>
                    <a:pt x="255702" y="210566"/>
                    <a:pt x="255702" y="210208"/>
                    <a:pt x="255702" y="209850"/>
                  </a:cubicBezTo>
                  <a:cubicBezTo>
                    <a:pt x="254626" y="209850"/>
                    <a:pt x="253909" y="210208"/>
                    <a:pt x="253192" y="210208"/>
                  </a:cubicBezTo>
                  <a:cubicBezTo>
                    <a:pt x="248173" y="210208"/>
                    <a:pt x="243154" y="207702"/>
                    <a:pt x="240285" y="203406"/>
                  </a:cubicBezTo>
                  <a:cubicBezTo>
                    <a:pt x="232039" y="190159"/>
                    <a:pt x="217699" y="166530"/>
                    <a:pt x="216623" y="153641"/>
                  </a:cubicBezTo>
                  <a:cubicBezTo>
                    <a:pt x="215189" y="132518"/>
                    <a:pt x="251399" y="96001"/>
                    <a:pt x="267174" y="86334"/>
                  </a:cubicBezTo>
                  <a:cubicBezTo>
                    <a:pt x="267891" y="85976"/>
                    <a:pt x="268608" y="85618"/>
                    <a:pt x="269325" y="85260"/>
                  </a:cubicBezTo>
                  <a:cubicBezTo>
                    <a:pt x="273628" y="82396"/>
                    <a:pt x="278647" y="80248"/>
                    <a:pt x="283666" y="79174"/>
                  </a:cubicBezTo>
                  <a:close/>
                  <a:moveTo>
                    <a:pt x="292988" y="0"/>
                  </a:moveTo>
                  <a:cubicBezTo>
                    <a:pt x="314170" y="0"/>
                    <a:pt x="331341" y="17234"/>
                    <a:pt x="331341" y="38494"/>
                  </a:cubicBezTo>
                  <a:cubicBezTo>
                    <a:pt x="331341" y="59754"/>
                    <a:pt x="314170" y="76988"/>
                    <a:pt x="292988" y="76988"/>
                  </a:cubicBezTo>
                  <a:cubicBezTo>
                    <a:pt x="271806" y="76988"/>
                    <a:pt x="254635" y="59754"/>
                    <a:pt x="254635" y="38494"/>
                  </a:cubicBezTo>
                  <a:cubicBezTo>
                    <a:pt x="254635" y="17234"/>
                    <a:pt x="271806" y="0"/>
                    <a:pt x="292988" y="0"/>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lt1"/>
                </a:solidFill>
                <a:latin typeface="汉仪旗黑-55简" charset="0"/>
                <a:cs typeface="汉仪旗黑-55简" charset="0"/>
              </a:endParaRPr>
            </a:p>
          </p:txBody>
        </p:sp>
        <p:grpSp>
          <p:nvGrpSpPr>
            <p:cNvPr id="5" name="组合 4"/>
            <p:cNvGrpSpPr/>
            <p:nvPr/>
          </p:nvGrpSpPr>
          <p:grpSpPr>
            <a:xfrm>
              <a:off x="1397904" y="697194"/>
              <a:ext cx="9620250" cy="1521977"/>
              <a:chOff x="523083" y="3777380"/>
              <a:chExt cx="9620250" cy="1521977"/>
            </a:xfrm>
          </p:grpSpPr>
          <p:sp>
            <p:nvSpPr>
              <p:cNvPr id="6" name="圆角矩形 58"/>
              <p:cNvSpPr/>
              <p:nvPr>
                <p:custDataLst>
                  <p:tags r:id="rId9"/>
                </p:custDataLst>
              </p:nvPr>
            </p:nvSpPr>
            <p:spPr>
              <a:xfrm>
                <a:off x="782719" y="4138963"/>
                <a:ext cx="9357930" cy="1160394"/>
              </a:xfrm>
              <a:prstGeom prst="round2SameRect">
                <a:avLst/>
              </a:prstGeom>
              <a:gradFill>
                <a:gsLst>
                  <a:gs pos="0">
                    <a:schemeClr val="bg1"/>
                  </a:gs>
                  <a:gs pos="87000">
                    <a:srgbClr val="FDDDD3"/>
                  </a:gs>
                </a:gsLst>
                <a:lin ang="10800000" scaled="0"/>
              </a:gradFill>
              <a:ln w="158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523083" y="3777380"/>
                <a:ext cx="675011" cy="686777"/>
                <a:chOff x="523083" y="923365"/>
                <a:chExt cx="675011" cy="686777"/>
              </a:xfrm>
            </p:grpSpPr>
            <p:grpSp>
              <p:nvGrpSpPr>
                <p:cNvPr id="2" name="PA-748-748646-Homework-489341"/>
                <p:cNvGrpSpPr/>
                <p:nvPr>
                  <p:custDataLst>
                    <p:tags r:id="rId11"/>
                  </p:custDataLst>
                </p:nvPr>
              </p:nvGrpSpPr>
              <p:grpSpPr>
                <a:xfrm>
                  <a:off x="523083" y="923365"/>
                  <a:ext cx="675011" cy="686777"/>
                  <a:chOff x="21347006" y="17237982"/>
                  <a:chExt cx="1499810" cy="1525953"/>
                </a:xfrm>
              </p:grpSpPr>
              <p:sp>
                <p:nvSpPr>
                  <p:cNvPr id="3" name="PA-任意多边形 4478"/>
                  <p:cNvSpPr/>
                  <p:nvPr>
                    <p:custDataLst>
                      <p:tags r:id="rId13"/>
                    </p:custDataLst>
                  </p:nvPr>
                </p:nvSpPr>
                <p:spPr>
                  <a:xfrm>
                    <a:off x="21370465" y="17849423"/>
                    <a:ext cx="1454452" cy="892024"/>
                  </a:xfrm>
                  <a:custGeom>
                    <a:avLst/>
                    <a:gdLst>
                      <a:gd name="connsiteX0" fmla="*/ 720 w 1454452"/>
                      <a:gd name="connsiteY0" fmla="*/ 720 h 892023"/>
                      <a:gd name="connsiteX1" fmla="*/ 1455082 w 1454452"/>
                      <a:gd name="connsiteY1" fmla="*/ 720 h 892023"/>
                      <a:gd name="connsiteX2" fmla="*/ 1455082 w 1454452"/>
                      <a:gd name="connsiteY2" fmla="*/ 892103 h 892023"/>
                      <a:gd name="connsiteX3" fmla="*/ 720 w 1454452"/>
                      <a:gd name="connsiteY3" fmla="*/ 892103 h 892023"/>
                    </a:gdLst>
                    <a:ahLst/>
                    <a:cxnLst>
                      <a:cxn ang="0">
                        <a:pos x="connsiteX0" y="connsiteY0"/>
                      </a:cxn>
                      <a:cxn ang="0">
                        <a:pos x="connsiteX1" y="connsiteY1"/>
                      </a:cxn>
                      <a:cxn ang="0">
                        <a:pos x="connsiteX2" y="connsiteY2"/>
                      </a:cxn>
                      <a:cxn ang="0">
                        <a:pos x="connsiteX3" y="connsiteY3"/>
                      </a:cxn>
                    </a:cxnLst>
                    <a:rect l="l" t="t" r="r" b="b"/>
                    <a:pathLst>
                      <a:path w="1454452" h="892023">
                        <a:moveTo>
                          <a:pt x="720" y="720"/>
                        </a:moveTo>
                        <a:lnTo>
                          <a:pt x="1455082" y="720"/>
                        </a:lnTo>
                        <a:lnTo>
                          <a:pt x="1455082" y="892103"/>
                        </a:lnTo>
                        <a:lnTo>
                          <a:pt x="720" y="892103"/>
                        </a:lnTo>
                        <a:close/>
                      </a:path>
                    </a:pathLst>
                  </a:custGeom>
                  <a:solidFill>
                    <a:srgbClr val="FDBF5E"/>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4" name="PA-任意多边形 4479"/>
                  <p:cNvSpPr/>
                  <p:nvPr>
                    <p:custDataLst>
                      <p:tags r:id="rId14"/>
                    </p:custDataLst>
                  </p:nvPr>
                </p:nvSpPr>
                <p:spPr>
                  <a:xfrm>
                    <a:off x="21347006" y="17825965"/>
                    <a:ext cx="1499810" cy="937381"/>
                  </a:xfrm>
                  <a:custGeom>
                    <a:avLst/>
                    <a:gdLst>
                      <a:gd name="connsiteX0" fmla="*/ 1478540 w 1499809"/>
                      <a:gd name="connsiteY0" fmla="*/ 939017 h 937380"/>
                      <a:gd name="connsiteX1" fmla="*/ 24179 w 1499809"/>
                      <a:gd name="connsiteY1" fmla="*/ 939017 h 937380"/>
                      <a:gd name="connsiteX2" fmla="*/ 720 w 1499809"/>
                      <a:gd name="connsiteY2" fmla="*/ 915558 h 937380"/>
                      <a:gd name="connsiteX3" fmla="*/ 720 w 1499809"/>
                      <a:gd name="connsiteY3" fmla="*/ 24179 h 937380"/>
                      <a:gd name="connsiteX4" fmla="*/ 24179 w 1499809"/>
                      <a:gd name="connsiteY4" fmla="*/ 720 h 937380"/>
                      <a:gd name="connsiteX5" fmla="*/ 1478540 w 1499809"/>
                      <a:gd name="connsiteY5" fmla="*/ 720 h 937380"/>
                      <a:gd name="connsiteX6" fmla="*/ 1501999 w 1499809"/>
                      <a:gd name="connsiteY6" fmla="*/ 24179 h 937380"/>
                      <a:gd name="connsiteX7" fmla="*/ 1501999 w 1499809"/>
                      <a:gd name="connsiteY7" fmla="*/ 915561 h 937380"/>
                      <a:gd name="connsiteX8" fmla="*/ 1478540 w 1499809"/>
                      <a:gd name="connsiteY8" fmla="*/ 939017 h 937380"/>
                      <a:gd name="connsiteX9" fmla="*/ 47637 w 1499809"/>
                      <a:gd name="connsiteY9" fmla="*/ 892103 h 937380"/>
                      <a:gd name="connsiteX10" fmla="*/ 1455085 w 1499809"/>
                      <a:gd name="connsiteY10" fmla="*/ 892103 h 937380"/>
                      <a:gd name="connsiteX11" fmla="*/ 1455085 w 1499809"/>
                      <a:gd name="connsiteY11" fmla="*/ 47637 h 937380"/>
                      <a:gd name="connsiteX12" fmla="*/ 47637 w 1499809"/>
                      <a:gd name="connsiteY12" fmla="*/ 47637 h 937380"/>
                      <a:gd name="connsiteX13" fmla="*/ 47637 w 1499809"/>
                      <a:gd name="connsiteY13" fmla="*/ 892103 h 93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9809" h="937380">
                        <a:moveTo>
                          <a:pt x="1478540" y="939017"/>
                        </a:moveTo>
                        <a:lnTo>
                          <a:pt x="24179" y="939017"/>
                        </a:lnTo>
                        <a:cubicBezTo>
                          <a:pt x="10103" y="939017"/>
                          <a:pt x="720" y="929634"/>
                          <a:pt x="720" y="915558"/>
                        </a:cubicBezTo>
                        <a:lnTo>
                          <a:pt x="720" y="24179"/>
                        </a:lnTo>
                        <a:cubicBezTo>
                          <a:pt x="720" y="10103"/>
                          <a:pt x="10103" y="720"/>
                          <a:pt x="24179" y="720"/>
                        </a:cubicBezTo>
                        <a:lnTo>
                          <a:pt x="1478540" y="720"/>
                        </a:lnTo>
                        <a:cubicBezTo>
                          <a:pt x="1492616" y="720"/>
                          <a:pt x="1501999" y="10103"/>
                          <a:pt x="1501999" y="24179"/>
                        </a:cubicBezTo>
                        <a:lnTo>
                          <a:pt x="1501999" y="915561"/>
                        </a:lnTo>
                        <a:cubicBezTo>
                          <a:pt x="1501999" y="929634"/>
                          <a:pt x="1492616" y="939017"/>
                          <a:pt x="1478540" y="939017"/>
                        </a:cubicBezTo>
                        <a:close/>
                        <a:moveTo>
                          <a:pt x="47637" y="892103"/>
                        </a:moveTo>
                        <a:lnTo>
                          <a:pt x="1455085" y="892103"/>
                        </a:lnTo>
                        <a:lnTo>
                          <a:pt x="1455085" y="47637"/>
                        </a:lnTo>
                        <a:lnTo>
                          <a:pt x="47637" y="47637"/>
                        </a:lnTo>
                        <a:lnTo>
                          <a:pt x="47637" y="892103"/>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 name="PA-任意多边形 4480"/>
                  <p:cNvSpPr/>
                  <p:nvPr>
                    <p:custDataLst>
                      <p:tags r:id="rId15"/>
                    </p:custDataLst>
                  </p:nvPr>
                </p:nvSpPr>
                <p:spPr>
                  <a:xfrm>
                    <a:off x="22097646" y="17753248"/>
                    <a:ext cx="613833" cy="988786"/>
                  </a:xfrm>
                  <a:custGeom>
                    <a:avLst/>
                    <a:gdLst>
                      <a:gd name="connsiteX0" fmla="*/ 106278 w 613833"/>
                      <a:gd name="connsiteY0" fmla="*/ 720 h 988785"/>
                      <a:gd name="connsiteX1" fmla="*/ 720 w 613833"/>
                      <a:gd name="connsiteY1" fmla="*/ 129737 h 988785"/>
                      <a:gd name="connsiteX2" fmla="*/ 720 w 613833"/>
                      <a:gd name="connsiteY2" fmla="*/ 988278 h 988785"/>
                      <a:gd name="connsiteX3" fmla="*/ 106278 w 613833"/>
                      <a:gd name="connsiteY3" fmla="*/ 859261 h 988785"/>
                      <a:gd name="connsiteX4" fmla="*/ 615306 w 613833"/>
                      <a:gd name="connsiteY4" fmla="*/ 859261 h 988785"/>
                      <a:gd name="connsiteX5" fmla="*/ 615306 w 613833"/>
                      <a:gd name="connsiteY5" fmla="*/ 720 h 988785"/>
                      <a:gd name="connsiteX6" fmla="*/ 106278 w 613833"/>
                      <a:gd name="connsiteY6" fmla="*/ 720 h 98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833" h="988785">
                        <a:moveTo>
                          <a:pt x="106278" y="720"/>
                        </a:moveTo>
                        <a:cubicBezTo>
                          <a:pt x="47634" y="720"/>
                          <a:pt x="720" y="71093"/>
                          <a:pt x="720" y="129737"/>
                        </a:cubicBezTo>
                        <a:lnTo>
                          <a:pt x="720" y="988278"/>
                        </a:lnTo>
                        <a:cubicBezTo>
                          <a:pt x="720" y="929634"/>
                          <a:pt x="47634" y="859261"/>
                          <a:pt x="106278" y="859261"/>
                        </a:cubicBezTo>
                        <a:lnTo>
                          <a:pt x="615306" y="859261"/>
                        </a:lnTo>
                        <a:lnTo>
                          <a:pt x="615306" y="720"/>
                        </a:lnTo>
                        <a:lnTo>
                          <a:pt x="106278" y="720"/>
                        </a:lnTo>
                        <a:close/>
                      </a:path>
                    </a:pathLst>
                  </a:custGeom>
                  <a:solidFill>
                    <a:srgbClr val="FFFFFF"/>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 name="PA-任意多边形 4481"/>
                  <p:cNvSpPr/>
                  <p:nvPr>
                    <p:custDataLst>
                      <p:tags r:id="rId16"/>
                    </p:custDataLst>
                  </p:nvPr>
                </p:nvSpPr>
                <p:spPr>
                  <a:xfrm>
                    <a:off x="22074187" y="17729792"/>
                    <a:ext cx="662214" cy="1034143"/>
                  </a:xfrm>
                  <a:custGeom>
                    <a:avLst/>
                    <a:gdLst>
                      <a:gd name="connsiteX0" fmla="*/ 24179 w 662214"/>
                      <a:gd name="connsiteY0" fmla="*/ 1035189 h 1034142"/>
                      <a:gd name="connsiteX1" fmla="*/ 720 w 662214"/>
                      <a:gd name="connsiteY1" fmla="*/ 1011731 h 1034142"/>
                      <a:gd name="connsiteX2" fmla="*/ 720 w 662214"/>
                      <a:gd name="connsiteY2" fmla="*/ 153193 h 1034142"/>
                      <a:gd name="connsiteX3" fmla="*/ 129737 w 662214"/>
                      <a:gd name="connsiteY3" fmla="*/ 720 h 1034142"/>
                      <a:gd name="connsiteX4" fmla="*/ 638765 w 662214"/>
                      <a:gd name="connsiteY4" fmla="*/ 720 h 1034142"/>
                      <a:gd name="connsiteX5" fmla="*/ 662224 w 662214"/>
                      <a:gd name="connsiteY5" fmla="*/ 24179 h 1034142"/>
                      <a:gd name="connsiteX6" fmla="*/ 662224 w 662214"/>
                      <a:gd name="connsiteY6" fmla="*/ 882720 h 1034142"/>
                      <a:gd name="connsiteX7" fmla="*/ 638765 w 662214"/>
                      <a:gd name="connsiteY7" fmla="*/ 906179 h 1034142"/>
                      <a:gd name="connsiteX8" fmla="*/ 129737 w 662214"/>
                      <a:gd name="connsiteY8" fmla="*/ 906179 h 1034142"/>
                      <a:gd name="connsiteX9" fmla="*/ 47634 w 662214"/>
                      <a:gd name="connsiteY9" fmla="*/ 1011737 h 1034142"/>
                      <a:gd name="connsiteX10" fmla="*/ 24179 w 662214"/>
                      <a:gd name="connsiteY10" fmla="*/ 1035189 h 1034142"/>
                      <a:gd name="connsiteX11" fmla="*/ 129737 w 662214"/>
                      <a:gd name="connsiteY11" fmla="*/ 47631 h 1034142"/>
                      <a:gd name="connsiteX12" fmla="*/ 47634 w 662214"/>
                      <a:gd name="connsiteY12" fmla="*/ 153190 h 1034142"/>
                      <a:gd name="connsiteX13" fmla="*/ 47634 w 662214"/>
                      <a:gd name="connsiteY13" fmla="*/ 899136 h 1034142"/>
                      <a:gd name="connsiteX14" fmla="*/ 129737 w 662214"/>
                      <a:gd name="connsiteY14" fmla="*/ 859258 h 1034142"/>
                      <a:gd name="connsiteX15" fmla="*/ 615306 w 662214"/>
                      <a:gd name="connsiteY15" fmla="*/ 859258 h 1034142"/>
                      <a:gd name="connsiteX16" fmla="*/ 615306 w 662214"/>
                      <a:gd name="connsiteY16" fmla="*/ 47631 h 1034142"/>
                      <a:gd name="connsiteX17" fmla="*/ 129737 w 662214"/>
                      <a:gd name="connsiteY17" fmla="*/ 47631 h 10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214" h="1034142">
                        <a:moveTo>
                          <a:pt x="24179" y="1035189"/>
                        </a:moveTo>
                        <a:cubicBezTo>
                          <a:pt x="10103" y="1035189"/>
                          <a:pt x="720" y="1025807"/>
                          <a:pt x="720" y="1011731"/>
                        </a:cubicBezTo>
                        <a:lnTo>
                          <a:pt x="720" y="153193"/>
                        </a:lnTo>
                        <a:cubicBezTo>
                          <a:pt x="720" y="82819"/>
                          <a:pt x="57017" y="720"/>
                          <a:pt x="129737" y="720"/>
                        </a:cubicBezTo>
                        <a:lnTo>
                          <a:pt x="638765" y="720"/>
                        </a:lnTo>
                        <a:cubicBezTo>
                          <a:pt x="652841" y="720"/>
                          <a:pt x="662224" y="10103"/>
                          <a:pt x="662224" y="24179"/>
                        </a:cubicBezTo>
                        <a:lnTo>
                          <a:pt x="662224" y="882720"/>
                        </a:lnTo>
                        <a:cubicBezTo>
                          <a:pt x="662224" y="896796"/>
                          <a:pt x="652841" y="906179"/>
                          <a:pt x="638765" y="906179"/>
                        </a:cubicBezTo>
                        <a:lnTo>
                          <a:pt x="129737" y="906179"/>
                        </a:lnTo>
                        <a:cubicBezTo>
                          <a:pt x="85169" y="906179"/>
                          <a:pt x="47634" y="964822"/>
                          <a:pt x="47634" y="1011737"/>
                        </a:cubicBezTo>
                        <a:cubicBezTo>
                          <a:pt x="47637" y="1025807"/>
                          <a:pt x="38254" y="1035189"/>
                          <a:pt x="24179" y="1035189"/>
                        </a:cubicBezTo>
                        <a:close/>
                        <a:moveTo>
                          <a:pt x="129737" y="47631"/>
                        </a:moveTo>
                        <a:cubicBezTo>
                          <a:pt x="85169" y="47631"/>
                          <a:pt x="47634" y="106275"/>
                          <a:pt x="47634" y="153190"/>
                        </a:cubicBezTo>
                        <a:lnTo>
                          <a:pt x="47634" y="899136"/>
                        </a:lnTo>
                        <a:cubicBezTo>
                          <a:pt x="68747" y="875677"/>
                          <a:pt x="99242" y="859258"/>
                          <a:pt x="129737" y="859258"/>
                        </a:cubicBezTo>
                        <a:lnTo>
                          <a:pt x="615306" y="859258"/>
                        </a:lnTo>
                        <a:lnTo>
                          <a:pt x="615306" y="47631"/>
                        </a:lnTo>
                        <a:lnTo>
                          <a:pt x="129737" y="47631"/>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8" name="PA-任意多边形 4483"/>
                  <p:cNvSpPr/>
                  <p:nvPr>
                    <p:custDataLst>
                      <p:tags r:id="rId17"/>
                    </p:custDataLst>
                  </p:nvPr>
                </p:nvSpPr>
                <p:spPr>
                  <a:xfrm>
                    <a:off x="21483063" y="17753248"/>
                    <a:ext cx="613833" cy="988786"/>
                  </a:xfrm>
                  <a:custGeom>
                    <a:avLst/>
                    <a:gdLst>
                      <a:gd name="connsiteX0" fmla="*/ 509745 w 613833"/>
                      <a:gd name="connsiteY0" fmla="*/ 720 h 988785"/>
                      <a:gd name="connsiteX1" fmla="*/ 615303 w 613833"/>
                      <a:gd name="connsiteY1" fmla="*/ 129737 h 988785"/>
                      <a:gd name="connsiteX2" fmla="*/ 615303 w 613833"/>
                      <a:gd name="connsiteY2" fmla="*/ 988278 h 988785"/>
                      <a:gd name="connsiteX3" fmla="*/ 509745 w 613833"/>
                      <a:gd name="connsiteY3" fmla="*/ 859261 h 988785"/>
                      <a:gd name="connsiteX4" fmla="*/ 720 w 613833"/>
                      <a:gd name="connsiteY4" fmla="*/ 859261 h 988785"/>
                      <a:gd name="connsiteX5" fmla="*/ 720 w 613833"/>
                      <a:gd name="connsiteY5" fmla="*/ 720 h 988785"/>
                      <a:gd name="connsiteX6" fmla="*/ 509745 w 613833"/>
                      <a:gd name="connsiteY6" fmla="*/ 720 h 98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833" h="988785">
                        <a:moveTo>
                          <a:pt x="509745" y="720"/>
                        </a:moveTo>
                        <a:cubicBezTo>
                          <a:pt x="568389" y="720"/>
                          <a:pt x="615303" y="71093"/>
                          <a:pt x="615303" y="129737"/>
                        </a:cubicBezTo>
                        <a:lnTo>
                          <a:pt x="615303" y="988278"/>
                        </a:lnTo>
                        <a:cubicBezTo>
                          <a:pt x="615303" y="929634"/>
                          <a:pt x="568389" y="859261"/>
                          <a:pt x="509745" y="859261"/>
                        </a:cubicBezTo>
                        <a:lnTo>
                          <a:pt x="720" y="859261"/>
                        </a:lnTo>
                        <a:lnTo>
                          <a:pt x="720" y="720"/>
                        </a:lnTo>
                        <a:lnTo>
                          <a:pt x="509745" y="720"/>
                        </a:lnTo>
                        <a:close/>
                      </a:path>
                    </a:pathLst>
                  </a:custGeom>
                  <a:solidFill>
                    <a:srgbClr val="FFFFFF"/>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9" name="PA-任意多边形 4484"/>
                  <p:cNvSpPr/>
                  <p:nvPr>
                    <p:custDataLst>
                      <p:tags r:id="rId18"/>
                    </p:custDataLst>
                  </p:nvPr>
                </p:nvSpPr>
                <p:spPr>
                  <a:xfrm>
                    <a:off x="21459604" y="17729789"/>
                    <a:ext cx="662214" cy="1034143"/>
                  </a:xfrm>
                  <a:custGeom>
                    <a:avLst/>
                    <a:gdLst>
                      <a:gd name="connsiteX0" fmla="*/ 638762 w 662214"/>
                      <a:gd name="connsiteY0" fmla="*/ 1035192 h 1034142"/>
                      <a:gd name="connsiteX1" fmla="*/ 615303 w 662214"/>
                      <a:gd name="connsiteY1" fmla="*/ 1011734 h 1034142"/>
                      <a:gd name="connsiteX2" fmla="*/ 533201 w 662214"/>
                      <a:gd name="connsiteY2" fmla="*/ 906176 h 1034142"/>
                      <a:gd name="connsiteX3" fmla="*/ 24179 w 662214"/>
                      <a:gd name="connsiteY3" fmla="*/ 906176 h 1034142"/>
                      <a:gd name="connsiteX4" fmla="*/ 720 w 662214"/>
                      <a:gd name="connsiteY4" fmla="*/ 882717 h 1034142"/>
                      <a:gd name="connsiteX5" fmla="*/ 720 w 662214"/>
                      <a:gd name="connsiteY5" fmla="*/ 24179 h 1034142"/>
                      <a:gd name="connsiteX6" fmla="*/ 24179 w 662214"/>
                      <a:gd name="connsiteY6" fmla="*/ 720 h 1034142"/>
                      <a:gd name="connsiteX7" fmla="*/ 533204 w 662214"/>
                      <a:gd name="connsiteY7" fmla="*/ 720 h 1034142"/>
                      <a:gd name="connsiteX8" fmla="*/ 662221 w 662214"/>
                      <a:gd name="connsiteY8" fmla="*/ 153193 h 1034142"/>
                      <a:gd name="connsiteX9" fmla="*/ 662221 w 662214"/>
                      <a:gd name="connsiteY9" fmla="*/ 1011734 h 1034142"/>
                      <a:gd name="connsiteX10" fmla="*/ 638762 w 662214"/>
                      <a:gd name="connsiteY10" fmla="*/ 1035192 h 1034142"/>
                      <a:gd name="connsiteX11" fmla="*/ 47634 w 662214"/>
                      <a:gd name="connsiteY11" fmla="*/ 859264 h 1034142"/>
                      <a:gd name="connsiteX12" fmla="*/ 533204 w 662214"/>
                      <a:gd name="connsiteY12" fmla="*/ 859264 h 1034142"/>
                      <a:gd name="connsiteX13" fmla="*/ 615306 w 662214"/>
                      <a:gd name="connsiteY13" fmla="*/ 899142 h 1034142"/>
                      <a:gd name="connsiteX14" fmla="*/ 615306 w 662214"/>
                      <a:gd name="connsiteY14" fmla="*/ 153196 h 1034142"/>
                      <a:gd name="connsiteX15" fmla="*/ 533204 w 662214"/>
                      <a:gd name="connsiteY15" fmla="*/ 47637 h 1034142"/>
                      <a:gd name="connsiteX16" fmla="*/ 47634 w 662214"/>
                      <a:gd name="connsiteY16" fmla="*/ 47637 h 1034142"/>
                      <a:gd name="connsiteX17" fmla="*/ 47634 w 662214"/>
                      <a:gd name="connsiteY17" fmla="*/ 859264 h 10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214" h="1034142">
                        <a:moveTo>
                          <a:pt x="638762" y="1035192"/>
                        </a:moveTo>
                        <a:cubicBezTo>
                          <a:pt x="624686" y="1035192"/>
                          <a:pt x="615303" y="1025810"/>
                          <a:pt x="615303" y="1011734"/>
                        </a:cubicBezTo>
                        <a:cubicBezTo>
                          <a:pt x="615303" y="964819"/>
                          <a:pt x="575425" y="906176"/>
                          <a:pt x="533201" y="906176"/>
                        </a:cubicBezTo>
                        <a:lnTo>
                          <a:pt x="24179" y="906176"/>
                        </a:lnTo>
                        <a:cubicBezTo>
                          <a:pt x="10103" y="906176"/>
                          <a:pt x="720" y="896793"/>
                          <a:pt x="720" y="882717"/>
                        </a:cubicBezTo>
                        <a:lnTo>
                          <a:pt x="720" y="24179"/>
                        </a:lnTo>
                        <a:cubicBezTo>
                          <a:pt x="720" y="10103"/>
                          <a:pt x="10103" y="720"/>
                          <a:pt x="24179" y="720"/>
                        </a:cubicBezTo>
                        <a:lnTo>
                          <a:pt x="533204" y="720"/>
                        </a:lnTo>
                        <a:cubicBezTo>
                          <a:pt x="605920" y="720"/>
                          <a:pt x="662221" y="82822"/>
                          <a:pt x="662221" y="153193"/>
                        </a:cubicBezTo>
                        <a:lnTo>
                          <a:pt x="662221" y="1011734"/>
                        </a:lnTo>
                        <a:cubicBezTo>
                          <a:pt x="662221" y="1025810"/>
                          <a:pt x="652838" y="1035192"/>
                          <a:pt x="638762" y="1035192"/>
                        </a:cubicBezTo>
                        <a:close/>
                        <a:moveTo>
                          <a:pt x="47634" y="859264"/>
                        </a:moveTo>
                        <a:lnTo>
                          <a:pt x="533204" y="859264"/>
                        </a:lnTo>
                        <a:cubicBezTo>
                          <a:pt x="563699" y="859264"/>
                          <a:pt x="594194" y="875683"/>
                          <a:pt x="615306" y="899142"/>
                        </a:cubicBezTo>
                        <a:lnTo>
                          <a:pt x="615306" y="153196"/>
                        </a:lnTo>
                        <a:cubicBezTo>
                          <a:pt x="615306" y="106281"/>
                          <a:pt x="575428" y="47637"/>
                          <a:pt x="533204" y="47637"/>
                        </a:cubicBezTo>
                        <a:lnTo>
                          <a:pt x="47634" y="47637"/>
                        </a:lnTo>
                        <a:lnTo>
                          <a:pt x="47634" y="859264"/>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0" name="PA-任意多边形 4485"/>
                  <p:cNvSpPr/>
                  <p:nvPr>
                    <p:custDataLst>
                      <p:tags r:id="rId19"/>
                    </p:custDataLst>
                  </p:nvPr>
                </p:nvSpPr>
                <p:spPr>
                  <a:xfrm>
                    <a:off x="21576891" y="17847077"/>
                    <a:ext cx="426357" cy="671286"/>
                  </a:xfrm>
                  <a:custGeom>
                    <a:avLst/>
                    <a:gdLst>
                      <a:gd name="connsiteX0" fmla="*/ 427646 w 426357"/>
                      <a:gd name="connsiteY0" fmla="*/ 671604 h 671285"/>
                      <a:gd name="connsiteX1" fmla="*/ 415916 w 426357"/>
                      <a:gd name="connsiteY1" fmla="*/ 671604 h 671285"/>
                      <a:gd name="connsiteX2" fmla="*/ 720 w 426357"/>
                      <a:gd name="connsiteY2" fmla="*/ 671604 h 671285"/>
                      <a:gd name="connsiteX3" fmla="*/ 720 w 426357"/>
                      <a:gd name="connsiteY3" fmla="*/ 720 h 671285"/>
                      <a:gd name="connsiteX4" fmla="*/ 415916 w 426357"/>
                      <a:gd name="connsiteY4" fmla="*/ 720 h 671285"/>
                      <a:gd name="connsiteX5" fmla="*/ 427646 w 426357"/>
                      <a:gd name="connsiteY5" fmla="*/ 12449 h 671285"/>
                      <a:gd name="connsiteX6" fmla="*/ 427646 w 426357"/>
                      <a:gd name="connsiteY6" fmla="*/ 671604 h 67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357" h="671285">
                        <a:moveTo>
                          <a:pt x="427646" y="671604"/>
                        </a:moveTo>
                        <a:cubicBezTo>
                          <a:pt x="422953" y="671604"/>
                          <a:pt x="420609" y="671604"/>
                          <a:pt x="415916" y="671604"/>
                        </a:cubicBezTo>
                        <a:lnTo>
                          <a:pt x="720" y="671604"/>
                        </a:lnTo>
                        <a:lnTo>
                          <a:pt x="720" y="720"/>
                        </a:lnTo>
                        <a:lnTo>
                          <a:pt x="415916" y="720"/>
                        </a:lnTo>
                        <a:cubicBezTo>
                          <a:pt x="422953" y="720"/>
                          <a:pt x="427646" y="5413"/>
                          <a:pt x="427646" y="12449"/>
                        </a:cubicBezTo>
                        <a:lnTo>
                          <a:pt x="427646" y="671604"/>
                        </a:lnTo>
                        <a:close/>
                      </a:path>
                    </a:pathLst>
                  </a:custGeom>
                  <a:solidFill>
                    <a:srgbClr val="E1E6E9"/>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1" name="PA-任意多边形 4486"/>
                  <p:cNvSpPr/>
                  <p:nvPr>
                    <p:custDataLst>
                      <p:tags r:id="rId20"/>
                    </p:custDataLst>
                  </p:nvPr>
                </p:nvSpPr>
                <p:spPr>
                  <a:xfrm>
                    <a:off x="21638677" y="18352211"/>
                    <a:ext cx="51405" cy="51405"/>
                  </a:xfrm>
                  <a:custGeom>
                    <a:avLst/>
                    <a:gdLst>
                      <a:gd name="connsiteX0" fmla="*/ 2268 w 51404"/>
                      <a:gd name="connsiteY0" fmla="*/ 2268 h 51404"/>
                      <a:gd name="connsiteX1" fmla="*/ 49182 w 51404"/>
                      <a:gd name="connsiteY1" fmla="*/ 2268 h 51404"/>
                      <a:gd name="connsiteX2" fmla="*/ 49182 w 51404"/>
                      <a:gd name="connsiteY2" fmla="*/ 49182 h 51404"/>
                      <a:gd name="connsiteX3" fmla="*/ 2268 w 51404"/>
                      <a:gd name="connsiteY3" fmla="*/ 49182 h 51404"/>
                    </a:gdLst>
                    <a:ahLst/>
                    <a:cxnLst>
                      <a:cxn ang="0">
                        <a:pos x="connsiteX0" y="connsiteY0"/>
                      </a:cxn>
                      <a:cxn ang="0">
                        <a:pos x="connsiteX1" y="connsiteY1"/>
                      </a:cxn>
                      <a:cxn ang="0">
                        <a:pos x="connsiteX2" y="connsiteY2"/>
                      </a:cxn>
                      <a:cxn ang="0">
                        <a:pos x="connsiteX3" y="connsiteY3"/>
                      </a:cxn>
                    </a:cxnLst>
                    <a:rect l="l" t="t" r="r" b="b"/>
                    <a:pathLst>
                      <a:path w="51404" h="51404">
                        <a:moveTo>
                          <a:pt x="2268" y="2268"/>
                        </a:moveTo>
                        <a:lnTo>
                          <a:pt x="49182" y="2268"/>
                        </a:lnTo>
                        <a:lnTo>
                          <a:pt x="49182" y="49182"/>
                        </a:lnTo>
                        <a:lnTo>
                          <a:pt x="2268" y="49182"/>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 name="PA-任意多边形 4487"/>
                  <p:cNvSpPr/>
                  <p:nvPr>
                    <p:custDataLst>
                      <p:tags r:id="rId21"/>
                    </p:custDataLst>
                  </p:nvPr>
                </p:nvSpPr>
                <p:spPr>
                  <a:xfrm>
                    <a:off x="21765348" y="18352211"/>
                    <a:ext cx="51405" cy="51405"/>
                  </a:xfrm>
                  <a:custGeom>
                    <a:avLst/>
                    <a:gdLst>
                      <a:gd name="connsiteX0" fmla="*/ 2268 w 51404"/>
                      <a:gd name="connsiteY0" fmla="*/ 2268 h 51404"/>
                      <a:gd name="connsiteX1" fmla="*/ 49182 w 51404"/>
                      <a:gd name="connsiteY1" fmla="*/ 2268 h 51404"/>
                      <a:gd name="connsiteX2" fmla="*/ 49182 w 51404"/>
                      <a:gd name="connsiteY2" fmla="*/ 49182 h 51404"/>
                      <a:gd name="connsiteX3" fmla="*/ 2268 w 51404"/>
                      <a:gd name="connsiteY3" fmla="*/ 49182 h 51404"/>
                    </a:gdLst>
                    <a:ahLst/>
                    <a:cxnLst>
                      <a:cxn ang="0">
                        <a:pos x="connsiteX0" y="connsiteY0"/>
                      </a:cxn>
                      <a:cxn ang="0">
                        <a:pos x="connsiteX1" y="connsiteY1"/>
                      </a:cxn>
                      <a:cxn ang="0">
                        <a:pos x="connsiteX2" y="connsiteY2"/>
                      </a:cxn>
                      <a:cxn ang="0">
                        <a:pos x="connsiteX3" y="connsiteY3"/>
                      </a:cxn>
                    </a:cxnLst>
                    <a:rect l="l" t="t" r="r" b="b"/>
                    <a:pathLst>
                      <a:path w="51404" h="51404">
                        <a:moveTo>
                          <a:pt x="2268" y="2268"/>
                        </a:moveTo>
                        <a:lnTo>
                          <a:pt x="49182" y="2268"/>
                        </a:lnTo>
                        <a:lnTo>
                          <a:pt x="49182" y="49182"/>
                        </a:lnTo>
                        <a:lnTo>
                          <a:pt x="2268" y="49182"/>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3" name="PA-任意多边形 4488"/>
                  <p:cNvSpPr/>
                  <p:nvPr>
                    <p:custDataLst>
                      <p:tags r:id="rId22"/>
                    </p:custDataLst>
                  </p:nvPr>
                </p:nvSpPr>
                <p:spPr>
                  <a:xfrm>
                    <a:off x="21893566" y="18353758"/>
                    <a:ext cx="45357" cy="45357"/>
                  </a:xfrm>
                  <a:custGeom>
                    <a:avLst/>
                    <a:gdLst>
                      <a:gd name="connsiteX0" fmla="*/ 720 w 45357"/>
                      <a:gd name="connsiteY0" fmla="*/ 720 h 45357"/>
                      <a:gd name="connsiteX1" fmla="*/ 47634 w 45357"/>
                      <a:gd name="connsiteY1" fmla="*/ 720 h 45357"/>
                      <a:gd name="connsiteX2" fmla="*/ 47634 w 45357"/>
                      <a:gd name="connsiteY2" fmla="*/ 47634 h 45357"/>
                      <a:gd name="connsiteX3" fmla="*/ 720 w 45357"/>
                      <a:gd name="connsiteY3" fmla="*/ 47634 h 45357"/>
                    </a:gdLst>
                    <a:ahLst/>
                    <a:cxnLst>
                      <a:cxn ang="0">
                        <a:pos x="connsiteX0" y="connsiteY0"/>
                      </a:cxn>
                      <a:cxn ang="0">
                        <a:pos x="connsiteX1" y="connsiteY1"/>
                      </a:cxn>
                      <a:cxn ang="0">
                        <a:pos x="connsiteX2" y="connsiteY2"/>
                      </a:cxn>
                      <a:cxn ang="0">
                        <a:pos x="connsiteX3" y="connsiteY3"/>
                      </a:cxn>
                    </a:cxnLst>
                    <a:rect l="l" t="t" r="r" b="b"/>
                    <a:pathLst>
                      <a:path w="45357" h="45357">
                        <a:moveTo>
                          <a:pt x="720" y="720"/>
                        </a:moveTo>
                        <a:lnTo>
                          <a:pt x="47634" y="720"/>
                        </a:lnTo>
                        <a:lnTo>
                          <a:pt x="47634" y="47634"/>
                        </a:lnTo>
                        <a:lnTo>
                          <a:pt x="720" y="47634"/>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4" name="PA-任意多边形 4489"/>
                  <p:cNvSpPr/>
                  <p:nvPr>
                    <p:custDataLst>
                      <p:tags r:id="rId23"/>
                    </p:custDataLst>
                  </p:nvPr>
                </p:nvSpPr>
                <p:spPr>
                  <a:xfrm>
                    <a:off x="21649611" y="17438917"/>
                    <a:ext cx="247952" cy="810381"/>
                  </a:xfrm>
                  <a:custGeom>
                    <a:avLst/>
                    <a:gdLst>
                      <a:gd name="connsiteX0" fmla="*/ 720 w 247952"/>
                      <a:gd name="connsiteY0" fmla="*/ 603577 h 810380"/>
                      <a:gd name="connsiteX1" fmla="*/ 115661 w 247952"/>
                      <a:gd name="connsiteY1" fmla="*/ 805310 h 810380"/>
                      <a:gd name="connsiteX2" fmla="*/ 134427 w 247952"/>
                      <a:gd name="connsiteY2" fmla="*/ 805310 h 810380"/>
                      <a:gd name="connsiteX3" fmla="*/ 249368 w 247952"/>
                      <a:gd name="connsiteY3" fmla="*/ 603577 h 810380"/>
                      <a:gd name="connsiteX4" fmla="*/ 249368 w 247952"/>
                      <a:gd name="connsiteY4" fmla="*/ 720 h 810380"/>
                      <a:gd name="connsiteX5" fmla="*/ 720 w 247952"/>
                      <a:gd name="connsiteY5" fmla="*/ 720 h 810380"/>
                      <a:gd name="connsiteX6" fmla="*/ 720 w 247952"/>
                      <a:gd name="connsiteY6" fmla="*/ 603577 h 81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952" h="810380">
                        <a:moveTo>
                          <a:pt x="720" y="603577"/>
                        </a:moveTo>
                        <a:lnTo>
                          <a:pt x="115661" y="805310"/>
                        </a:lnTo>
                        <a:cubicBezTo>
                          <a:pt x="120354" y="812347"/>
                          <a:pt x="129737" y="812347"/>
                          <a:pt x="134427" y="805310"/>
                        </a:cubicBezTo>
                        <a:lnTo>
                          <a:pt x="249368" y="603577"/>
                        </a:lnTo>
                        <a:lnTo>
                          <a:pt x="249368" y="720"/>
                        </a:lnTo>
                        <a:lnTo>
                          <a:pt x="720" y="720"/>
                        </a:lnTo>
                        <a:lnTo>
                          <a:pt x="720" y="603577"/>
                        </a:lnTo>
                        <a:close/>
                      </a:path>
                    </a:pathLst>
                  </a:custGeom>
                  <a:solidFill>
                    <a:srgbClr val="FFFFFF"/>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5" name="PA-任意多边形 4490"/>
                  <p:cNvSpPr/>
                  <p:nvPr>
                    <p:custDataLst>
                      <p:tags r:id="rId24"/>
                    </p:custDataLst>
                  </p:nvPr>
                </p:nvSpPr>
                <p:spPr>
                  <a:xfrm>
                    <a:off x="21626152" y="17417808"/>
                    <a:ext cx="296333" cy="852714"/>
                  </a:xfrm>
                  <a:custGeom>
                    <a:avLst/>
                    <a:gdLst>
                      <a:gd name="connsiteX0" fmla="*/ 148503 w 296333"/>
                      <a:gd name="connsiteY0" fmla="*/ 854568 h 852714"/>
                      <a:gd name="connsiteX1" fmla="*/ 148503 w 296333"/>
                      <a:gd name="connsiteY1" fmla="*/ 854568 h 852714"/>
                      <a:gd name="connsiteX2" fmla="*/ 118007 w 296333"/>
                      <a:gd name="connsiteY2" fmla="*/ 838149 h 852714"/>
                      <a:gd name="connsiteX3" fmla="*/ 720 w 296333"/>
                      <a:gd name="connsiteY3" fmla="*/ 631722 h 852714"/>
                      <a:gd name="connsiteX4" fmla="*/ 720 w 296333"/>
                      <a:gd name="connsiteY4" fmla="*/ 720 h 852714"/>
                      <a:gd name="connsiteX5" fmla="*/ 296282 w 296333"/>
                      <a:gd name="connsiteY5" fmla="*/ 720 h 852714"/>
                      <a:gd name="connsiteX6" fmla="*/ 296282 w 296333"/>
                      <a:gd name="connsiteY6" fmla="*/ 631726 h 852714"/>
                      <a:gd name="connsiteX7" fmla="*/ 178995 w 296333"/>
                      <a:gd name="connsiteY7" fmla="*/ 838152 h 852714"/>
                      <a:gd name="connsiteX8" fmla="*/ 148503 w 296333"/>
                      <a:gd name="connsiteY8" fmla="*/ 854568 h 852714"/>
                      <a:gd name="connsiteX9" fmla="*/ 47634 w 296333"/>
                      <a:gd name="connsiteY9" fmla="*/ 617650 h 852714"/>
                      <a:gd name="connsiteX10" fmla="*/ 148503 w 296333"/>
                      <a:gd name="connsiteY10" fmla="*/ 793581 h 852714"/>
                      <a:gd name="connsiteX11" fmla="*/ 249371 w 296333"/>
                      <a:gd name="connsiteY11" fmla="*/ 617650 h 852714"/>
                      <a:gd name="connsiteX12" fmla="*/ 249371 w 296333"/>
                      <a:gd name="connsiteY12" fmla="*/ 45288 h 852714"/>
                      <a:gd name="connsiteX13" fmla="*/ 47637 w 296333"/>
                      <a:gd name="connsiteY13" fmla="*/ 45288 h 852714"/>
                      <a:gd name="connsiteX14" fmla="*/ 47637 w 296333"/>
                      <a:gd name="connsiteY14" fmla="*/ 617650 h 85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333" h="852714">
                        <a:moveTo>
                          <a:pt x="148503" y="854568"/>
                        </a:moveTo>
                        <a:lnTo>
                          <a:pt x="148503" y="854568"/>
                        </a:lnTo>
                        <a:cubicBezTo>
                          <a:pt x="136773" y="854568"/>
                          <a:pt x="125044" y="847532"/>
                          <a:pt x="118007" y="838149"/>
                        </a:cubicBezTo>
                        <a:lnTo>
                          <a:pt x="720" y="631722"/>
                        </a:lnTo>
                        <a:lnTo>
                          <a:pt x="720" y="720"/>
                        </a:lnTo>
                        <a:lnTo>
                          <a:pt x="296282" y="720"/>
                        </a:lnTo>
                        <a:lnTo>
                          <a:pt x="296282" y="631726"/>
                        </a:lnTo>
                        <a:lnTo>
                          <a:pt x="178995" y="838152"/>
                        </a:lnTo>
                        <a:cubicBezTo>
                          <a:pt x="171958" y="847532"/>
                          <a:pt x="160229" y="854568"/>
                          <a:pt x="148503" y="854568"/>
                        </a:cubicBezTo>
                        <a:close/>
                        <a:moveTo>
                          <a:pt x="47634" y="617650"/>
                        </a:moveTo>
                        <a:lnTo>
                          <a:pt x="148503" y="793581"/>
                        </a:lnTo>
                        <a:lnTo>
                          <a:pt x="249371" y="617650"/>
                        </a:lnTo>
                        <a:lnTo>
                          <a:pt x="249371" y="45288"/>
                        </a:lnTo>
                        <a:lnTo>
                          <a:pt x="47637" y="45288"/>
                        </a:lnTo>
                        <a:lnTo>
                          <a:pt x="47637" y="617650"/>
                        </a:ln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6" name="PA-任意多边形 4491"/>
                  <p:cNvSpPr/>
                  <p:nvPr>
                    <p:custDataLst>
                      <p:tags r:id="rId25"/>
                    </p:custDataLst>
                  </p:nvPr>
                </p:nvSpPr>
                <p:spPr>
                  <a:xfrm>
                    <a:off x="21731711" y="17460029"/>
                    <a:ext cx="84667" cy="580571"/>
                  </a:xfrm>
                  <a:custGeom>
                    <a:avLst/>
                    <a:gdLst>
                      <a:gd name="connsiteX0" fmla="*/ 720 w 84666"/>
                      <a:gd name="connsiteY0" fmla="*/ 720 h 580571"/>
                      <a:gd name="connsiteX1" fmla="*/ 85166 w 84666"/>
                      <a:gd name="connsiteY1" fmla="*/ 720 h 580571"/>
                      <a:gd name="connsiteX2" fmla="*/ 85166 w 84666"/>
                      <a:gd name="connsiteY2" fmla="*/ 582465 h 580571"/>
                      <a:gd name="connsiteX3" fmla="*/ 720 w 84666"/>
                      <a:gd name="connsiteY3" fmla="*/ 582465 h 580571"/>
                    </a:gdLst>
                    <a:ahLst/>
                    <a:cxnLst>
                      <a:cxn ang="0">
                        <a:pos x="connsiteX0" y="connsiteY0"/>
                      </a:cxn>
                      <a:cxn ang="0">
                        <a:pos x="connsiteX1" y="connsiteY1"/>
                      </a:cxn>
                      <a:cxn ang="0">
                        <a:pos x="connsiteX2" y="connsiteY2"/>
                      </a:cxn>
                      <a:cxn ang="0">
                        <a:pos x="connsiteX3" y="connsiteY3"/>
                      </a:cxn>
                    </a:cxnLst>
                    <a:rect l="l" t="t" r="r" b="b"/>
                    <a:pathLst>
                      <a:path w="84666" h="580571">
                        <a:moveTo>
                          <a:pt x="720" y="720"/>
                        </a:moveTo>
                        <a:lnTo>
                          <a:pt x="85166" y="720"/>
                        </a:lnTo>
                        <a:lnTo>
                          <a:pt x="85166" y="582465"/>
                        </a:lnTo>
                        <a:lnTo>
                          <a:pt x="720" y="582465"/>
                        </a:lnTo>
                        <a:close/>
                      </a:path>
                    </a:pathLst>
                  </a:custGeom>
                  <a:solidFill>
                    <a:srgbClr val="2EA2DB"/>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7" name="PA-任意多边形 4492"/>
                  <p:cNvSpPr/>
                  <p:nvPr>
                    <p:custDataLst>
                      <p:tags r:id="rId26"/>
                    </p:custDataLst>
                  </p:nvPr>
                </p:nvSpPr>
                <p:spPr>
                  <a:xfrm>
                    <a:off x="21649611" y="18041774"/>
                    <a:ext cx="247952" cy="205619"/>
                  </a:xfrm>
                  <a:custGeom>
                    <a:avLst/>
                    <a:gdLst>
                      <a:gd name="connsiteX0" fmla="*/ 720 w 247952"/>
                      <a:gd name="connsiteY0" fmla="*/ 720 h 205619"/>
                      <a:gd name="connsiteX1" fmla="*/ 115661 w 247952"/>
                      <a:gd name="connsiteY1" fmla="*/ 200107 h 205619"/>
                      <a:gd name="connsiteX2" fmla="*/ 134427 w 247952"/>
                      <a:gd name="connsiteY2" fmla="*/ 200107 h 205619"/>
                      <a:gd name="connsiteX3" fmla="*/ 249368 w 247952"/>
                      <a:gd name="connsiteY3" fmla="*/ 720 h 205619"/>
                    </a:gdLst>
                    <a:ahLst/>
                    <a:cxnLst>
                      <a:cxn ang="0">
                        <a:pos x="connsiteX0" y="connsiteY0"/>
                      </a:cxn>
                      <a:cxn ang="0">
                        <a:pos x="connsiteX1" y="connsiteY1"/>
                      </a:cxn>
                      <a:cxn ang="0">
                        <a:pos x="connsiteX2" y="connsiteY2"/>
                      </a:cxn>
                      <a:cxn ang="0">
                        <a:pos x="connsiteX3" y="connsiteY3"/>
                      </a:cxn>
                    </a:cxnLst>
                    <a:rect l="l" t="t" r="r" b="b"/>
                    <a:pathLst>
                      <a:path w="247952" h="205619">
                        <a:moveTo>
                          <a:pt x="720" y="720"/>
                        </a:moveTo>
                        <a:lnTo>
                          <a:pt x="115661" y="200107"/>
                        </a:lnTo>
                        <a:cubicBezTo>
                          <a:pt x="120354" y="207143"/>
                          <a:pt x="129737" y="207143"/>
                          <a:pt x="134427" y="200107"/>
                        </a:cubicBezTo>
                        <a:lnTo>
                          <a:pt x="249368" y="720"/>
                        </a:lnTo>
                      </a:path>
                    </a:pathLst>
                  </a:custGeom>
                  <a:solidFill>
                    <a:srgbClr val="FDBF5E"/>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8" name="PA-任意多边形 4493"/>
                  <p:cNvSpPr/>
                  <p:nvPr>
                    <p:custDataLst>
                      <p:tags r:id="rId27"/>
                    </p:custDataLst>
                  </p:nvPr>
                </p:nvSpPr>
                <p:spPr>
                  <a:xfrm>
                    <a:off x="21628499" y="18032391"/>
                    <a:ext cx="287262" cy="238881"/>
                  </a:xfrm>
                  <a:custGeom>
                    <a:avLst/>
                    <a:gdLst>
                      <a:gd name="connsiteX0" fmla="*/ 146156 w 287261"/>
                      <a:gd name="connsiteY0" fmla="*/ 239985 h 238880"/>
                      <a:gd name="connsiteX1" fmla="*/ 146156 w 287261"/>
                      <a:gd name="connsiteY1" fmla="*/ 239985 h 238880"/>
                      <a:gd name="connsiteX2" fmla="*/ 115661 w 287261"/>
                      <a:gd name="connsiteY2" fmla="*/ 223566 h 238880"/>
                      <a:gd name="connsiteX3" fmla="*/ 720 w 287261"/>
                      <a:gd name="connsiteY3" fmla="*/ 24179 h 238880"/>
                      <a:gd name="connsiteX4" fmla="*/ 40598 w 287261"/>
                      <a:gd name="connsiteY4" fmla="*/ 720 h 238880"/>
                      <a:gd name="connsiteX5" fmla="*/ 143810 w 287261"/>
                      <a:gd name="connsiteY5" fmla="*/ 181341 h 238880"/>
                      <a:gd name="connsiteX6" fmla="*/ 247021 w 287261"/>
                      <a:gd name="connsiteY6" fmla="*/ 720 h 238880"/>
                      <a:gd name="connsiteX7" fmla="*/ 286899 w 287261"/>
                      <a:gd name="connsiteY7" fmla="*/ 24179 h 238880"/>
                      <a:gd name="connsiteX8" fmla="*/ 171958 w 287261"/>
                      <a:gd name="connsiteY8" fmla="*/ 223566 h 238880"/>
                      <a:gd name="connsiteX9" fmla="*/ 146156 w 287261"/>
                      <a:gd name="connsiteY9" fmla="*/ 239985 h 23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261" h="238880">
                        <a:moveTo>
                          <a:pt x="146156" y="239985"/>
                        </a:moveTo>
                        <a:lnTo>
                          <a:pt x="146156" y="239985"/>
                        </a:lnTo>
                        <a:cubicBezTo>
                          <a:pt x="134427" y="239985"/>
                          <a:pt x="122697" y="232949"/>
                          <a:pt x="115661" y="223566"/>
                        </a:cubicBezTo>
                        <a:lnTo>
                          <a:pt x="720" y="24179"/>
                        </a:lnTo>
                        <a:lnTo>
                          <a:pt x="40598" y="720"/>
                        </a:lnTo>
                        <a:lnTo>
                          <a:pt x="143810" y="181341"/>
                        </a:lnTo>
                        <a:lnTo>
                          <a:pt x="247021" y="720"/>
                        </a:lnTo>
                        <a:lnTo>
                          <a:pt x="286899" y="24179"/>
                        </a:lnTo>
                        <a:lnTo>
                          <a:pt x="171958" y="223566"/>
                        </a:lnTo>
                        <a:cubicBezTo>
                          <a:pt x="169612" y="232949"/>
                          <a:pt x="157882" y="239985"/>
                          <a:pt x="146156" y="239985"/>
                        </a:cubicBezTo>
                        <a:close/>
                      </a:path>
                    </a:pathLst>
                  </a:custGeom>
                  <a:solidFill>
                    <a:srgbClr val="1936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9" name="PA-任意多边形 4494"/>
                  <p:cNvSpPr/>
                  <p:nvPr>
                    <p:custDataLst>
                      <p:tags r:id="rId28"/>
                    </p:custDataLst>
                  </p:nvPr>
                </p:nvSpPr>
                <p:spPr>
                  <a:xfrm>
                    <a:off x="21649611" y="17262989"/>
                    <a:ext cx="247952" cy="175381"/>
                  </a:xfrm>
                  <a:custGeom>
                    <a:avLst/>
                    <a:gdLst>
                      <a:gd name="connsiteX0" fmla="*/ 200107 w 247952"/>
                      <a:gd name="connsiteY0" fmla="*/ 720 h 175380"/>
                      <a:gd name="connsiteX1" fmla="*/ 49981 w 247952"/>
                      <a:gd name="connsiteY1" fmla="*/ 720 h 175380"/>
                      <a:gd name="connsiteX2" fmla="*/ 720 w 247952"/>
                      <a:gd name="connsiteY2" fmla="*/ 49981 h 175380"/>
                      <a:gd name="connsiteX3" fmla="*/ 720 w 247952"/>
                      <a:gd name="connsiteY3" fmla="*/ 176651 h 175380"/>
                      <a:gd name="connsiteX4" fmla="*/ 249368 w 247952"/>
                      <a:gd name="connsiteY4" fmla="*/ 176651 h 175380"/>
                      <a:gd name="connsiteX5" fmla="*/ 249368 w 247952"/>
                      <a:gd name="connsiteY5" fmla="*/ 49978 h 175380"/>
                      <a:gd name="connsiteX6" fmla="*/ 200107 w 247952"/>
                      <a:gd name="connsiteY6" fmla="*/ 720 h 17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952" h="175380">
                        <a:moveTo>
                          <a:pt x="200107" y="720"/>
                        </a:moveTo>
                        <a:lnTo>
                          <a:pt x="49981" y="720"/>
                        </a:lnTo>
                        <a:cubicBezTo>
                          <a:pt x="21832" y="720"/>
                          <a:pt x="720" y="21832"/>
                          <a:pt x="720" y="49981"/>
                        </a:cubicBezTo>
                        <a:lnTo>
                          <a:pt x="720" y="176651"/>
                        </a:lnTo>
                        <a:lnTo>
                          <a:pt x="249368" y="176651"/>
                        </a:lnTo>
                        <a:lnTo>
                          <a:pt x="249368" y="49978"/>
                        </a:lnTo>
                        <a:cubicBezTo>
                          <a:pt x="249368" y="21829"/>
                          <a:pt x="225909" y="720"/>
                          <a:pt x="200107" y="720"/>
                        </a:cubicBezTo>
                        <a:close/>
                      </a:path>
                    </a:pathLst>
                  </a:custGeom>
                  <a:solidFill>
                    <a:srgbClr val="F16051"/>
                  </a:solidFill>
                  <a:ln w="302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0" name="PA-任意多边形 4495"/>
                  <p:cNvSpPr/>
                  <p:nvPr>
                    <p:custDataLst>
                      <p:tags r:id="rId29"/>
                    </p:custDataLst>
                  </p:nvPr>
                </p:nvSpPr>
                <p:spPr>
                  <a:xfrm>
                    <a:off x="21624604" y="17237982"/>
                    <a:ext cx="299357" cy="226786"/>
                  </a:xfrm>
                  <a:custGeom>
                    <a:avLst/>
                    <a:gdLst>
                      <a:gd name="connsiteX0" fmla="*/ 297830 w 299357"/>
                      <a:gd name="connsiteY0" fmla="*/ 225114 h 226785"/>
                      <a:gd name="connsiteX1" fmla="*/ 2268 w 299357"/>
                      <a:gd name="connsiteY1" fmla="*/ 225114 h 226785"/>
                      <a:gd name="connsiteX2" fmla="*/ 2268 w 299357"/>
                      <a:gd name="connsiteY2" fmla="*/ 74984 h 226785"/>
                      <a:gd name="connsiteX3" fmla="*/ 74984 w 299357"/>
                      <a:gd name="connsiteY3" fmla="*/ 2268 h 226785"/>
                      <a:gd name="connsiteX4" fmla="*/ 222767 w 299357"/>
                      <a:gd name="connsiteY4" fmla="*/ 2268 h 226785"/>
                      <a:gd name="connsiteX5" fmla="*/ 274374 w 299357"/>
                      <a:gd name="connsiteY5" fmla="*/ 23380 h 226785"/>
                      <a:gd name="connsiteX6" fmla="*/ 295487 w 299357"/>
                      <a:gd name="connsiteY6" fmla="*/ 74987 h 226785"/>
                      <a:gd name="connsiteX7" fmla="*/ 297830 w 299357"/>
                      <a:gd name="connsiteY7" fmla="*/ 225114 h 226785"/>
                      <a:gd name="connsiteX8" fmla="*/ 49182 w 299357"/>
                      <a:gd name="connsiteY8" fmla="*/ 178199 h 226785"/>
                      <a:gd name="connsiteX9" fmla="*/ 250916 w 299357"/>
                      <a:gd name="connsiteY9" fmla="*/ 178199 h 226785"/>
                      <a:gd name="connsiteX10" fmla="*/ 250916 w 299357"/>
                      <a:gd name="connsiteY10" fmla="*/ 74984 h 226785"/>
                      <a:gd name="connsiteX11" fmla="*/ 225114 w 299357"/>
                      <a:gd name="connsiteY11" fmla="*/ 49182 h 226785"/>
                      <a:gd name="connsiteX12" fmla="*/ 74987 w 299357"/>
                      <a:gd name="connsiteY12" fmla="*/ 49182 h 226785"/>
                      <a:gd name="connsiteX13" fmla="*/ 49185 w 299357"/>
                      <a:gd name="connsiteY13" fmla="*/ 74984 h 226785"/>
                      <a:gd name="connsiteX14" fmla="*/ 49185 w 299357"/>
                      <a:gd name="connsiteY14" fmla="*/ 178199 h 22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57" h="226785">
                        <a:moveTo>
                          <a:pt x="297830" y="225114"/>
                        </a:moveTo>
                        <a:lnTo>
                          <a:pt x="2268" y="225114"/>
                        </a:lnTo>
                        <a:lnTo>
                          <a:pt x="2268" y="74984"/>
                        </a:lnTo>
                        <a:cubicBezTo>
                          <a:pt x="2268" y="35109"/>
                          <a:pt x="35109" y="2268"/>
                          <a:pt x="74984" y="2268"/>
                        </a:cubicBezTo>
                        <a:lnTo>
                          <a:pt x="222767" y="2268"/>
                        </a:lnTo>
                        <a:cubicBezTo>
                          <a:pt x="241533" y="2268"/>
                          <a:pt x="260299" y="9304"/>
                          <a:pt x="274374" y="23380"/>
                        </a:cubicBezTo>
                        <a:cubicBezTo>
                          <a:pt x="288450" y="37456"/>
                          <a:pt x="295487" y="56222"/>
                          <a:pt x="295487" y="74987"/>
                        </a:cubicBezTo>
                        <a:lnTo>
                          <a:pt x="297830" y="225114"/>
                        </a:lnTo>
                        <a:close/>
                        <a:moveTo>
                          <a:pt x="49182" y="178199"/>
                        </a:moveTo>
                        <a:lnTo>
                          <a:pt x="250916" y="178199"/>
                        </a:lnTo>
                        <a:lnTo>
                          <a:pt x="250916" y="74984"/>
                        </a:lnTo>
                        <a:cubicBezTo>
                          <a:pt x="250916" y="60909"/>
                          <a:pt x="239186" y="49182"/>
                          <a:pt x="225114" y="49182"/>
                        </a:cubicBezTo>
                        <a:lnTo>
                          <a:pt x="74987" y="49182"/>
                        </a:lnTo>
                        <a:cubicBezTo>
                          <a:pt x="60912" y="49182"/>
                          <a:pt x="49185" y="60912"/>
                          <a:pt x="49185" y="74984"/>
                        </a:cubicBezTo>
                        <a:lnTo>
                          <a:pt x="49185" y="178199"/>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1" name="PA-任意多边形 4496"/>
                  <p:cNvSpPr/>
                  <p:nvPr>
                    <p:custDataLst>
                      <p:tags r:id="rId30"/>
                    </p:custDataLst>
                  </p:nvPr>
                </p:nvSpPr>
                <p:spPr>
                  <a:xfrm>
                    <a:off x="21723126" y="18173933"/>
                    <a:ext cx="102810" cy="75595"/>
                  </a:xfrm>
                  <a:custGeom>
                    <a:avLst/>
                    <a:gdLst>
                      <a:gd name="connsiteX0" fmla="*/ 2268 w 102809"/>
                      <a:gd name="connsiteY0" fmla="*/ 2268 h 75595"/>
                      <a:gd name="connsiteX1" fmla="*/ 42146 w 102809"/>
                      <a:gd name="connsiteY1" fmla="*/ 70294 h 75595"/>
                      <a:gd name="connsiteX2" fmla="*/ 60912 w 102809"/>
                      <a:gd name="connsiteY2" fmla="*/ 70294 h 75595"/>
                      <a:gd name="connsiteX3" fmla="*/ 100790 w 102809"/>
                      <a:gd name="connsiteY3" fmla="*/ 2268 h 75595"/>
                      <a:gd name="connsiteX4" fmla="*/ 2268 w 102809"/>
                      <a:gd name="connsiteY4" fmla="*/ 2268 h 7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9" h="75595">
                        <a:moveTo>
                          <a:pt x="2268" y="2268"/>
                        </a:moveTo>
                        <a:lnTo>
                          <a:pt x="42146" y="70294"/>
                        </a:lnTo>
                        <a:cubicBezTo>
                          <a:pt x="46839" y="77331"/>
                          <a:pt x="56222" y="77331"/>
                          <a:pt x="60912" y="70294"/>
                        </a:cubicBezTo>
                        <a:lnTo>
                          <a:pt x="100790" y="2268"/>
                        </a:lnTo>
                        <a:lnTo>
                          <a:pt x="2268" y="2268"/>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4" name="PA-任意多边形 4497"/>
                  <p:cNvSpPr/>
                  <p:nvPr>
                    <p:custDataLst>
                      <p:tags r:id="rId31"/>
                    </p:custDataLst>
                  </p:nvPr>
                </p:nvSpPr>
                <p:spPr>
                  <a:xfrm>
                    <a:off x="21683248" y="18150477"/>
                    <a:ext cx="181429" cy="123976"/>
                  </a:xfrm>
                  <a:custGeom>
                    <a:avLst/>
                    <a:gdLst>
                      <a:gd name="connsiteX0" fmla="*/ 91407 w 181428"/>
                      <a:gd name="connsiteY0" fmla="*/ 121899 h 123976"/>
                      <a:gd name="connsiteX1" fmla="*/ 60912 w 181428"/>
                      <a:gd name="connsiteY1" fmla="*/ 105480 h 123976"/>
                      <a:gd name="connsiteX2" fmla="*/ 2268 w 181428"/>
                      <a:gd name="connsiteY2" fmla="*/ 2268 h 123976"/>
                      <a:gd name="connsiteX3" fmla="*/ 180546 w 181428"/>
                      <a:gd name="connsiteY3" fmla="*/ 2268 h 123976"/>
                      <a:gd name="connsiteX4" fmla="*/ 121902 w 181428"/>
                      <a:gd name="connsiteY4" fmla="*/ 105480 h 123976"/>
                      <a:gd name="connsiteX5" fmla="*/ 91407 w 181428"/>
                      <a:gd name="connsiteY5" fmla="*/ 121899 h 123976"/>
                      <a:gd name="connsiteX6" fmla="*/ 84367 w 181428"/>
                      <a:gd name="connsiteY6" fmla="*/ 49182 h 123976"/>
                      <a:gd name="connsiteX7" fmla="*/ 91404 w 181428"/>
                      <a:gd name="connsiteY7" fmla="*/ 63258 h 123976"/>
                      <a:gd name="connsiteX8" fmla="*/ 98440 w 181428"/>
                      <a:gd name="connsiteY8" fmla="*/ 49182 h 123976"/>
                      <a:gd name="connsiteX9" fmla="*/ 84367 w 181428"/>
                      <a:gd name="connsiteY9" fmla="*/ 49182 h 1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428" h="123976">
                        <a:moveTo>
                          <a:pt x="91407" y="121899"/>
                        </a:moveTo>
                        <a:cubicBezTo>
                          <a:pt x="79677" y="121899"/>
                          <a:pt x="67948" y="114863"/>
                          <a:pt x="60912" y="105480"/>
                        </a:cubicBezTo>
                        <a:lnTo>
                          <a:pt x="2268" y="2268"/>
                        </a:lnTo>
                        <a:lnTo>
                          <a:pt x="180546" y="2268"/>
                        </a:lnTo>
                        <a:lnTo>
                          <a:pt x="121902" y="105480"/>
                        </a:lnTo>
                        <a:cubicBezTo>
                          <a:pt x="114862" y="114863"/>
                          <a:pt x="103133" y="121899"/>
                          <a:pt x="91407" y="121899"/>
                        </a:cubicBezTo>
                        <a:close/>
                        <a:moveTo>
                          <a:pt x="84367" y="49182"/>
                        </a:moveTo>
                        <a:lnTo>
                          <a:pt x="91404" y="63258"/>
                        </a:lnTo>
                        <a:lnTo>
                          <a:pt x="98440" y="49182"/>
                        </a:lnTo>
                        <a:lnTo>
                          <a:pt x="84367" y="49182"/>
                        </a:lnTo>
                        <a:close/>
                      </a:path>
                    </a:pathLst>
                  </a:custGeom>
                  <a:solidFill>
                    <a:srgbClr val="19365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 name="文本框 3"/>
                <p:cNvSpPr txBox="1"/>
                <p:nvPr>
                  <p:custDataLst>
                    <p:tags r:id="rId12"/>
                  </p:custDataLst>
                </p:nvPr>
              </p:nvSpPr>
              <p:spPr>
                <a:xfrm>
                  <a:off x="833573" y="1159937"/>
                  <a:ext cx="331694" cy="434300"/>
                </a:xfrm>
                <a:prstGeom prst="rect">
                  <a:avLst/>
                </a:prstGeom>
                <a:noFill/>
              </p:spPr>
              <p:txBody>
                <a:bodyPr wrap="square" rtlCol="0">
                  <a:spAutoFit/>
                </a:bodyPr>
                <a:lstStyle/>
                <a:p>
                  <a:r>
                    <a:rPr lang="en-US" altLang="zh-CN" b="1" dirty="0">
                      <a:cs typeface="+mn-ea"/>
                      <a:sym typeface="+mn-lt"/>
                    </a:rPr>
                    <a:t>4</a:t>
                  </a:r>
                  <a:endParaRPr lang="zh-CN" altLang="en-US" b="1" dirty="0">
                    <a:cs typeface="+mn-ea"/>
                    <a:sym typeface="+mn-lt"/>
                  </a:endParaRPr>
                </a:p>
              </p:txBody>
            </p:sp>
          </p:grpSp>
          <p:sp>
            <p:nvSpPr>
              <p:cNvPr id="9" name="矩形 8"/>
              <p:cNvSpPr/>
              <p:nvPr>
                <p:custDataLst>
                  <p:tags r:id="rId10"/>
                </p:custDataLst>
              </p:nvPr>
            </p:nvSpPr>
            <p:spPr>
              <a:xfrm>
                <a:off x="1205073" y="4128701"/>
                <a:ext cx="8938260" cy="582806"/>
              </a:xfrm>
              <a:prstGeom prst="rect">
                <a:avLst/>
              </a:prstGeom>
            </p:spPr>
            <p:txBody>
              <a:bodyPr wrap="square">
                <a:spAutoFit/>
              </a:bodyPr>
              <a:lstStyle/>
              <a:p>
                <a:pPr>
                  <a:lnSpc>
                    <a:spcPct val="150000"/>
                  </a:lnSpc>
                </a:pPr>
                <a:r>
                  <a:rPr lang="en-US" altLang="zh-CN" sz="2000" b="1" dirty="0">
                    <a:cs typeface="+mn-ea"/>
                    <a:sym typeface="+mn-lt"/>
                  </a:rPr>
                  <a:t>Analyze cases to check your understanding.</a:t>
                </a:r>
              </a:p>
            </p:txBody>
          </p:sp>
        </p:grpSp>
        <p:grpSp>
          <p:nvGrpSpPr>
            <p:cNvPr id="68" name="组合 67"/>
            <p:cNvGrpSpPr/>
            <p:nvPr/>
          </p:nvGrpSpPr>
          <p:grpSpPr>
            <a:xfrm>
              <a:off x="8222089" y="1751492"/>
              <a:ext cx="2855001" cy="575652"/>
              <a:chOff x="7855428" y="1804007"/>
              <a:chExt cx="2855001" cy="575652"/>
            </a:xfrm>
          </p:grpSpPr>
          <p:sp>
            <p:nvSpPr>
              <p:cNvPr id="67" name="Freeform 5"/>
              <p:cNvSpPr/>
              <p:nvPr>
                <p:custDataLst>
                  <p:tags r:id="rId7"/>
                </p:custDataLst>
              </p:nvPr>
            </p:nvSpPr>
            <p:spPr bwMode="auto">
              <a:xfrm flipV="1">
                <a:off x="7855428" y="1804007"/>
                <a:ext cx="2844154" cy="484579"/>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32B15D"/>
              </a:solidFill>
              <a:ln w="7938" cap="flat">
                <a:no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7" name="文本框 16"/>
              <p:cNvSpPr txBox="1"/>
              <p:nvPr>
                <p:custDataLst>
                  <p:tags r:id="rId8"/>
                </p:custDataLst>
              </p:nvPr>
            </p:nvSpPr>
            <p:spPr>
              <a:xfrm>
                <a:off x="8482214" y="1909417"/>
                <a:ext cx="2228215" cy="470242"/>
              </a:xfrm>
              <a:prstGeom prst="rect">
                <a:avLst/>
              </a:prstGeom>
              <a:noFill/>
            </p:spPr>
            <p:txBody>
              <a:bodyPr wrap="square" rtlCol="0">
                <a:spAutoFit/>
              </a:bodyPr>
              <a:lstStyle/>
              <a:p>
                <a:r>
                  <a:rPr lang="en-US" altLang="zh-CN" sz="2000" b="1">
                    <a:solidFill>
                      <a:schemeClr val="bg1"/>
                    </a:solidFill>
                    <a:effectLst>
                      <a:outerShdw blurRad="38100" dist="38100" dir="2700000" algn="tl">
                        <a:srgbClr val="000000">
                          <a:alpha val="43137"/>
                        </a:srgbClr>
                      </a:outerShdw>
                    </a:effectLst>
                  </a:rPr>
                  <a:t>What to write</a:t>
                </a:r>
              </a:p>
            </p:txBody>
          </p:sp>
        </p:grpSp>
      </p:grpSp>
      <p:pic>
        <p:nvPicPr>
          <p:cNvPr id="33" name="图片 32"/>
          <p:cNvPicPr>
            <a:picLocks noChangeAspect="1"/>
          </p:cNvPicPr>
          <p:nvPr/>
        </p:nvPicPr>
        <p:blipFill>
          <a:blip r:embed="rId34"/>
          <a:stretch>
            <a:fillRect/>
          </a:stretch>
        </p:blipFill>
        <p:spPr>
          <a:xfrm>
            <a:off x="1873609" y="2821042"/>
            <a:ext cx="4019315" cy="3033094"/>
          </a:xfrm>
          <a:prstGeom prst="rect">
            <a:avLst/>
          </a:prstGeom>
        </p:spPr>
      </p:pic>
      <p:pic>
        <p:nvPicPr>
          <p:cNvPr id="34" name="图片 33"/>
          <p:cNvPicPr>
            <a:picLocks noChangeAspect="1"/>
          </p:cNvPicPr>
          <p:nvPr/>
        </p:nvPicPr>
        <p:blipFill>
          <a:blip r:embed="rId35"/>
          <a:stretch>
            <a:fillRect/>
          </a:stretch>
        </p:blipFill>
        <p:spPr>
          <a:xfrm>
            <a:off x="6495443" y="2057011"/>
            <a:ext cx="4519876" cy="3774925"/>
          </a:xfrm>
          <a:prstGeom prst="rect">
            <a:avLst/>
          </a:prstGeom>
        </p:spPr>
      </p:pic>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C98806D0-8A1F-4ED9-B7A0-A93820CB5145}"/>
              </a:ext>
            </a:extLst>
          </p:cNvPr>
          <p:cNvSpPr/>
          <p:nvPr/>
        </p:nvSpPr>
        <p:spPr>
          <a:xfrm>
            <a:off x="1818123" y="2053389"/>
            <a:ext cx="8555752"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7CC9C9"/>
                </a:solidFill>
                <a:uLnTx/>
                <a:uFillTx/>
                <a:latin typeface="Times New Roman" panose="02020603050405020304" pitchFamily="18" charset="0"/>
                <a:ea typeface="字魂59号-创粗黑" panose="00000500000000000000" pitchFamily="2" charset="-122"/>
                <a:cs typeface="Times New Roman" panose="02020603050405020304" pitchFamily="18" charset="0"/>
              </a:rPr>
              <a:t>Thank </a:t>
            </a:r>
            <a:r>
              <a:rPr kumimoji="0" lang="en-US" altLang="zh-CN" sz="7200" b="1" i="0" u="none" strike="noStrike" kern="1200" cap="none" spc="0" normalizeH="0" baseline="0" noProof="0" dirty="0" smtClean="0">
                <a:ln>
                  <a:noFill/>
                </a:ln>
                <a:solidFill>
                  <a:srgbClr val="7CC9C9"/>
                </a:solidFill>
                <a:uLnTx/>
                <a:uFillTx/>
                <a:latin typeface="Times New Roman" panose="02020603050405020304" pitchFamily="18" charset="0"/>
                <a:ea typeface="字魂59号-创粗黑" panose="00000500000000000000" pitchFamily="2" charset="-122"/>
                <a:cs typeface="Times New Roman" panose="02020603050405020304" pitchFamily="18" charset="0"/>
              </a:rPr>
              <a:t>you</a:t>
            </a:r>
            <a:endParaRPr kumimoji="0" lang="en-US" altLang="zh-CN" sz="7200" b="1" i="0" u="none" strike="noStrike" kern="1200" cap="none" spc="0" normalizeH="0" baseline="0" noProof="0" dirty="0">
              <a:ln>
                <a:noFill/>
              </a:ln>
              <a:solidFill>
                <a:srgbClr val="7CC9C9"/>
              </a:solidFill>
              <a:uLnTx/>
              <a:uFillTx/>
              <a:latin typeface="Times New Roman" panose="02020603050405020304" pitchFamily="18" charset="0"/>
              <a:ea typeface="字魂59号-创粗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394956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矩形 107"/>
          <p:cNvSpPr/>
          <p:nvPr/>
        </p:nvSpPr>
        <p:spPr>
          <a:xfrm>
            <a:off x="1266825" y="4704080"/>
            <a:ext cx="2050415"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600" b="1" dirty="0">
              <a:latin typeface="+mn-ea"/>
            </a:endParaRPr>
          </a:p>
        </p:txBody>
      </p:sp>
      <p:sp>
        <p:nvSpPr>
          <p:cNvPr id="89" name="圆角矩形 38"/>
          <p:cNvSpPr/>
          <p:nvPr>
            <p:custDataLst>
              <p:tags r:id="rId1"/>
            </p:custDataLst>
          </p:nvPr>
        </p:nvSpPr>
        <p:spPr>
          <a:xfrm>
            <a:off x="3493770" y="864786"/>
            <a:ext cx="5204460" cy="876300"/>
          </a:xfrm>
          <a:prstGeom prst="roundRect">
            <a:avLst>
              <a:gd name="adj" fmla="val 50000"/>
            </a:avLst>
          </a:prstGeom>
          <a:solidFill>
            <a:srgbClr val="C00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微软雅黑" panose="020B0503020204020204" charset="-122"/>
                <a:ea typeface="微软雅黑" panose="020B0503020204020204" charset="-122"/>
                <a:sym typeface="+mn-ea"/>
              </a:rPr>
              <a:t>Freshmen</a:t>
            </a:r>
            <a:endParaRPr lang="en-US" sz="2400" b="1" dirty="0">
              <a:latin typeface="微软雅黑" panose="020B0503020204020204" charset="-122"/>
              <a:ea typeface="微软雅黑" panose="020B0503020204020204" charset="-122"/>
            </a:endParaRPr>
          </a:p>
          <a:p>
            <a:pPr algn="ctr"/>
            <a:r>
              <a:rPr lang="en-US" sz="2400" b="1" dirty="0">
                <a:latin typeface="微软雅黑" panose="020B0503020204020204" charset="-122"/>
                <a:ea typeface="微软雅黑" panose="020B0503020204020204" charset="-122"/>
              </a:rPr>
              <a:t>Digital Media Art and Design </a:t>
            </a:r>
          </a:p>
        </p:txBody>
      </p:sp>
      <p:sp>
        <p:nvSpPr>
          <p:cNvPr id="5" name="云形标注 4"/>
          <p:cNvSpPr/>
          <p:nvPr/>
        </p:nvSpPr>
        <p:spPr>
          <a:xfrm>
            <a:off x="398145" y="1633855"/>
            <a:ext cx="3331845" cy="1943100"/>
          </a:xfrm>
          <a:prstGeom prst="cloudCallout">
            <a:avLst>
              <a:gd name="adj1" fmla="val 59357"/>
              <a:gd name="adj2" fmla="val -209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Times New Roman" panose="02020603050405020304" pitchFamily="18" charset="0"/>
                <a:cs typeface="Times New Roman" panose="02020603050405020304" pitchFamily="18" charset="0"/>
              </a:rPr>
              <a:t>Lack self-learning strategies </a:t>
            </a:r>
          </a:p>
        </p:txBody>
      </p:sp>
      <p:sp>
        <p:nvSpPr>
          <p:cNvPr id="6" name="云形标注 5"/>
          <p:cNvSpPr/>
          <p:nvPr/>
        </p:nvSpPr>
        <p:spPr>
          <a:xfrm>
            <a:off x="398145" y="4098290"/>
            <a:ext cx="3453130" cy="1840230"/>
          </a:xfrm>
          <a:prstGeom prst="cloudCallout">
            <a:avLst>
              <a:gd name="adj1" fmla="val 55020"/>
              <a:gd name="adj2" fmla="val -2456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Times New Roman" panose="02020603050405020304" pitchFamily="18" charset="0"/>
                <a:cs typeface="Times New Roman" panose="02020603050405020304" pitchFamily="18" charset="0"/>
              </a:rPr>
              <a:t>Have weak output abilities</a:t>
            </a:r>
          </a:p>
        </p:txBody>
      </p:sp>
      <p:sp>
        <p:nvSpPr>
          <p:cNvPr id="7" name="云形标注 6"/>
          <p:cNvSpPr/>
          <p:nvPr/>
        </p:nvSpPr>
        <p:spPr>
          <a:xfrm>
            <a:off x="8933180" y="1129665"/>
            <a:ext cx="2936240" cy="2054225"/>
          </a:xfrm>
          <a:prstGeom prst="cloudCallout">
            <a:avLst>
              <a:gd name="adj1" fmla="val -56759"/>
              <a:gd name="adj2" fmla="val 2223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Times New Roman" panose="02020603050405020304" pitchFamily="18" charset="0"/>
                <a:cs typeface="Times New Roman" panose="02020603050405020304" pitchFamily="18" charset="0"/>
              </a:rPr>
              <a:t>Willing to enhance</a:t>
            </a:r>
          </a:p>
          <a:p>
            <a:pPr algn="ctr"/>
            <a:r>
              <a:rPr lang="en-US" altLang="zh-CN" sz="2400" b="1">
                <a:latin typeface="Times New Roman" panose="02020603050405020304" pitchFamily="18" charset="0"/>
                <a:cs typeface="Times New Roman" panose="02020603050405020304" pitchFamily="18" charset="0"/>
              </a:rPr>
              <a:t>English</a:t>
            </a:r>
          </a:p>
          <a:p>
            <a:pPr algn="ctr"/>
            <a:r>
              <a:rPr lang="en-US" altLang="zh-CN" sz="2400" b="1">
                <a:latin typeface="Times New Roman" panose="02020603050405020304" pitchFamily="18" charset="0"/>
                <a:cs typeface="Times New Roman" panose="02020603050405020304" pitchFamily="18" charset="0"/>
              </a:rPr>
              <a:t>proficiency</a:t>
            </a:r>
          </a:p>
        </p:txBody>
      </p:sp>
      <p:sp>
        <p:nvSpPr>
          <p:cNvPr id="9" name="云形标注 8"/>
          <p:cNvSpPr/>
          <p:nvPr/>
        </p:nvSpPr>
        <p:spPr>
          <a:xfrm>
            <a:off x="9291242" y="3881755"/>
            <a:ext cx="3023870" cy="2379980"/>
          </a:xfrm>
          <a:prstGeom prst="cloudCallout">
            <a:avLst>
              <a:gd name="adj1" fmla="val -68832"/>
              <a:gd name="adj2" fmla="val -853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603050405020304" pitchFamily="18" charset="0"/>
                <a:cs typeface="Times New Roman" panose="02020603050405020304" pitchFamily="18" charset="0"/>
              </a:rPr>
              <a:t>Take on the  responsibility of spreading Chinese stories</a:t>
            </a:r>
          </a:p>
        </p:txBody>
      </p:sp>
      <p:pic>
        <p:nvPicPr>
          <p:cNvPr id="114" name="图片 113"/>
          <p:cNvPicPr>
            <a:picLocks noChangeAspect="1"/>
          </p:cNvPicPr>
          <p:nvPr>
            <p:custDataLst>
              <p:tags r:id="rId2"/>
            </p:custDataLst>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42645" y="1897179"/>
            <a:ext cx="4941103" cy="3700734"/>
          </a:xfrm>
          <a:prstGeom prst="roundRect">
            <a:avLst>
              <a:gd name="adj" fmla="val 8594"/>
            </a:avLst>
          </a:prstGeom>
          <a:solidFill>
            <a:srgbClr val="FFFFFF">
              <a:shade val="85000"/>
            </a:srgbClr>
          </a:solidFill>
          <a:ln>
            <a:noFill/>
          </a:ln>
          <a:effectLst/>
        </p:spPr>
      </p:pic>
      <p:pic>
        <p:nvPicPr>
          <p:cNvPr id="12" name="图片 11">
            <a:extLst>
              <a:ext uri="{FF2B5EF4-FFF2-40B4-BE49-F238E27FC236}">
                <a16:creationId xmlns:a16="http://schemas.microsoft.com/office/drawing/2014/main" xmlns="" id="{392E90CC-AD10-43C9-ACD0-4174CAA841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529" y="203579"/>
            <a:ext cx="792708" cy="792708"/>
          </a:xfrm>
          <a:prstGeom prst="rect">
            <a:avLst/>
          </a:prstGeom>
        </p:spPr>
      </p:pic>
      <p:sp>
        <p:nvSpPr>
          <p:cNvPr id="13" name="文本框 1">
            <a:extLst>
              <a:ext uri="{FF2B5EF4-FFF2-40B4-BE49-F238E27FC236}">
                <a16:creationId xmlns:a16="http://schemas.microsoft.com/office/drawing/2014/main" xmlns="" id="{2F13F903-BC2F-412A-B2E7-CD4FD3FF824B}"/>
              </a:ext>
            </a:extLst>
          </p:cNvPr>
          <p:cNvSpPr txBox="1">
            <a:spLocks noChangeArrowheads="1"/>
          </p:cNvSpPr>
          <p:nvPr/>
        </p:nvSpPr>
        <p:spPr bwMode="auto">
          <a:xfrm>
            <a:off x="1153237" y="203579"/>
            <a:ext cx="3469986"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None/>
            </a:pPr>
            <a:r>
              <a:rPr lang="en-US" altLang="zh-CN" sz="2800" b="1" spc="200" dirty="0">
                <a:solidFill>
                  <a:schemeClr val="tx1">
                    <a:lumMod val="75000"/>
                    <a:lumOff val="25000"/>
                  </a:schemeClr>
                </a:solidFill>
                <a:latin typeface="Times New Roman" panose="02020603050405020304" pitchFamily="18" charset="0"/>
                <a:ea typeface="字魂59号-创粗黑" panose="00000500000000000000" pitchFamily="2" charset="-122"/>
                <a:cs typeface="Times New Roman" panose="02020603050405020304" pitchFamily="18" charset="0"/>
              </a:rPr>
              <a:t>Target Students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par>
                                <p:cTn id="8" presetID="53" presetClass="entr" presetSubtype="16"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 calcmode="lin" valueType="num">
                                      <p:cBhvr>
                                        <p:cTn id="10" dur="500" fill="hold"/>
                                        <p:tgtEl>
                                          <p:spTgt spid="114"/>
                                        </p:tgtEl>
                                        <p:attrNameLst>
                                          <p:attrName>ppt_w</p:attrName>
                                        </p:attrNameLst>
                                      </p:cBhvr>
                                      <p:tavLst>
                                        <p:tav tm="0">
                                          <p:val>
                                            <p:fltVal val="0"/>
                                          </p:val>
                                        </p:tav>
                                        <p:tav tm="100000">
                                          <p:val>
                                            <p:strVal val="#ppt_w"/>
                                          </p:val>
                                        </p:tav>
                                      </p:tavLst>
                                    </p:anim>
                                    <p:anim calcmode="lin" valueType="num">
                                      <p:cBhvr>
                                        <p:cTn id="11" dur="500" fill="hold"/>
                                        <p:tgtEl>
                                          <p:spTgt spid="114"/>
                                        </p:tgtEl>
                                        <p:attrNameLst>
                                          <p:attrName>ppt_h</p:attrName>
                                        </p:attrNameLst>
                                      </p:cBhvr>
                                      <p:tavLst>
                                        <p:tav tm="0">
                                          <p:val>
                                            <p:fltVal val="0"/>
                                          </p:val>
                                        </p:tav>
                                        <p:tav tm="100000">
                                          <p:val>
                                            <p:strVal val="#ppt_h"/>
                                          </p:val>
                                        </p:tav>
                                      </p:tavLst>
                                    </p:anim>
                                    <p:animEffect transition="in" filter="fade">
                                      <p:cBhvr>
                                        <p:cTn id="12" dur="5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ldLvl="0" animBg="1"/>
      <p:bldP spid="5" grpId="0" bldLvl="0" animBg="1"/>
      <p:bldP spid="6" grpId="0" bldLvl="0" animBg="1"/>
      <p:bldP spid="7" grpId="0" bldLvl="0" animBg="1"/>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矩形 107"/>
          <p:cNvSpPr/>
          <p:nvPr/>
        </p:nvSpPr>
        <p:spPr>
          <a:xfrm>
            <a:off x="1266825" y="4704080"/>
            <a:ext cx="2050415"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600" b="1" dirty="0">
              <a:latin typeface="+mn-ea"/>
            </a:endParaRPr>
          </a:p>
        </p:txBody>
      </p:sp>
      <p:sp>
        <p:nvSpPr>
          <p:cNvPr id="61" name="TextBox 115"/>
          <p:cNvSpPr txBox="1"/>
          <p:nvPr/>
        </p:nvSpPr>
        <p:spPr>
          <a:xfrm>
            <a:off x="1243965" y="242570"/>
            <a:ext cx="7078345" cy="403225"/>
          </a:xfrm>
          <a:prstGeom prst="roundRect">
            <a:avLst>
              <a:gd name="adj" fmla="val 50000"/>
            </a:avLst>
          </a:prstGeom>
          <a:solidFill>
            <a:schemeClr val="accent1"/>
          </a:solidFill>
        </p:spPr>
        <p:txBody>
          <a:bodyPr wrap="none">
            <a:normAutofit fontScale="92500" lnSpcReduction="10000"/>
          </a:bodyPr>
          <a:lstStyle/>
          <a:p>
            <a:pPr algn="ctr"/>
            <a:endParaRPr lang="zh-CN" altLang="en-US" sz="1400" dirty="0">
              <a:solidFill>
                <a:schemeClr val="bg2"/>
              </a:solidFill>
            </a:endParaRPr>
          </a:p>
        </p:txBody>
      </p:sp>
      <p:pic>
        <p:nvPicPr>
          <p:cNvPr id="63" name="图片 62"/>
          <p:cNvPicPr>
            <a:picLocks noChangeAspect="1"/>
          </p:cNvPicPr>
          <p:nvPr/>
        </p:nvPicPr>
        <p:blipFill rotWithShape="1">
          <a:blip r:embed="rId29" cstate="print"/>
          <a:srcRect/>
          <a:stretch>
            <a:fillRect/>
          </a:stretch>
        </p:blipFill>
        <p:spPr>
          <a:xfrm>
            <a:off x="116633" y="88553"/>
            <a:ext cx="1072811" cy="787400"/>
          </a:xfrm>
          <a:prstGeom prst="rect">
            <a:avLst/>
          </a:prstGeom>
        </p:spPr>
      </p:pic>
      <p:cxnSp>
        <p:nvCxnSpPr>
          <p:cNvPr id="64" name="直接连接符 63"/>
          <p:cNvCxnSpPr/>
          <p:nvPr/>
        </p:nvCxnSpPr>
        <p:spPr>
          <a:xfrm flipV="1">
            <a:off x="1312244" y="693516"/>
            <a:ext cx="10343855" cy="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文本框 106"/>
          <p:cNvSpPr txBox="1"/>
          <p:nvPr/>
        </p:nvSpPr>
        <p:spPr>
          <a:xfrm>
            <a:off x="1816735" y="219710"/>
            <a:ext cx="9538970" cy="429895"/>
          </a:xfrm>
          <a:prstGeom prst="rect">
            <a:avLst/>
          </a:prstGeom>
          <a:noFill/>
        </p:spPr>
        <p:txBody>
          <a:bodyPr wrap="square" rtlCol="0" anchor="ctr">
            <a:spAutoFit/>
          </a:bodyPr>
          <a:lstStyle/>
          <a:p>
            <a:r>
              <a:rPr lang="zh-CN" altLang="en-US" sz="2200" dirty="0">
                <a:solidFill>
                  <a:schemeClr val="bg1"/>
                </a:solidFill>
                <a:latin typeface="微软雅黑" panose="020B0503020204020204" charset="-122"/>
                <a:cs typeface="微软雅黑" panose="020B0503020204020204" charset="-122"/>
              </a:rPr>
              <a:t>   </a:t>
            </a:r>
            <a:r>
              <a:rPr lang="en-US" altLang="zh-CN" sz="2200" dirty="0">
                <a:solidFill>
                  <a:schemeClr val="bg1"/>
                </a:solidFill>
                <a:latin typeface="微软雅黑" panose="020B0503020204020204" charset="-122"/>
                <a:cs typeface="微软雅黑" panose="020B0503020204020204" charset="-122"/>
              </a:rPr>
              <a:t>                              </a:t>
            </a:r>
            <a:r>
              <a:rPr lang="zh-CN" altLang="en-US" sz="2200" dirty="0">
                <a:solidFill>
                  <a:schemeClr val="bg1"/>
                </a:solidFill>
                <a:latin typeface="微软雅黑" panose="020B0503020204020204" charset="-122"/>
                <a:cs typeface="微软雅黑" panose="020B0503020204020204" charset="-122"/>
              </a:rPr>
              <a:t> </a:t>
            </a:r>
            <a:r>
              <a:rPr lang="en-US" altLang="zh-CN" sz="2200" dirty="0">
                <a:solidFill>
                  <a:schemeClr val="bg1"/>
                </a:solidFill>
                <a:latin typeface="微软雅黑" panose="020B0503020204020204" charset="-122"/>
                <a:cs typeface="微软雅黑" panose="020B0503020204020204" charset="-122"/>
              </a:rPr>
              <a:t>  |  Teaching Method   </a:t>
            </a:r>
            <a:endParaRPr lang="en-US" altLang="zh-CN" sz="2200" dirty="0">
              <a:solidFill>
                <a:schemeClr val="bg1"/>
              </a:solidFill>
              <a:latin typeface="微软雅黑" panose="020B0503020204020204" charset="-122"/>
              <a:ea typeface="微软雅黑" panose="020B0503020204020204" charset="-122"/>
              <a:cs typeface="微软雅黑" panose="020B0503020204020204" charset="-122"/>
            </a:endParaRPr>
          </a:p>
        </p:txBody>
      </p:sp>
      <p:cxnSp>
        <p:nvCxnSpPr>
          <p:cNvPr id="69" name="直接连接符 68"/>
          <p:cNvCxnSpPr/>
          <p:nvPr/>
        </p:nvCxnSpPr>
        <p:spPr>
          <a:xfrm>
            <a:off x="1669601" y="234555"/>
            <a:ext cx="0" cy="40002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6144895" y="6581140"/>
            <a:ext cx="5703570" cy="3175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200" dirty="0">
              <a:solidFill>
                <a:schemeClr val="bg1"/>
              </a:solidFill>
              <a:latin typeface="+mn-ea"/>
            </a:endParaRPr>
          </a:p>
        </p:txBody>
      </p:sp>
      <p:sp>
        <p:nvSpPr>
          <p:cNvPr id="128" name="矩形 127"/>
          <p:cNvSpPr/>
          <p:nvPr/>
        </p:nvSpPr>
        <p:spPr>
          <a:xfrm>
            <a:off x="1788160" y="242570"/>
            <a:ext cx="3026410" cy="429260"/>
          </a:xfrm>
          <a:prstGeom prst="rect">
            <a:avLst/>
          </a:prstGeom>
          <a:solidFill>
            <a:schemeClr val="bg1"/>
          </a:solidFill>
        </p:spPr>
        <p:txBody>
          <a:bodyPr wrap="square">
            <a:noAutofit/>
          </a:bodyPr>
          <a:lstStyle/>
          <a:p>
            <a:pPr algn="ctr"/>
            <a:r>
              <a:rPr lang="en-US" altLang="zh-CN" sz="2200" b="1" dirty="0">
                <a:solidFill>
                  <a:schemeClr val="accent4"/>
                </a:solidFill>
                <a:latin typeface="微软雅黑" panose="020B0503020204020204" charset="-122"/>
                <a:sym typeface="+mn-ea"/>
              </a:rPr>
              <a:t>Learning Objectives</a:t>
            </a:r>
            <a:endParaRPr lang="en-US" altLang="zh-CN" sz="2200" b="1" dirty="0">
              <a:solidFill>
                <a:schemeClr val="accent4"/>
              </a:solidFill>
              <a:latin typeface="微软雅黑" panose="020B0503020204020204" charset="-122"/>
            </a:endParaRPr>
          </a:p>
        </p:txBody>
      </p:sp>
      <p:sp>
        <p:nvSpPr>
          <p:cNvPr id="17" name="文本框 16"/>
          <p:cNvSpPr txBox="1"/>
          <p:nvPr/>
        </p:nvSpPr>
        <p:spPr>
          <a:xfrm>
            <a:off x="958843" y="1175837"/>
            <a:ext cx="3762688" cy="461665"/>
          </a:xfrm>
          <a:prstGeom prst="rect">
            <a:avLst/>
          </a:prstGeom>
          <a:noFill/>
        </p:spPr>
        <p:txBody>
          <a:bodyPr wrap="square" rtlCol="0">
            <a:spAutoFit/>
            <a:scene3d>
              <a:camera prst="orthographicFront"/>
              <a:lightRig rig="threePt" dir="t"/>
            </a:scene3d>
            <a:sp3d contourW="12700"/>
          </a:bodyPr>
          <a:lstStyle/>
          <a:p>
            <a:r>
              <a:rPr lang="en-US" altLang="zh-CN" sz="2400" b="1" dirty="0">
                <a:latin typeface="Times New Roman" panose="02020603050405020304" pitchFamily="18" charset="0"/>
                <a:cs typeface="Times New Roman" panose="02020603050405020304" pitchFamily="18" charset="0"/>
              </a:rPr>
              <a:t>Unit Learning Objectives</a:t>
            </a:r>
          </a:p>
        </p:txBody>
      </p:sp>
      <p:sp>
        <p:nvSpPr>
          <p:cNvPr id="4" name="任意多边形: 形状 2"/>
          <p:cNvSpPr/>
          <p:nvPr>
            <p:custDataLst>
              <p:tags r:id="rId2"/>
            </p:custDataLst>
          </p:nvPr>
        </p:nvSpPr>
        <p:spPr>
          <a:xfrm rot="10800000">
            <a:off x="4721531" y="1350823"/>
            <a:ext cx="2298768" cy="2002169"/>
          </a:xfrm>
          <a:custGeom>
            <a:avLst/>
            <a:gdLst>
              <a:gd name="connsiteX0" fmla="*/ 2879090 w 2879090"/>
              <a:gd name="connsiteY0" fmla="*/ 2507615 h 2507615"/>
              <a:gd name="connsiteX1" fmla="*/ 0 w 2879090"/>
              <a:gd name="connsiteY1" fmla="*/ 2507615 h 2507615"/>
              <a:gd name="connsiteX2" fmla="*/ 827739 w 2879090"/>
              <a:gd name="connsiteY2" fmla="*/ 195612 h 2507615"/>
              <a:gd name="connsiteX3" fmla="*/ 902197 w 2879090"/>
              <a:gd name="connsiteY3" fmla="*/ 195612 h 2507615"/>
              <a:gd name="connsiteX4" fmla="*/ 944252 w 2879090"/>
              <a:gd name="connsiteY4" fmla="*/ 266335 h 2507615"/>
              <a:gd name="connsiteX5" fmla="*/ 1431925 w 2879090"/>
              <a:gd name="connsiteY5" fmla="*/ 513080 h 2507615"/>
              <a:gd name="connsiteX6" fmla="*/ 1936750 w 2879090"/>
              <a:gd name="connsiteY6" fmla="*/ 0 h 2507615"/>
              <a:gd name="connsiteX7" fmla="*/ 1950720 w 2879090"/>
              <a:gd name="connsiteY7" fmla="*/ 27940 h 2507615"/>
              <a:gd name="connsiteX8" fmla="*/ 1978660 w 2879090"/>
              <a:gd name="connsiteY8" fmla="*/ 27940 h 250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090" h="2507615">
                <a:moveTo>
                  <a:pt x="2879090" y="2507615"/>
                </a:moveTo>
                <a:lnTo>
                  <a:pt x="0" y="2507615"/>
                </a:lnTo>
                <a:lnTo>
                  <a:pt x="827739" y="195612"/>
                </a:lnTo>
                <a:lnTo>
                  <a:pt x="902197" y="195612"/>
                </a:lnTo>
                <a:lnTo>
                  <a:pt x="944252" y="266335"/>
                </a:lnTo>
                <a:cubicBezTo>
                  <a:pt x="1053356" y="415846"/>
                  <a:pt x="1231106" y="513080"/>
                  <a:pt x="1431925" y="513080"/>
                </a:cubicBezTo>
                <a:cubicBezTo>
                  <a:pt x="1758315" y="513080"/>
                  <a:pt x="1928495" y="320040"/>
                  <a:pt x="1936750" y="0"/>
                </a:cubicBezTo>
                <a:lnTo>
                  <a:pt x="1950720" y="27940"/>
                </a:lnTo>
                <a:lnTo>
                  <a:pt x="1978660" y="27940"/>
                </a:lnTo>
                <a:close/>
              </a:path>
            </a:pathLst>
          </a:custGeom>
          <a:gradFill>
            <a:gsLst>
              <a:gs pos="35000">
                <a:schemeClr val="accent1">
                  <a:lumMod val="20000"/>
                  <a:lumOff val="80000"/>
                  <a:alpha val="0"/>
                </a:schemeClr>
              </a:gs>
              <a:gs pos="100000">
                <a:schemeClr val="accent1">
                  <a:lumMod val="20000"/>
                  <a:lumOff val="80000"/>
                </a:schemeClr>
              </a:gs>
              <a:gs pos="74000">
                <a:schemeClr val="accent1">
                  <a:lumMod val="5000"/>
                  <a:lumOff val="95000"/>
                  <a:alpha val="60000"/>
                </a:schemeClr>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latin typeface="Times New Roman" panose="02020603050405020304" pitchFamily="18" charset="0"/>
              <a:cs typeface="Times New Roman" panose="02020603050405020304" pitchFamily="18" charset="0"/>
            </a:endParaRPr>
          </a:p>
        </p:txBody>
      </p:sp>
      <p:sp>
        <p:nvSpPr>
          <p:cNvPr id="15" name="椭圆 14"/>
          <p:cNvSpPr/>
          <p:nvPr>
            <p:custDataLst>
              <p:tags r:id="rId3"/>
            </p:custDataLst>
          </p:nvPr>
        </p:nvSpPr>
        <p:spPr>
          <a:xfrm flipH="1">
            <a:off x="7715406" y="3680012"/>
            <a:ext cx="606887" cy="395465"/>
          </a:xfrm>
          <a:prstGeom prst="ellipse">
            <a:avLst/>
          </a:prstGeom>
          <a:noFill/>
          <a:ln>
            <a:gradFill>
              <a:gsLst>
                <a:gs pos="100000">
                  <a:schemeClr val="accent1">
                    <a:lumMod val="20000"/>
                    <a:lumOff val="80000"/>
                    <a:alpha val="0"/>
                  </a:schemeClr>
                </a:gs>
                <a:gs pos="23000">
                  <a:schemeClr val="accent1">
                    <a:lumMod val="60000"/>
                    <a:lumOff val="40000"/>
                  </a:schemeClr>
                </a:gs>
              </a:gsLst>
              <a:lin ang="16140000" scaled="0"/>
            </a:gradFill>
          </a:ln>
          <a:effectLst/>
          <a:extLst>
            <a:ext uri="{909E8E84-426E-40DD-AFC4-6F175D3DCCD1}">
              <a14:hiddenFill xmlns:a14="http://schemas.microsoft.com/office/drawing/2010/main">
                <a:gradFill>
                  <a:gsLst>
                    <a:gs pos="0">
                      <a:schemeClr val="accent1">
                        <a:lumMod val="90000"/>
                        <a:lumOff val="10000"/>
                      </a:schemeClr>
                    </a:gs>
                    <a:gs pos="100000">
                      <a:schemeClr val="accent1">
                        <a:alpha val="40000"/>
                        <a:lumMod val="90000"/>
                        <a:lumOff val="10000"/>
                      </a:schemeClr>
                    </a:gs>
                  </a:gsLst>
                  <a:lin ang="162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 name="椭圆 20"/>
          <p:cNvSpPr/>
          <p:nvPr>
            <p:custDataLst>
              <p:tags r:id="rId4"/>
            </p:custDataLst>
          </p:nvPr>
        </p:nvSpPr>
        <p:spPr>
          <a:xfrm flipH="1">
            <a:off x="7715406" y="2321234"/>
            <a:ext cx="606887" cy="395465"/>
          </a:xfrm>
          <a:prstGeom prst="ellipse">
            <a:avLst/>
          </a:prstGeom>
          <a:noFill/>
          <a:ln>
            <a:gradFill>
              <a:gsLst>
                <a:gs pos="100000">
                  <a:schemeClr val="accent1">
                    <a:lumMod val="20000"/>
                    <a:lumOff val="80000"/>
                    <a:alpha val="0"/>
                  </a:schemeClr>
                </a:gs>
                <a:gs pos="23000">
                  <a:schemeClr val="accent1">
                    <a:lumMod val="60000"/>
                    <a:lumOff val="40000"/>
                  </a:schemeClr>
                </a:gs>
              </a:gsLst>
              <a:lin ang="16140000" scaled="0"/>
            </a:gradFill>
          </a:ln>
          <a:effectLst/>
          <a:extLst>
            <a:ext uri="{909E8E84-426E-40DD-AFC4-6F175D3DCCD1}">
              <a14:hiddenFill xmlns:a14="http://schemas.microsoft.com/office/drawing/2010/main">
                <a:gradFill>
                  <a:gsLst>
                    <a:gs pos="0">
                      <a:schemeClr val="accent1">
                        <a:lumMod val="90000"/>
                        <a:lumOff val="10000"/>
                      </a:schemeClr>
                    </a:gs>
                    <a:gs pos="100000">
                      <a:schemeClr val="accent1">
                        <a:alpha val="40000"/>
                        <a:lumMod val="90000"/>
                        <a:lumOff val="10000"/>
                      </a:schemeClr>
                    </a:gs>
                  </a:gsLst>
                  <a:lin ang="162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8" name="标题"/>
          <p:cNvSpPr txBox="1"/>
          <p:nvPr>
            <p:custDataLst>
              <p:tags r:id="rId5"/>
            </p:custDataLst>
          </p:nvPr>
        </p:nvSpPr>
        <p:spPr>
          <a:xfrm>
            <a:off x="8307214" y="4240608"/>
            <a:ext cx="1912434" cy="647304"/>
          </a:xfrm>
          <a:prstGeom prst="rect">
            <a:avLst/>
          </a:prstGeom>
          <a:noFill/>
        </p:spPr>
        <p:txBody>
          <a:bodyPr wrap="square" lIns="0" tIns="0" rIns="0" bIns="0" rtlCol="0" anchor="b" anchorCtr="0">
            <a:normAutofit/>
          </a:bodyPr>
          <a:lstStyle/>
          <a:p>
            <a:pPr algn="ctr">
              <a:buClrTx/>
              <a:buSzTx/>
              <a:buFontTx/>
            </a:pPr>
            <a:r>
              <a:rPr lang="en-US" altLang="zh-CN" sz="2000" b="1" spc="300" dirty="0">
                <a:solidFill>
                  <a:schemeClr val="accent1"/>
                </a:solidFill>
                <a:latin typeface="Times New Roman" panose="02020603050405020304" pitchFamily="18" charset="0"/>
                <a:ea typeface="+mj-ea"/>
                <a:cs typeface="Times New Roman" panose="02020603050405020304" pitchFamily="18" charset="0"/>
                <a:sym typeface="+mn-ea"/>
              </a:rPr>
              <a:t>Thinking Quality</a:t>
            </a:r>
          </a:p>
        </p:txBody>
      </p:sp>
      <p:sp>
        <p:nvSpPr>
          <p:cNvPr id="39" name="标题"/>
          <p:cNvSpPr txBox="1"/>
          <p:nvPr>
            <p:custDataLst>
              <p:tags r:id="rId6"/>
            </p:custDataLst>
          </p:nvPr>
        </p:nvSpPr>
        <p:spPr>
          <a:xfrm>
            <a:off x="1105535" y="2051217"/>
            <a:ext cx="2435347" cy="647304"/>
          </a:xfrm>
          <a:prstGeom prst="rect">
            <a:avLst/>
          </a:prstGeom>
          <a:noFill/>
        </p:spPr>
        <p:txBody>
          <a:bodyPr wrap="square" lIns="0" tIns="0" rIns="0" bIns="0" rtlCol="0" anchor="b" anchorCtr="0">
            <a:normAutofit/>
          </a:bodyPr>
          <a:lstStyle/>
          <a:p>
            <a:pPr algn="ctr">
              <a:buClrTx/>
              <a:buSzTx/>
              <a:buFontTx/>
            </a:pPr>
            <a:r>
              <a:rPr lang="en-US" altLang="zh-CN" sz="2000" b="1" spc="300" dirty="0">
                <a:solidFill>
                  <a:schemeClr val="accent1"/>
                </a:solidFill>
                <a:latin typeface="Times New Roman" panose="02020603050405020304" pitchFamily="18" charset="0"/>
                <a:ea typeface="+mj-ea"/>
                <a:cs typeface="Times New Roman" panose="02020603050405020304" pitchFamily="18" charset="0"/>
                <a:sym typeface="+mn-ea"/>
              </a:rPr>
              <a:t>English Communication</a:t>
            </a:r>
          </a:p>
        </p:txBody>
      </p:sp>
      <p:sp>
        <p:nvSpPr>
          <p:cNvPr id="40" name="标题"/>
          <p:cNvSpPr txBox="1"/>
          <p:nvPr>
            <p:custDataLst>
              <p:tags r:id="rId7"/>
            </p:custDataLst>
          </p:nvPr>
        </p:nvSpPr>
        <p:spPr>
          <a:xfrm>
            <a:off x="1533843" y="4353006"/>
            <a:ext cx="1912434" cy="647304"/>
          </a:xfrm>
          <a:prstGeom prst="rect">
            <a:avLst/>
          </a:prstGeom>
          <a:noFill/>
        </p:spPr>
        <p:txBody>
          <a:bodyPr wrap="square" lIns="0" tIns="0" rIns="0" bIns="0" rtlCol="0" anchor="b" anchorCtr="0">
            <a:normAutofit/>
          </a:bodyPr>
          <a:lstStyle/>
          <a:p>
            <a:pPr algn="ctr">
              <a:buClrTx/>
              <a:buSzTx/>
              <a:buFontTx/>
            </a:pPr>
            <a:r>
              <a:rPr lang="en-US" altLang="zh-CN" sz="2000" b="1" spc="300" dirty="0">
                <a:solidFill>
                  <a:schemeClr val="accent1"/>
                </a:solidFill>
                <a:latin typeface="Times New Roman" panose="02020603050405020304" pitchFamily="18" charset="0"/>
                <a:ea typeface="+mj-ea"/>
                <a:cs typeface="Times New Roman" panose="02020603050405020304" pitchFamily="18" charset="0"/>
                <a:sym typeface="+mn-ea"/>
              </a:rPr>
              <a:t>Autonomous Learning</a:t>
            </a:r>
          </a:p>
        </p:txBody>
      </p:sp>
      <p:sp>
        <p:nvSpPr>
          <p:cNvPr id="42" name="椭圆 41"/>
          <p:cNvSpPr/>
          <p:nvPr>
            <p:custDataLst>
              <p:tags r:id="rId8"/>
            </p:custDataLst>
          </p:nvPr>
        </p:nvSpPr>
        <p:spPr>
          <a:xfrm>
            <a:off x="5006653" y="3224827"/>
            <a:ext cx="1872882" cy="1215801"/>
          </a:xfrm>
          <a:prstGeom prst="ellipse">
            <a:avLst/>
          </a:prstGeom>
          <a:gradFill>
            <a:gsLst>
              <a:gs pos="1000">
                <a:schemeClr val="accent1">
                  <a:lumMod val="90000"/>
                  <a:lumOff val="10000"/>
                </a:schemeClr>
              </a:gs>
              <a:gs pos="86000">
                <a:schemeClr val="accent1">
                  <a:alpha val="73000"/>
                  <a:lumMod val="30000"/>
                  <a:lumOff val="7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3" name="椭圆 42"/>
          <p:cNvSpPr/>
          <p:nvPr>
            <p:custDataLst>
              <p:tags r:id="rId9"/>
            </p:custDataLst>
          </p:nvPr>
        </p:nvSpPr>
        <p:spPr>
          <a:xfrm>
            <a:off x="4821919" y="3146640"/>
            <a:ext cx="2116246" cy="1373988"/>
          </a:xfrm>
          <a:prstGeom prst="ellipse">
            <a:avLst/>
          </a:prstGeom>
          <a:noFill/>
          <a:ln w="12700">
            <a:gradFill>
              <a:gsLst>
                <a:gs pos="100000">
                  <a:schemeClr val="accent1">
                    <a:lumMod val="10000"/>
                    <a:lumOff val="90000"/>
                    <a:alpha val="31000"/>
                  </a:schemeClr>
                </a:gs>
                <a:gs pos="40000">
                  <a:schemeClr val="accent1">
                    <a:lumMod val="60000"/>
                    <a:lumOff val="40000"/>
                  </a:schemeClr>
                </a:gs>
              </a:gsLst>
              <a:lin ang="16200000" scaled="1"/>
            </a:gra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4" name="椭圆 43"/>
          <p:cNvSpPr/>
          <p:nvPr>
            <p:custDataLst>
              <p:tags r:id="rId10"/>
            </p:custDataLst>
          </p:nvPr>
        </p:nvSpPr>
        <p:spPr>
          <a:xfrm>
            <a:off x="4367599" y="2687690"/>
            <a:ext cx="3069758" cy="2079281"/>
          </a:xfrm>
          <a:prstGeom prst="ellipse">
            <a:avLst/>
          </a:prstGeom>
          <a:noFill/>
          <a:ln w="25400">
            <a:gradFill>
              <a:gsLst>
                <a:gs pos="100000">
                  <a:schemeClr val="accent1">
                    <a:lumMod val="10000"/>
                    <a:lumOff val="90000"/>
                    <a:alpha val="31000"/>
                  </a:schemeClr>
                </a:gs>
                <a:gs pos="0">
                  <a:schemeClr val="accent1">
                    <a:lumMod val="95000"/>
                  </a:schemeClr>
                </a:gs>
              </a:gsLst>
              <a:lin ang="16200000" scaled="1"/>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5" name="椭圆 44"/>
          <p:cNvSpPr/>
          <p:nvPr>
            <p:custDataLst>
              <p:tags r:id="rId11"/>
            </p:custDataLst>
          </p:nvPr>
        </p:nvSpPr>
        <p:spPr>
          <a:xfrm>
            <a:off x="5407844" y="3050987"/>
            <a:ext cx="959256" cy="623111"/>
          </a:xfrm>
          <a:prstGeom prst="ellipse">
            <a:avLst/>
          </a:prstGeom>
          <a:gradFill>
            <a:gsLst>
              <a:gs pos="14000">
                <a:schemeClr val="accent1">
                  <a:lumMod val="90000"/>
                  <a:lumOff val="10000"/>
                </a:schemeClr>
              </a:gs>
              <a:gs pos="100000">
                <a:schemeClr val="accent1">
                  <a:lumMod val="20000"/>
                  <a:lumOff val="80000"/>
                </a:schemeClr>
              </a:gs>
              <a:gs pos="73000">
                <a:schemeClr val="accent1">
                  <a:lumMod val="40000"/>
                  <a:lumOff val="60000"/>
                </a:schemeClr>
              </a:gs>
            </a:gsLst>
            <a:lin ang="16200000" scaled="0"/>
          </a:gradFill>
          <a:ln>
            <a:gradFill>
              <a:gsLst>
                <a:gs pos="100000">
                  <a:schemeClr val="accent1">
                    <a:lumMod val="20000"/>
                    <a:lumOff val="80000"/>
                    <a:alpha val="0"/>
                  </a:schemeClr>
                </a:gs>
                <a:gs pos="23000">
                  <a:schemeClr val="accent1">
                    <a:lumMod val="85000"/>
                  </a:schemeClr>
                </a:gs>
              </a:gsLst>
              <a:lin ang="1614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7" name="椭圆 46"/>
          <p:cNvSpPr/>
          <p:nvPr>
            <p:custDataLst>
              <p:tags r:id="rId12"/>
            </p:custDataLst>
          </p:nvPr>
        </p:nvSpPr>
        <p:spPr>
          <a:xfrm>
            <a:off x="5677746" y="3587229"/>
            <a:ext cx="399015" cy="259587"/>
          </a:xfrm>
          <a:prstGeom prst="ellipse">
            <a:avLst/>
          </a:prstGeom>
          <a:gradFill>
            <a:gsLst>
              <a:gs pos="0">
                <a:schemeClr val="accent1">
                  <a:lumMod val="90000"/>
                  <a:lumOff val="10000"/>
                  <a:alpha val="89000"/>
                </a:schemeClr>
              </a:gs>
              <a:gs pos="65000">
                <a:schemeClr val="accent1">
                  <a:alpha val="20000"/>
                  <a:lumMod val="90000"/>
                  <a:lumOff val="10000"/>
                </a:schemeClr>
              </a:gs>
            </a:gsLst>
            <a:lin ang="16200000" scaled="0"/>
          </a:gradFill>
          <a:ln>
            <a:gradFill>
              <a:gsLst>
                <a:gs pos="100000">
                  <a:schemeClr val="accent1">
                    <a:lumMod val="20000"/>
                    <a:lumOff val="80000"/>
                    <a:alpha val="0"/>
                  </a:schemeClr>
                </a:gs>
                <a:gs pos="23000">
                  <a:schemeClr val="accent1"/>
                </a:gs>
              </a:gsLst>
              <a:lin ang="1614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8" name="椭圆 47"/>
          <p:cNvSpPr/>
          <p:nvPr>
            <p:custDataLst>
              <p:tags r:id="rId13"/>
            </p:custDataLst>
          </p:nvPr>
        </p:nvSpPr>
        <p:spPr>
          <a:xfrm>
            <a:off x="5199132" y="2821649"/>
            <a:ext cx="1360806" cy="877121"/>
          </a:xfrm>
          <a:prstGeom prst="ellipse">
            <a:avLst/>
          </a:prstGeom>
          <a:noFill/>
          <a:ln w="9525">
            <a:gradFill>
              <a:gsLst>
                <a:gs pos="100000">
                  <a:schemeClr val="accent1">
                    <a:lumMod val="20000"/>
                    <a:lumOff val="80000"/>
                    <a:alpha val="20000"/>
                  </a:schemeClr>
                </a:gs>
                <a:gs pos="24000">
                  <a:schemeClr val="accent1">
                    <a:lumMod val="75000"/>
                  </a:schemeClr>
                </a:gs>
              </a:gsLst>
              <a:lin ang="16200000" scaled="1"/>
            </a:gra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6" name="图片 55" descr="343439383331313b343532303033313bd3a6d3c3c9ccb3c7"/>
          <p:cNvPicPr>
            <a:picLocks noChangeAspect="1"/>
          </p:cNvPicPr>
          <p:nvPr>
            <p:custDataLst>
              <p:tags r:id="rId14"/>
            </p:custDataLst>
          </p:nvPr>
        </p:nvPicPr>
        <p:blipFill>
          <a:blip r:embed="rId30">
            <a:extLst>
              <a:ext uri="{96DAC541-7B7A-43D3-8B79-37D633B846F1}">
                <asvg:svgBlip xmlns:asvg="http://schemas.microsoft.com/office/drawing/2016/SVG/main" xmlns="" r:embed="rId31"/>
              </a:ext>
            </a:extLst>
          </a:blip>
          <a:stretch>
            <a:fillRect/>
          </a:stretch>
        </p:blipFill>
        <p:spPr>
          <a:xfrm>
            <a:off x="3613722" y="2215269"/>
            <a:ext cx="222069" cy="230181"/>
          </a:xfrm>
          <a:prstGeom prst="rect">
            <a:avLst/>
          </a:prstGeom>
        </p:spPr>
      </p:pic>
      <p:pic>
        <p:nvPicPr>
          <p:cNvPr id="58" name="图片 57" descr="343439383331313b343532303032383bbfcdbba7b9dcc0ed"/>
          <p:cNvPicPr>
            <a:picLocks noChangeAspect="1"/>
          </p:cNvPicPr>
          <p:nvPr>
            <p:custDataLst>
              <p:tags r:id="rId15"/>
            </p:custDataLst>
          </p:nvPr>
        </p:nvPicPr>
        <p:blipFill>
          <a:blip r:embed="rId32">
            <a:extLst>
              <a:ext uri="{96DAC541-7B7A-43D3-8B79-37D633B846F1}">
                <asvg:svgBlip xmlns:asvg="http://schemas.microsoft.com/office/drawing/2016/SVG/main" xmlns="" r:embed="rId33"/>
              </a:ext>
            </a:extLst>
          </a:blip>
          <a:stretch>
            <a:fillRect/>
          </a:stretch>
        </p:blipFill>
        <p:spPr>
          <a:xfrm>
            <a:off x="7897928" y="2231494"/>
            <a:ext cx="244024" cy="252944"/>
          </a:xfrm>
          <a:prstGeom prst="rect">
            <a:avLst/>
          </a:prstGeom>
          <a:gradFill>
            <a:gsLst>
              <a:gs pos="100000">
                <a:schemeClr val="accent1">
                  <a:lumMod val="70000"/>
                  <a:lumOff val="30000"/>
                </a:schemeClr>
              </a:gs>
              <a:gs pos="0">
                <a:schemeClr val="accent1">
                  <a:lumMod val="70000"/>
                  <a:lumOff val="30000"/>
                </a:schemeClr>
              </a:gs>
            </a:gsLst>
            <a:lin ang="10800000" scaled="0"/>
          </a:gradFill>
        </p:spPr>
      </p:pic>
      <p:sp>
        <p:nvSpPr>
          <p:cNvPr id="22" name="标题"/>
          <p:cNvSpPr txBox="1"/>
          <p:nvPr>
            <p:custDataLst>
              <p:tags r:id="rId16"/>
            </p:custDataLst>
          </p:nvPr>
        </p:nvSpPr>
        <p:spPr>
          <a:xfrm>
            <a:off x="4477523" y="2107499"/>
            <a:ext cx="3278964" cy="904928"/>
          </a:xfrm>
          <a:prstGeom prst="rect">
            <a:avLst/>
          </a:prstGeom>
          <a:noFill/>
        </p:spPr>
        <p:txBody>
          <a:bodyPr wrap="square" lIns="575945" tIns="45720" rIns="575945" bIns="45720" rtlCol="0" anchor="b" anchorCtr="0">
            <a:noAutofit/>
          </a:bodyPr>
          <a:lstStyle/>
          <a:p>
            <a:pPr algn="ctr">
              <a:buClrTx/>
              <a:buSzTx/>
              <a:buFontTx/>
            </a:pPr>
            <a:r>
              <a:rPr lang="en-US" altLang="zh-CN" sz="2400" b="1" spc="130" dirty="0">
                <a:solidFill>
                  <a:srgbClr val="FF0000"/>
                </a:solidFill>
                <a:latin typeface="Times New Roman" panose="02020603050405020304" pitchFamily="18" charset="0"/>
                <a:ea typeface="+mj-ea"/>
                <a:cs typeface="Times New Roman" panose="02020603050405020304" pitchFamily="18" charset="0"/>
                <a:sym typeface="+mn-ea"/>
              </a:rPr>
              <a:t>Awareness of Chinese Culture</a:t>
            </a:r>
          </a:p>
        </p:txBody>
      </p:sp>
      <p:sp>
        <p:nvSpPr>
          <p:cNvPr id="49" name="椭圆 48"/>
          <p:cNvSpPr/>
          <p:nvPr>
            <p:custDataLst>
              <p:tags r:id="rId17"/>
            </p:custDataLst>
          </p:nvPr>
        </p:nvSpPr>
        <p:spPr>
          <a:xfrm>
            <a:off x="3434748" y="3680012"/>
            <a:ext cx="606887" cy="395465"/>
          </a:xfrm>
          <a:prstGeom prst="ellipse">
            <a:avLst/>
          </a:prstGeom>
          <a:noFill/>
          <a:ln>
            <a:gradFill>
              <a:gsLst>
                <a:gs pos="100000">
                  <a:schemeClr val="accent1">
                    <a:lumMod val="20000"/>
                    <a:lumOff val="80000"/>
                    <a:alpha val="0"/>
                  </a:schemeClr>
                </a:gs>
                <a:gs pos="23000">
                  <a:schemeClr val="accent1">
                    <a:lumMod val="60000"/>
                    <a:lumOff val="40000"/>
                  </a:schemeClr>
                </a:gs>
              </a:gsLst>
              <a:lin ang="16140000" scaled="0"/>
            </a:gradFill>
          </a:ln>
          <a:effectLst/>
          <a:extLst>
            <a:ext uri="{909E8E84-426E-40DD-AFC4-6F175D3DCCD1}">
              <a14:hiddenFill xmlns:a14="http://schemas.microsoft.com/office/drawing/2010/main">
                <a:gradFill>
                  <a:gsLst>
                    <a:gs pos="0">
                      <a:schemeClr val="accent1">
                        <a:lumMod val="90000"/>
                        <a:lumOff val="10000"/>
                      </a:schemeClr>
                    </a:gs>
                    <a:gs pos="100000">
                      <a:schemeClr val="accent1">
                        <a:alpha val="40000"/>
                        <a:lumMod val="90000"/>
                        <a:lumOff val="10000"/>
                      </a:schemeClr>
                    </a:gs>
                  </a:gsLst>
                  <a:lin ang="162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3" name="椭圆 22"/>
          <p:cNvSpPr/>
          <p:nvPr>
            <p:custDataLst>
              <p:tags r:id="rId18"/>
            </p:custDataLst>
          </p:nvPr>
        </p:nvSpPr>
        <p:spPr>
          <a:xfrm>
            <a:off x="3434748" y="2321234"/>
            <a:ext cx="606887" cy="395465"/>
          </a:xfrm>
          <a:prstGeom prst="ellipse">
            <a:avLst/>
          </a:prstGeom>
          <a:noFill/>
          <a:ln>
            <a:gradFill>
              <a:gsLst>
                <a:gs pos="100000">
                  <a:schemeClr val="accent1">
                    <a:lumMod val="20000"/>
                    <a:lumOff val="80000"/>
                    <a:alpha val="0"/>
                  </a:schemeClr>
                </a:gs>
                <a:gs pos="23000">
                  <a:schemeClr val="accent1">
                    <a:lumMod val="60000"/>
                    <a:lumOff val="40000"/>
                  </a:schemeClr>
                </a:gs>
              </a:gsLst>
              <a:lin ang="16140000" scaled="0"/>
            </a:gradFill>
          </a:ln>
          <a:effectLst/>
          <a:extLst>
            <a:ext uri="{909E8E84-426E-40DD-AFC4-6F175D3DCCD1}">
              <a14:hiddenFill xmlns:a14="http://schemas.microsoft.com/office/drawing/2010/main">
                <a:gradFill>
                  <a:gsLst>
                    <a:gs pos="0">
                      <a:schemeClr val="accent1">
                        <a:lumMod val="90000"/>
                        <a:lumOff val="10000"/>
                      </a:schemeClr>
                    </a:gs>
                    <a:gs pos="100000">
                      <a:schemeClr val="accent1">
                        <a:alpha val="40000"/>
                        <a:lumMod val="90000"/>
                        <a:lumOff val="10000"/>
                      </a:schemeClr>
                    </a:gs>
                  </a:gsLst>
                  <a:lin ang="162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51" name="弧形 50"/>
          <p:cNvSpPr/>
          <p:nvPr>
            <p:custDataLst>
              <p:tags r:id="rId19"/>
            </p:custDataLst>
          </p:nvPr>
        </p:nvSpPr>
        <p:spPr>
          <a:xfrm rot="11100000">
            <a:off x="3717658" y="3441718"/>
            <a:ext cx="2164411" cy="1142793"/>
          </a:xfrm>
          <a:prstGeom prst="arc">
            <a:avLst>
              <a:gd name="adj1" fmla="val 14780080"/>
              <a:gd name="adj2" fmla="val 20843373"/>
            </a:avLst>
          </a:prstGeom>
          <a:ln>
            <a:gradFill>
              <a:gsLst>
                <a:gs pos="100000">
                  <a:schemeClr val="accent1">
                    <a:lumMod val="20000"/>
                    <a:lumOff val="80000"/>
                    <a:alpha val="0"/>
                  </a:schemeClr>
                </a:gs>
                <a:gs pos="77000">
                  <a:schemeClr val="accent1">
                    <a:lumMod val="60000"/>
                    <a:lumOff val="40000"/>
                    <a:alpha val="90000"/>
                  </a:schemeClr>
                </a:gs>
                <a:gs pos="27000">
                  <a:schemeClr val="accent1">
                    <a:lumMod val="90000"/>
                    <a:lumOff val="10000"/>
                  </a:schemeClr>
                </a:gs>
              </a:gsLst>
              <a:lin ang="16020000" scaled="0"/>
            </a:gradFill>
            <a:tailEnd type="ova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4" name="弧形 23"/>
          <p:cNvSpPr/>
          <p:nvPr>
            <p:custDataLst>
              <p:tags r:id="rId20"/>
            </p:custDataLst>
          </p:nvPr>
        </p:nvSpPr>
        <p:spPr>
          <a:xfrm rot="11100000">
            <a:off x="3752135" y="2439366"/>
            <a:ext cx="979030" cy="581536"/>
          </a:xfrm>
          <a:prstGeom prst="arc">
            <a:avLst>
              <a:gd name="adj1" fmla="val 14780080"/>
              <a:gd name="adj2" fmla="val 20843373"/>
            </a:avLst>
          </a:prstGeom>
          <a:ln>
            <a:gradFill>
              <a:gsLst>
                <a:gs pos="100000">
                  <a:schemeClr val="accent1">
                    <a:lumMod val="20000"/>
                    <a:lumOff val="80000"/>
                    <a:alpha val="0"/>
                  </a:schemeClr>
                </a:gs>
                <a:gs pos="77000">
                  <a:schemeClr val="accent1">
                    <a:lumMod val="50000"/>
                    <a:lumOff val="50000"/>
                  </a:schemeClr>
                </a:gs>
                <a:gs pos="27000">
                  <a:schemeClr val="accent1">
                    <a:lumMod val="60000"/>
                    <a:lumOff val="40000"/>
                  </a:schemeClr>
                </a:gs>
              </a:gsLst>
              <a:lin ang="16020000" scaled="0"/>
            </a:gradFill>
            <a:tailEnd type="ova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5" name="弧形 24"/>
          <p:cNvSpPr/>
          <p:nvPr>
            <p:custDataLst>
              <p:tags r:id="rId21"/>
            </p:custDataLst>
          </p:nvPr>
        </p:nvSpPr>
        <p:spPr>
          <a:xfrm rot="10500000" flipH="1">
            <a:off x="5871422" y="3442225"/>
            <a:ext cx="2164411" cy="1142793"/>
          </a:xfrm>
          <a:prstGeom prst="arc">
            <a:avLst>
              <a:gd name="adj1" fmla="val 14780080"/>
              <a:gd name="adj2" fmla="val 20843373"/>
            </a:avLst>
          </a:prstGeom>
          <a:ln>
            <a:gradFill>
              <a:gsLst>
                <a:gs pos="100000">
                  <a:schemeClr val="accent1">
                    <a:lumMod val="20000"/>
                    <a:lumOff val="80000"/>
                    <a:alpha val="0"/>
                  </a:schemeClr>
                </a:gs>
                <a:gs pos="77000">
                  <a:schemeClr val="accent1">
                    <a:lumMod val="60000"/>
                    <a:lumOff val="40000"/>
                    <a:alpha val="90000"/>
                  </a:schemeClr>
                </a:gs>
                <a:gs pos="27000">
                  <a:schemeClr val="accent1">
                    <a:lumMod val="90000"/>
                    <a:lumOff val="10000"/>
                  </a:schemeClr>
                </a:gs>
              </a:gsLst>
              <a:lin ang="16020000" scaled="0"/>
            </a:gradFill>
            <a:tailEnd type="ova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6" name="弧形 25"/>
          <p:cNvSpPr/>
          <p:nvPr>
            <p:custDataLst>
              <p:tags r:id="rId22"/>
            </p:custDataLst>
          </p:nvPr>
        </p:nvSpPr>
        <p:spPr>
          <a:xfrm rot="10500000" flipH="1">
            <a:off x="7003568" y="2439873"/>
            <a:ext cx="979030" cy="581536"/>
          </a:xfrm>
          <a:prstGeom prst="arc">
            <a:avLst>
              <a:gd name="adj1" fmla="val 14780080"/>
              <a:gd name="adj2" fmla="val 20843373"/>
            </a:avLst>
          </a:prstGeom>
          <a:ln>
            <a:gradFill>
              <a:gsLst>
                <a:gs pos="100000">
                  <a:schemeClr val="accent1">
                    <a:lumMod val="20000"/>
                    <a:lumOff val="80000"/>
                    <a:alpha val="0"/>
                  </a:schemeClr>
                </a:gs>
                <a:gs pos="77000">
                  <a:schemeClr val="accent1">
                    <a:lumMod val="50000"/>
                    <a:lumOff val="50000"/>
                  </a:schemeClr>
                </a:gs>
                <a:gs pos="27000">
                  <a:schemeClr val="accent1">
                    <a:lumMod val="60000"/>
                    <a:lumOff val="40000"/>
                  </a:schemeClr>
                </a:gs>
              </a:gsLst>
              <a:lin ang="16020000" scaled="0"/>
            </a:gradFill>
            <a:tailEnd type="ova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7" name="正文"/>
          <p:cNvSpPr txBox="1"/>
          <p:nvPr>
            <p:custDataLst>
              <p:tags r:id="rId23"/>
            </p:custDataLst>
          </p:nvPr>
        </p:nvSpPr>
        <p:spPr>
          <a:xfrm>
            <a:off x="8562975" y="2548255"/>
            <a:ext cx="2849880" cy="548005"/>
          </a:xfrm>
          <a:prstGeom prst="rect">
            <a:avLst/>
          </a:prstGeom>
          <a:noFill/>
        </p:spPr>
        <p:txBody>
          <a:bodyPr wrap="square" lIns="0" tIns="0" rIns="0" bIns="0" rtlCol="0" anchor="t" anchorCtr="0">
            <a:noAutofit/>
          </a:bodyPr>
          <a:lstStyle/>
          <a:p>
            <a:pPr>
              <a:lnSpc>
                <a:spcPct val="130000"/>
              </a:lnSpc>
              <a:buClrTx/>
              <a:buSzTx/>
              <a:buFontTx/>
            </a:pPr>
            <a:r>
              <a:rPr lang="en-US" altLang="zh-CN" sz="2000" spc="150" dirty="0">
                <a:solidFill>
                  <a:srgbClr val="FF0000"/>
                </a:solidFill>
                <a:latin typeface="Times New Roman" panose="02020603050405020304" pitchFamily="18" charset="0"/>
                <a:cs typeface="Times New Roman" panose="02020603050405020304" pitchFamily="18" charset="0"/>
                <a:sym typeface="+mn-ea"/>
              </a:rPr>
              <a:t>Spread Chinese culture </a:t>
            </a:r>
          </a:p>
        </p:txBody>
      </p:sp>
      <p:sp>
        <p:nvSpPr>
          <p:cNvPr id="28" name="标题"/>
          <p:cNvSpPr txBox="1"/>
          <p:nvPr>
            <p:custDataLst>
              <p:tags r:id="rId24"/>
            </p:custDataLst>
          </p:nvPr>
        </p:nvSpPr>
        <p:spPr>
          <a:xfrm>
            <a:off x="8580227" y="1848439"/>
            <a:ext cx="2023856" cy="647304"/>
          </a:xfrm>
          <a:prstGeom prst="rect">
            <a:avLst/>
          </a:prstGeom>
          <a:noFill/>
        </p:spPr>
        <p:txBody>
          <a:bodyPr wrap="square" lIns="0" tIns="0" rIns="0" bIns="0" rtlCol="0" anchor="b" anchorCtr="0">
            <a:normAutofit/>
          </a:bodyPr>
          <a:lstStyle/>
          <a:p>
            <a:pPr algn="ctr">
              <a:buClrTx/>
              <a:buSzTx/>
              <a:buFontTx/>
            </a:pPr>
            <a:r>
              <a:rPr lang="en-US" altLang="zh-CN" sz="2000" b="1" spc="300" dirty="0">
                <a:solidFill>
                  <a:schemeClr val="accent1"/>
                </a:solidFill>
                <a:latin typeface="Times New Roman" panose="02020603050405020304" pitchFamily="18" charset="0"/>
                <a:ea typeface="+mj-ea"/>
                <a:cs typeface="Times New Roman" panose="02020603050405020304" pitchFamily="18" charset="0"/>
                <a:sym typeface="+mn-ea"/>
              </a:rPr>
              <a:t>Multicultural Exchange</a:t>
            </a:r>
          </a:p>
        </p:txBody>
      </p:sp>
      <p:pic>
        <p:nvPicPr>
          <p:cNvPr id="30" name="图片 49" descr="343435383036303b343532343134393bcdb7c4d4b7e7b1a9"/>
          <p:cNvPicPr>
            <a:picLocks noChangeAspect="1"/>
          </p:cNvPicPr>
          <p:nvPr>
            <p:custDataLst>
              <p:tags r:id="rId25"/>
            </p:custDataLst>
          </p:nvPr>
        </p:nvPicPr>
        <p:blipFill>
          <a:blip r:embed="rId34">
            <a:extLst>
              <a:ext uri="{96DAC541-7B7A-43D3-8B79-37D633B846F1}">
                <asvg:svgBlip xmlns:asvg="http://schemas.microsoft.com/office/drawing/2016/SVG/main" xmlns="" r:embed="rId35"/>
              </a:ext>
            </a:extLst>
          </a:blip>
          <a:stretch>
            <a:fillRect/>
          </a:stretch>
        </p:blipFill>
        <p:spPr>
          <a:xfrm>
            <a:off x="7892858" y="3582666"/>
            <a:ext cx="258573" cy="258573"/>
          </a:xfrm>
          <a:prstGeom prst="rect">
            <a:avLst/>
          </a:prstGeom>
        </p:spPr>
      </p:pic>
      <p:pic>
        <p:nvPicPr>
          <p:cNvPr id="31" name="图片 30" descr="343439383331313b343532303033303bd2d1b9bad3a6d3c3"/>
          <p:cNvPicPr>
            <a:picLocks noChangeAspect="1"/>
          </p:cNvPicPr>
          <p:nvPr>
            <p:custDataLst>
              <p:tags r:id="rId26"/>
            </p:custDataLst>
          </p:nvPr>
        </p:nvPicPr>
        <p:blipFill>
          <a:blip r:embed="rId36">
            <a:extLst>
              <a:ext uri="{96DAC541-7B7A-43D3-8B79-37D633B846F1}">
                <asvg:svgBlip xmlns:asvg="http://schemas.microsoft.com/office/drawing/2016/SVG/main" xmlns="" r:embed="rId37"/>
              </a:ext>
            </a:extLst>
          </a:blip>
          <a:stretch>
            <a:fillRect/>
          </a:stretch>
        </p:blipFill>
        <p:spPr>
          <a:xfrm>
            <a:off x="3637045" y="3657196"/>
            <a:ext cx="224341" cy="229949"/>
          </a:xfrm>
          <a:prstGeom prst="rect">
            <a:avLst/>
          </a:prstGeom>
          <a:effectLst/>
        </p:spPr>
      </p:pic>
      <p:pic>
        <p:nvPicPr>
          <p:cNvPr id="2" name="图片 1"/>
          <p:cNvPicPr>
            <a:picLocks noChangeAspect="1"/>
          </p:cNvPicPr>
          <p:nvPr/>
        </p:nvPicPr>
        <p:blipFill>
          <a:blip r:embed="rId38"/>
          <a:srcRect t="17661"/>
          <a:stretch>
            <a:fillRect/>
          </a:stretch>
        </p:blipFill>
        <p:spPr>
          <a:xfrm>
            <a:off x="7840345" y="826135"/>
            <a:ext cx="3987800" cy="894080"/>
          </a:xfrm>
          <a:prstGeom prst="rect">
            <a:avLst/>
          </a:prstGeom>
          <a:ln w="25400">
            <a:solidFill>
              <a:srgbClr val="0070C0"/>
            </a:solidFill>
          </a:ln>
        </p:spPr>
      </p:pic>
      <p:pic>
        <p:nvPicPr>
          <p:cNvPr id="101" name="图片 100"/>
          <p:cNvPicPr/>
          <p:nvPr/>
        </p:nvPicPr>
        <p:blipFill>
          <a:blip r:embed="rId39"/>
          <a:srcRect t="31096" b="31807"/>
          <a:stretch>
            <a:fillRect/>
          </a:stretch>
        </p:blipFill>
        <p:spPr>
          <a:xfrm>
            <a:off x="9033299" y="3055926"/>
            <a:ext cx="1718945" cy="532765"/>
          </a:xfrm>
          <a:prstGeom prst="rect">
            <a:avLst/>
          </a:prstGeom>
          <a:noFill/>
          <a:ln w="9525">
            <a:noFill/>
          </a:ln>
        </p:spPr>
      </p:pic>
      <p:pic>
        <p:nvPicPr>
          <p:cNvPr id="50" name="图片 49">
            <a:extLst>
              <a:ext uri="{FF2B5EF4-FFF2-40B4-BE49-F238E27FC236}">
                <a16:creationId xmlns:a16="http://schemas.microsoft.com/office/drawing/2014/main" xmlns="" id="{19AC2830-FBE0-4199-9290-15FF06E78269}"/>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51663" y="927507"/>
            <a:ext cx="792708" cy="79270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8" grpId="0"/>
      <p:bldP spid="39" grpId="0"/>
      <p:bldP spid="40" grpId="0"/>
      <p:bldP spid="22"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任意多边形: 形状 15"/>
          <p:cNvSpPr/>
          <p:nvPr userDrawn="1"/>
        </p:nvSpPr>
        <p:spPr>
          <a:xfrm flipH="1">
            <a:off x="1312545" y="6418580"/>
            <a:ext cx="10151110" cy="76200"/>
          </a:xfrm>
          <a:custGeom>
            <a:avLst/>
            <a:gdLst>
              <a:gd name="connsiteX0" fmla="*/ 7117820 w 7252822"/>
              <a:gd name="connsiteY0" fmla="*/ 0 h 45719"/>
              <a:gd name="connsiteX1" fmla="*/ 7252822 w 7252822"/>
              <a:gd name="connsiteY1" fmla="*/ 22860 h 45719"/>
              <a:gd name="connsiteX2" fmla="*/ 7117820 w 7252822"/>
              <a:gd name="connsiteY2" fmla="*/ 45719 h 45719"/>
              <a:gd name="connsiteX3" fmla="*/ 27471 w 7252822"/>
              <a:gd name="connsiteY3" fmla="*/ 26341 h 45719"/>
              <a:gd name="connsiteX4" fmla="*/ 0 w 7252822"/>
              <a:gd name="connsiteY4" fmla="*/ 25652 h 45719"/>
              <a:gd name="connsiteX5" fmla="*/ 0 w 7252822"/>
              <a:gd name="connsiteY5" fmla="*/ 20067 h 45719"/>
              <a:gd name="connsiteX6" fmla="*/ 27471 w 7252822"/>
              <a:gd name="connsiteY6" fmla="*/ 19378 h 45719"/>
              <a:gd name="connsiteX7" fmla="*/ 7117820 w 7252822"/>
              <a:gd name="connsiteY7"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2822" h="45719">
                <a:moveTo>
                  <a:pt x="7117820" y="0"/>
                </a:moveTo>
                <a:cubicBezTo>
                  <a:pt x="7192382" y="0"/>
                  <a:pt x="7252822" y="10234"/>
                  <a:pt x="7252822" y="22860"/>
                </a:cubicBezTo>
                <a:cubicBezTo>
                  <a:pt x="7252822" y="35485"/>
                  <a:pt x="7192382" y="45719"/>
                  <a:pt x="7117820" y="45719"/>
                </a:cubicBezTo>
                <a:cubicBezTo>
                  <a:pt x="3527675" y="45719"/>
                  <a:pt x="553563" y="37314"/>
                  <a:pt x="27471" y="26341"/>
                </a:cubicBezTo>
                <a:lnTo>
                  <a:pt x="0" y="25652"/>
                </a:lnTo>
                <a:lnTo>
                  <a:pt x="0" y="20067"/>
                </a:lnTo>
                <a:lnTo>
                  <a:pt x="27471" y="19378"/>
                </a:lnTo>
                <a:cubicBezTo>
                  <a:pt x="553563" y="8405"/>
                  <a:pt x="3527675" y="0"/>
                  <a:pt x="7117820" y="0"/>
                </a:cubicBezTo>
                <a:close/>
              </a:path>
            </a:pathLst>
          </a:custGeom>
          <a:gradFill flip="none" rotWithShape="1">
            <a:gsLst>
              <a:gs pos="0">
                <a:srgbClr val="FDDCD1"/>
              </a:gs>
              <a:gs pos="100000">
                <a:srgbClr val="F5511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08" name="矩形 107"/>
          <p:cNvSpPr/>
          <p:nvPr/>
        </p:nvSpPr>
        <p:spPr>
          <a:xfrm>
            <a:off x="1266825" y="4704080"/>
            <a:ext cx="2050415"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600" b="1" dirty="0">
              <a:latin typeface="+mn-ea"/>
            </a:endParaRPr>
          </a:p>
        </p:txBody>
      </p:sp>
      <p:sp>
        <p:nvSpPr>
          <p:cNvPr id="61" name="TextBox 115"/>
          <p:cNvSpPr txBox="1"/>
          <p:nvPr/>
        </p:nvSpPr>
        <p:spPr>
          <a:xfrm>
            <a:off x="1243965" y="242570"/>
            <a:ext cx="7482205" cy="403225"/>
          </a:xfrm>
          <a:prstGeom prst="roundRect">
            <a:avLst>
              <a:gd name="adj" fmla="val 50000"/>
            </a:avLst>
          </a:prstGeom>
          <a:solidFill>
            <a:schemeClr val="accent1"/>
          </a:solidFill>
        </p:spPr>
        <p:txBody>
          <a:bodyPr wrap="none">
            <a:normAutofit fontScale="92500" lnSpcReduction="10000"/>
          </a:bodyPr>
          <a:lstStyle/>
          <a:p>
            <a:pPr algn="ctr"/>
            <a:endParaRPr lang="zh-CN" altLang="en-US" sz="1400" dirty="0">
              <a:solidFill>
                <a:schemeClr val="bg2"/>
              </a:solidFill>
            </a:endParaRPr>
          </a:p>
        </p:txBody>
      </p:sp>
      <p:pic>
        <p:nvPicPr>
          <p:cNvPr id="63" name="图片 62"/>
          <p:cNvPicPr>
            <a:picLocks noChangeAspect="1"/>
          </p:cNvPicPr>
          <p:nvPr/>
        </p:nvPicPr>
        <p:blipFill rotWithShape="1">
          <a:blip r:embed="rId24" cstate="print"/>
          <a:srcRect/>
          <a:stretch>
            <a:fillRect/>
          </a:stretch>
        </p:blipFill>
        <p:spPr>
          <a:xfrm>
            <a:off x="116633" y="88553"/>
            <a:ext cx="1072811" cy="787400"/>
          </a:xfrm>
          <a:prstGeom prst="rect">
            <a:avLst/>
          </a:prstGeom>
        </p:spPr>
      </p:pic>
      <p:cxnSp>
        <p:nvCxnSpPr>
          <p:cNvPr id="64" name="直接连接符 63"/>
          <p:cNvCxnSpPr/>
          <p:nvPr/>
        </p:nvCxnSpPr>
        <p:spPr>
          <a:xfrm flipV="1">
            <a:off x="1312244" y="693516"/>
            <a:ext cx="10343855" cy="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文本框 106"/>
          <p:cNvSpPr txBox="1"/>
          <p:nvPr/>
        </p:nvSpPr>
        <p:spPr>
          <a:xfrm>
            <a:off x="1816735" y="219710"/>
            <a:ext cx="9538970" cy="429895"/>
          </a:xfrm>
          <a:prstGeom prst="rect">
            <a:avLst/>
          </a:prstGeom>
          <a:noFill/>
        </p:spPr>
        <p:txBody>
          <a:bodyPr wrap="square" rtlCol="0" anchor="ctr">
            <a:spAutoFit/>
          </a:bodyPr>
          <a:lstStyle/>
          <a:p>
            <a:r>
              <a:rPr lang="zh-CN" altLang="en-US" sz="2200" dirty="0">
                <a:solidFill>
                  <a:schemeClr val="bg1"/>
                </a:solidFill>
                <a:latin typeface="微软雅黑" panose="020B0503020204020204" charset="-122"/>
                <a:cs typeface="微软雅黑" panose="020B0503020204020204" charset="-122"/>
              </a:rPr>
              <a:t> </a:t>
            </a:r>
            <a:r>
              <a:rPr lang="en-US" altLang="zh-CN" sz="2200" dirty="0">
                <a:solidFill>
                  <a:schemeClr val="bg1"/>
                </a:solidFill>
                <a:latin typeface="微软雅黑" panose="020B0503020204020204" charset="-122"/>
                <a:cs typeface="微软雅黑" panose="020B0503020204020204" charset="-122"/>
              </a:rPr>
              <a:t>Learning Objectives |  Teaching Method                  </a:t>
            </a:r>
            <a:endParaRPr lang="en-US" altLang="zh-CN" sz="2200" dirty="0">
              <a:solidFill>
                <a:schemeClr val="bg1"/>
              </a:solidFill>
              <a:latin typeface="微软雅黑" panose="020B0503020204020204" charset="-122"/>
              <a:ea typeface="微软雅黑" panose="020B0503020204020204" charset="-122"/>
              <a:cs typeface="微软雅黑" panose="020B0503020204020204" charset="-122"/>
            </a:endParaRPr>
          </a:p>
        </p:txBody>
      </p:sp>
      <p:cxnSp>
        <p:nvCxnSpPr>
          <p:cNvPr id="69" name="直接连接符 68"/>
          <p:cNvCxnSpPr/>
          <p:nvPr/>
        </p:nvCxnSpPr>
        <p:spPr>
          <a:xfrm>
            <a:off x="1669601" y="234555"/>
            <a:ext cx="0" cy="40002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28" name="矩形 127"/>
          <p:cNvSpPr/>
          <p:nvPr/>
        </p:nvSpPr>
        <p:spPr>
          <a:xfrm>
            <a:off x="4817110" y="247650"/>
            <a:ext cx="2926080" cy="429260"/>
          </a:xfrm>
          <a:prstGeom prst="rect">
            <a:avLst/>
          </a:prstGeom>
          <a:solidFill>
            <a:schemeClr val="bg1"/>
          </a:solidFill>
        </p:spPr>
        <p:txBody>
          <a:bodyPr wrap="square">
            <a:noAutofit/>
          </a:bodyPr>
          <a:lstStyle/>
          <a:p>
            <a:pPr algn="ctr"/>
            <a:r>
              <a:rPr lang="en-US" altLang="zh-CN" sz="2200" b="1" dirty="0">
                <a:solidFill>
                  <a:schemeClr val="accent4"/>
                </a:solidFill>
                <a:latin typeface="微软雅黑" panose="020B0503020204020204" charset="-122"/>
                <a:sym typeface="+mn-ea"/>
              </a:rPr>
              <a:t>Teaching Method</a:t>
            </a:r>
            <a:endParaRPr lang="en-US" altLang="zh-CN" sz="2200" b="1" dirty="0">
              <a:solidFill>
                <a:schemeClr val="accent4"/>
              </a:solidFill>
              <a:latin typeface="微软雅黑" panose="020B0503020204020204" charset="-122"/>
            </a:endParaRPr>
          </a:p>
        </p:txBody>
      </p:sp>
      <p:sp>
        <p:nvSpPr>
          <p:cNvPr id="3" name="椭圆 2"/>
          <p:cNvSpPr/>
          <p:nvPr>
            <p:custDataLst>
              <p:tags r:id="rId1"/>
            </p:custDataLst>
          </p:nvPr>
        </p:nvSpPr>
        <p:spPr>
          <a:xfrm>
            <a:off x="405765" y="2061845"/>
            <a:ext cx="1958975" cy="92646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Times New Roman" panose="02020603050405020304" pitchFamily="18" charset="0"/>
                <a:cs typeface="Times New Roman" panose="02020603050405020304" pitchFamily="18" charset="0"/>
              </a:rPr>
              <a:t>POA</a:t>
            </a:r>
          </a:p>
        </p:txBody>
      </p:sp>
      <p:sp>
        <p:nvSpPr>
          <p:cNvPr id="9" name="文本框 8"/>
          <p:cNvSpPr txBox="1"/>
          <p:nvPr/>
        </p:nvSpPr>
        <p:spPr>
          <a:xfrm>
            <a:off x="3247390" y="845820"/>
            <a:ext cx="5273675" cy="527685"/>
          </a:xfrm>
          <a:prstGeom prst="rect">
            <a:avLst/>
          </a:prstGeom>
          <a:noFill/>
          <a:ln w="12700" cmpd="sng">
            <a:solidFill>
              <a:schemeClr val="accent1">
                <a:shade val="50000"/>
              </a:schemeClr>
            </a:solidFill>
            <a:prstDash val="dash"/>
          </a:ln>
        </p:spPr>
        <p:txBody>
          <a:bodyPr wrap="square" rtlCol="0">
            <a:noAutofit/>
          </a:bodyPr>
          <a:lstStyle/>
          <a:p>
            <a:pPr algn="ctr"/>
            <a:r>
              <a:rPr lang="en-US" altLang="zh-CN" sz="2400" b="1" dirty="0">
                <a:solidFill>
                  <a:schemeClr val="bg2">
                    <a:lumMod val="10000"/>
                  </a:schemeClr>
                </a:solidFill>
                <a:latin typeface="Times New Roman" panose="02020603050405020304" pitchFamily="18" charset="0"/>
                <a:cs typeface="Times New Roman" panose="02020603050405020304" pitchFamily="18" charset="0"/>
              </a:rPr>
              <a:t>Learning through Doing</a:t>
            </a:r>
          </a:p>
        </p:txBody>
      </p:sp>
      <p:grpSp>
        <p:nvGrpSpPr>
          <p:cNvPr id="16" name="组合 15"/>
          <p:cNvGrpSpPr/>
          <p:nvPr/>
        </p:nvGrpSpPr>
        <p:grpSpPr>
          <a:xfrm>
            <a:off x="6364315" y="2470404"/>
            <a:ext cx="5461635" cy="1869848"/>
            <a:chOff x="5406464" y="2727579"/>
            <a:chExt cx="5461635" cy="1869848"/>
          </a:xfrm>
        </p:grpSpPr>
        <p:sp>
          <p:nvSpPr>
            <p:cNvPr id="84" name="MH_Other_2"/>
            <p:cNvSpPr/>
            <p:nvPr>
              <p:custDataLst>
                <p:tags r:id="rId17"/>
              </p:custDataLst>
            </p:nvPr>
          </p:nvSpPr>
          <p:spPr>
            <a:xfrm>
              <a:off x="6092459" y="3419800"/>
              <a:ext cx="2036523" cy="236532"/>
            </a:xfrm>
            <a:custGeom>
              <a:avLst/>
              <a:gdLst>
                <a:gd name="connsiteX0" fmla="*/ 0 w 2401677"/>
                <a:gd name="connsiteY0" fmla="*/ 0 h 275422"/>
                <a:gd name="connsiteX1" fmla="*/ 2401677 w 2401677"/>
                <a:gd name="connsiteY1" fmla="*/ 0 h 275422"/>
                <a:gd name="connsiteX2" fmla="*/ 2401677 w 2401677"/>
                <a:gd name="connsiteY2" fmla="*/ 275422 h 275422"/>
                <a:gd name="connsiteX3" fmla="*/ 0 w 2401677"/>
                <a:gd name="connsiteY3" fmla="*/ 275422 h 275422"/>
                <a:gd name="connsiteX4" fmla="*/ 0 w 2401677"/>
                <a:gd name="connsiteY4" fmla="*/ 0 h 275422"/>
                <a:gd name="connsiteX0-1" fmla="*/ 0 w 2401677"/>
                <a:gd name="connsiteY0-2" fmla="*/ 2982 h 278404"/>
                <a:gd name="connsiteX1-3" fmla="*/ 309930 w 2401677"/>
                <a:gd name="connsiteY1-4" fmla="*/ 0 h 278404"/>
                <a:gd name="connsiteX2-5" fmla="*/ 2401677 w 2401677"/>
                <a:gd name="connsiteY2-6" fmla="*/ 2982 h 278404"/>
                <a:gd name="connsiteX3-7" fmla="*/ 2401677 w 2401677"/>
                <a:gd name="connsiteY3-8" fmla="*/ 278404 h 278404"/>
                <a:gd name="connsiteX4-9" fmla="*/ 0 w 2401677"/>
                <a:gd name="connsiteY4-10" fmla="*/ 278404 h 278404"/>
                <a:gd name="connsiteX5" fmla="*/ 0 w 2401677"/>
                <a:gd name="connsiteY5" fmla="*/ 2982 h 278404"/>
                <a:gd name="connsiteX0-11" fmla="*/ 0 w 2401677"/>
                <a:gd name="connsiteY0-12" fmla="*/ 278404 h 278404"/>
                <a:gd name="connsiteX1-13" fmla="*/ 309930 w 2401677"/>
                <a:gd name="connsiteY1-14" fmla="*/ 0 h 278404"/>
                <a:gd name="connsiteX2-15" fmla="*/ 2401677 w 2401677"/>
                <a:gd name="connsiteY2-16" fmla="*/ 2982 h 278404"/>
                <a:gd name="connsiteX3-17" fmla="*/ 2401677 w 2401677"/>
                <a:gd name="connsiteY3-18" fmla="*/ 278404 h 278404"/>
                <a:gd name="connsiteX4-19" fmla="*/ 0 w 2401677"/>
                <a:gd name="connsiteY4-20" fmla="*/ 278404 h 278404"/>
                <a:gd name="connsiteX0-21" fmla="*/ 0 w 2401677"/>
                <a:gd name="connsiteY0-22" fmla="*/ 278404 h 278404"/>
                <a:gd name="connsiteX1-23" fmla="*/ 309930 w 2401677"/>
                <a:gd name="connsiteY1-24" fmla="*/ 0 h 278404"/>
                <a:gd name="connsiteX2-25" fmla="*/ 2401677 w 2401677"/>
                <a:gd name="connsiteY2-26" fmla="*/ 2982 h 278404"/>
                <a:gd name="connsiteX3-27" fmla="*/ 2401677 w 2401677"/>
                <a:gd name="connsiteY3-28" fmla="*/ 278404 h 278404"/>
                <a:gd name="connsiteX4-29" fmla="*/ 2075230 w 2401677"/>
                <a:gd name="connsiteY4-30" fmla="*/ 273050 h 278404"/>
                <a:gd name="connsiteX5-31" fmla="*/ 0 w 2401677"/>
                <a:gd name="connsiteY5-32" fmla="*/ 278404 h 278404"/>
                <a:gd name="connsiteX0-33" fmla="*/ 0 w 2401677"/>
                <a:gd name="connsiteY0-34" fmla="*/ 278404 h 278404"/>
                <a:gd name="connsiteX1-35" fmla="*/ 309930 w 2401677"/>
                <a:gd name="connsiteY1-36" fmla="*/ 0 h 278404"/>
                <a:gd name="connsiteX2-37" fmla="*/ 2401677 w 2401677"/>
                <a:gd name="connsiteY2-38" fmla="*/ 2982 h 278404"/>
                <a:gd name="connsiteX3-39" fmla="*/ 2075230 w 2401677"/>
                <a:gd name="connsiteY3-40" fmla="*/ 273050 h 278404"/>
                <a:gd name="connsiteX4-41" fmla="*/ 0 w 2401677"/>
                <a:gd name="connsiteY4-42" fmla="*/ 278404 h 2784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01677" h="278404">
                  <a:moveTo>
                    <a:pt x="0" y="278404"/>
                  </a:moveTo>
                  <a:lnTo>
                    <a:pt x="309930" y="0"/>
                  </a:lnTo>
                  <a:lnTo>
                    <a:pt x="2401677" y="2982"/>
                  </a:lnTo>
                  <a:lnTo>
                    <a:pt x="2075230" y="273050"/>
                  </a:lnTo>
                  <a:lnTo>
                    <a:pt x="0" y="278404"/>
                  </a:lnTo>
                  <a:close/>
                </a:path>
              </a:pathLst>
            </a:custGeom>
            <a:solidFill>
              <a:srgbClr val="76AA30"/>
            </a:solidFill>
            <a:ln w="12700" cap="flat" cmpd="sng" algn="ctr">
              <a:noFill/>
              <a:prstDash val="solid"/>
              <a:miter lim="800000"/>
            </a:ln>
            <a:effectLst>
              <a:outerShdw blurRad="63500" sx="102000" sy="102000" algn="ctr" rotWithShape="0">
                <a:srgbClr val="ECECEC">
                  <a:alpha val="40000"/>
                </a:srgbClr>
              </a:outerShdw>
            </a:effectLst>
          </p:spPr>
          <p:txBody>
            <a:bodyPr anchor="ctr"/>
            <a:lstStyle/>
            <a:p>
              <a:pPr algn="ctr">
                <a:defRPr/>
              </a:pPr>
              <a:endParaRPr lang="zh-CN" altLang="en-US" kern="0">
                <a:solidFill>
                  <a:prstClr val="white"/>
                </a:solidFill>
                <a:latin typeface="Calibri" panose="020F0502020204030204"/>
                <a:ea typeface="幼圆" panose="02010509060101010101" charset="-122"/>
              </a:endParaRPr>
            </a:p>
          </p:txBody>
        </p:sp>
        <p:sp>
          <p:nvSpPr>
            <p:cNvPr id="88" name="MH_Other_6"/>
            <p:cNvSpPr/>
            <p:nvPr>
              <p:custDataLst>
                <p:tags r:id="rId18"/>
              </p:custDataLst>
            </p:nvPr>
          </p:nvSpPr>
          <p:spPr>
            <a:xfrm rot="16200000" flipV="1">
              <a:off x="5635330" y="3868539"/>
              <a:ext cx="1180982" cy="276793"/>
            </a:xfrm>
            <a:custGeom>
              <a:avLst/>
              <a:gdLst>
                <a:gd name="connsiteX0" fmla="*/ 0 w 1389960"/>
                <a:gd name="connsiteY0" fmla="*/ 317655 h 317655"/>
                <a:gd name="connsiteX1" fmla="*/ 282614 w 1389960"/>
                <a:gd name="connsiteY1" fmla="*/ 0 h 317655"/>
                <a:gd name="connsiteX2" fmla="*/ 1107346 w 1389960"/>
                <a:gd name="connsiteY2" fmla="*/ 0 h 317655"/>
                <a:gd name="connsiteX3" fmla="*/ 1389960 w 1389960"/>
                <a:gd name="connsiteY3" fmla="*/ 317655 h 317655"/>
                <a:gd name="connsiteX4" fmla="*/ 0 w 1389960"/>
                <a:gd name="connsiteY4" fmla="*/ 317655 h 317655"/>
                <a:gd name="connsiteX0-1" fmla="*/ 0 w 1393096"/>
                <a:gd name="connsiteY0-2" fmla="*/ 317655 h 317655"/>
                <a:gd name="connsiteX1-3" fmla="*/ 282614 w 1393096"/>
                <a:gd name="connsiteY1-4" fmla="*/ 0 h 317655"/>
                <a:gd name="connsiteX2-5" fmla="*/ 1393096 w 1393096"/>
                <a:gd name="connsiteY2-6" fmla="*/ 3 h 317655"/>
                <a:gd name="connsiteX3-7" fmla="*/ 1389960 w 1393096"/>
                <a:gd name="connsiteY3-8" fmla="*/ 317655 h 317655"/>
                <a:gd name="connsiteX4-9" fmla="*/ 0 w 1393096"/>
                <a:gd name="connsiteY4-10" fmla="*/ 317655 h 317655"/>
                <a:gd name="connsiteX0-11" fmla="*/ 0 w 1393096"/>
                <a:gd name="connsiteY0-12" fmla="*/ 317655 h 325226"/>
                <a:gd name="connsiteX1-13" fmla="*/ 282614 w 1393096"/>
                <a:gd name="connsiteY1-14" fmla="*/ 0 h 325226"/>
                <a:gd name="connsiteX2-15" fmla="*/ 1393096 w 1393096"/>
                <a:gd name="connsiteY2-16" fmla="*/ 3 h 325226"/>
                <a:gd name="connsiteX3-17" fmla="*/ 1389960 w 1393096"/>
                <a:gd name="connsiteY3-18" fmla="*/ 317655 h 325226"/>
                <a:gd name="connsiteX4-19" fmla="*/ 1126244 w 1393096"/>
                <a:gd name="connsiteY4-20" fmla="*/ 325226 h 325226"/>
                <a:gd name="connsiteX5" fmla="*/ 0 w 1393096"/>
                <a:gd name="connsiteY5" fmla="*/ 317655 h 325226"/>
                <a:gd name="connsiteX0-21" fmla="*/ 0 w 1443372"/>
                <a:gd name="connsiteY0-22" fmla="*/ 317655 h 325226"/>
                <a:gd name="connsiteX1-23" fmla="*/ 282614 w 1443372"/>
                <a:gd name="connsiteY1-24" fmla="*/ 0 h 325226"/>
                <a:gd name="connsiteX2-25" fmla="*/ 1393096 w 1443372"/>
                <a:gd name="connsiteY2-26" fmla="*/ 3 h 325226"/>
                <a:gd name="connsiteX3-27" fmla="*/ 1126244 w 1443372"/>
                <a:gd name="connsiteY3-28" fmla="*/ 325226 h 325226"/>
                <a:gd name="connsiteX4-29" fmla="*/ 0 w 1443372"/>
                <a:gd name="connsiteY4-30" fmla="*/ 317655 h 325226"/>
                <a:gd name="connsiteX0-31" fmla="*/ 0 w 1393096"/>
                <a:gd name="connsiteY0-32" fmla="*/ 317655 h 325226"/>
                <a:gd name="connsiteX1-33" fmla="*/ 282614 w 1393096"/>
                <a:gd name="connsiteY1-34" fmla="*/ 0 h 325226"/>
                <a:gd name="connsiteX2-35" fmla="*/ 1393096 w 1393096"/>
                <a:gd name="connsiteY2-36" fmla="*/ 3 h 325226"/>
                <a:gd name="connsiteX3-37" fmla="*/ 1126244 w 1393096"/>
                <a:gd name="connsiteY3-38" fmla="*/ 325226 h 325226"/>
                <a:gd name="connsiteX4-39" fmla="*/ 0 w 1393096"/>
                <a:gd name="connsiteY4-40" fmla="*/ 317655 h 325226"/>
                <a:gd name="connsiteX0-41" fmla="*/ 0 w 1393096"/>
                <a:gd name="connsiteY0-42" fmla="*/ 317655 h 325226"/>
                <a:gd name="connsiteX1-43" fmla="*/ 282614 w 1393096"/>
                <a:gd name="connsiteY1-44" fmla="*/ 0 h 325226"/>
                <a:gd name="connsiteX2-45" fmla="*/ 1393096 w 1393096"/>
                <a:gd name="connsiteY2-46" fmla="*/ 3 h 325226"/>
                <a:gd name="connsiteX3-47" fmla="*/ 1126244 w 1393096"/>
                <a:gd name="connsiteY3-48" fmla="*/ 325226 h 325226"/>
                <a:gd name="connsiteX4-49" fmla="*/ 0 w 1393096"/>
                <a:gd name="connsiteY4-50" fmla="*/ 317655 h 3252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93096" h="325226">
                  <a:moveTo>
                    <a:pt x="0" y="317655"/>
                  </a:moveTo>
                  <a:lnTo>
                    <a:pt x="282614" y="0"/>
                  </a:lnTo>
                  <a:lnTo>
                    <a:pt x="1393096" y="3"/>
                  </a:lnTo>
                  <a:lnTo>
                    <a:pt x="1126244" y="325226"/>
                  </a:lnTo>
                  <a:lnTo>
                    <a:pt x="0" y="317655"/>
                  </a:lnTo>
                  <a:close/>
                </a:path>
              </a:pathLst>
            </a:custGeom>
            <a:solidFill>
              <a:srgbClr val="76AA30">
                <a:lumMod val="60000"/>
                <a:lumOff val="40000"/>
              </a:srgbClr>
            </a:solidFill>
            <a:ln w="12700" cap="flat" cmpd="sng" algn="ctr">
              <a:noFill/>
              <a:prstDash val="solid"/>
              <a:miter lim="800000"/>
            </a:ln>
            <a:effectLst>
              <a:outerShdw blurRad="63500" sx="102000" sy="102000" algn="ctr" rotWithShape="0">
                <a:srgbClr val="ECECEC">
                  <a:alpha val="40000"/>
                </a:srgbClr>
              </a:outerShdw>
            </a:effectLst>
          </p:spPr>
          <p:txBody>
            <a:bodyPr anchor="ctr"/>
            <a:lstStyle/>
            <a:p>
              <a:pPr algn="ctr">
                <a:defRPr/>
              </a:pPr>
              <a:endParaRPr lang="zh-CN" altLang="en-US" kern="0">
                <a:solidFill>
                  <a:prstClr val="white"/>
                </a:solidFill>
                <a:latin typeface="Calibri" panose="020F0502020204030204"/>
                <a:ea typeface="幼圆" panose="02010509060101010101" charset="-122"/>
              </a:endParaRPr>
            </a:p>
          </p:txBody>
        </p:sp>
        <p:sp>
          <p:nvSpPr>
            <p:cNvPr id="32" name="文本框 31"/>
            <p:cNvSpPr txBox="1"/>
            <p:nvPr>
              <p:custDataLst>
                <p:tags r:id="rId19"/>
              </p:custDataLst>
            </p:nvPr>
          </p:nvSpPr>
          <p:spPr>
            <a:xfrm>
              <a:off x="6445324" y="3737229"/>
              <a:ext cx="4422775" cy="398780"/>
            </a:xfrm>
            <a:prstGeom prst="rect">
              <a:avLst/>
            </a:prstGeom>
            <a:noFill/>
          </p:spPr>
          <p:txBody>
            <a:bodyPr wrap="square" rtlCol="0">
              <a:spAutoFit/>
            </a:bodyPr>
            <a:lstStyle/>
            <a:p>
              <a:pPr algn="l">
                <a:buClrTx/>
                <a:buSzTx/>
                <a:buNone/>
              </a:pPr>
              <a:r>
                <a:rPr lang="en-US" altLang="zh-CN" sz="2000" spc="300" dirty="0">
                  <a:solidFill>
                    <a:schemeClr val="tx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rPr>
                <a:t>Pete’s first day in China</a:t>
              </a:r>
              <a:endParaRPr lang="en-US" altLang="zh-CN" spc="300" dirty="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100" name="组合 99"/>
            <p:cNvGrpSpPr/>
            <p:nvPr/>
          </p:nvGrpSpPr>
          <p:grpSpPr>
            <a:xfrm>
              <a:off x="5406464" y="2727579"/>
              <a:ext cx="3063875" cy="512445"/>
              <a:chOff x="1790667" y="4720997"/>
              <a:chExt cx="3063875" cy="512445"/>
            </a:xfrm>
          </p:grpSpPr>
          <p:sp>
            <p:nvSpPr>
              <p:cNvPr id="101" name="圆角矩形标注 100"/>
              <p:cNvSpPr/>
              <p:nvPr>
                <p:custDataLst>
                  <p:tags r:id="rId20"/>
                </p:custDataLst>
              </p:nvPr>
            </p:nvSpPr>
            <p:spPr>
              <a:xfrm>
                <a:off x="1790667" y="4720997"/>
                <a:ext cx="2362200" cy="512445"/>
              </a:xfrm>
              <a:prstGeom prst="wedgeRoundRectCallout">
                <a:avLst>
                  <a:gd name="adj1" fmla="val 34449"/>
                  <a:gd name="adj2" fmla="val 82892"/>
                  <a:gd name="adj3" fmla="val 16667"/>
                </a:avLst>
              </a:prstGeom>
              <a:solidFill>
                <a:srgbClr val="00A9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p:cNvSpPr txBox="1"/>
              <p:nvPr>
                <p:custDataLst>
                  <p:tags r:id="rId21"/>
                </p:custDataLst>
              </p:nvPr>
            </p:nvSpPr>
            <p:spPr>
              <a:xfrm>
                <a:off x="1790667" y="4786402"/>
                <a:ext cx="3063875" cy="294735"/>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Make up a dialogue</a:t>
                </a:r>
              </a:p>
            </p:txBody>
          </p:sp>
        </p:grpSp>
      </p:grpSp>
      <p:grpSp>
        <p:nvGrpSpPr>
          <p:cNvPr id="33" name="组合 32"/>
          <p:cNvGrpSpPr/>
          <p:nvPr/>
        </p:nvGrpSpPr>
        <p:grpSpPr>
          <a:xfrm>
            <a:off x="8808314" y="1524213"/>
            <a:ext cx="4504690" cy="1869230"/>
            <a:chOff x="7855543" y="1787103"/>
            <a:chExt cx="4504690" cy="1869230"/>
          </a:xfrm>
        </p:grpSpPr>
        <p:sp>
          <p:nvSpPr>
            <p:cNvPr id="83" name="MH_Other_1"/>
            <p:cNvSpPr/>
            <p:nvPr>
              <p:custDataLst>
                <p:tags r:id="rId12"/>
              </p:custDataLst>
            </p:nvPr>
          </p:nvSpPr>
          <p:spPr>
            <a:xfrm>
              <a:off x="7855544" y="2475351"/>
              <a:ext cx="2036523" cy="236531"/>
            </a:xfrm>
            <a:custGeom>
              <a:avLst/>
              <a:gdLst>
                <a:gd name="connsiteX0" fmla="*/ 0 w 2401677"/>
                <a:gd name="connsiteY0" fmla="*/ 0 h 275422"/>
                <a:gd name="connsiteX1" fmla="*/ 2401677 w 2401677"/>
                <a:gd name="connsiteY1" fmla="*/ 0 h 275422"/>
                <a:gd name="connsiteX2" fmla="*/ 2401677 w 2401677"/>
                <a:gd name="connsiteY2" fmla="*/ 275422 h 275422"/>
                <a:gd name="connsiteX3" fmla="*/ 0 w 2401677"/>
                <a:gd name="connsiteY3" fmla="*/ 275422 h 275422"/>
                <a:gd name="connsiteX4" fmla="*/ 0 w 2401677"/>
                <a:gd name="connsiteY4" fmla="*/ 0 h 275422"/>
                <a:gd name="connsiteX0-1" fmla="*/ 0 w 2401677"/>
                <a:gd name="connsiteY0-2" fmla="*/ 2982 h 278404"/>
                <a:gd name="connsiteX1-3" fmla="*/ 309930 w 2401677"/>
                <a:gd name="connsiteY1-4" fmla="*/ 0 h 278404"/>
                <a:gd name="connsiteX2-5" fmla="*/ 2401677 w 2401677"/>
                <a:gd name="connsiteY2-6" fmla="*/ 2982 h 278404"/>
                <a:gd name="connsiteX3-7" fmla="*/ 2401677 w 2401677"/>
                <a:gd name="connsiteY3-8" fmla="*/ 278404 h 278404"/>
                <a:gd name="connsiteX4-9" fmla="*/ 0 w 2401677"/>
                <a:gd name="connsiteY4-10" fmla="*/ 278404 h 278404"/>
                <a:gd name="connsiteX5" fmla="*/ 0 w 2401677"/>
                <a:gd name="connsiteY5" fmla="*/ 2982 h 278404"/>
                <a:gd name="connsiteX0-11" fmla="*/ 0 w 2401677"/>
                <a:gd name="connsiteY0-12" fmla="*/ 278404 h 278404"/>
                <a:gd name="connsiteX1-13" fmla="*/ 309930 w 2401677"/>
                <a:gd name="connsiteY1-14" fmla="*/ 0 h 278404"/>
                <a:gd name="connsiteX2-15" fmla="*/ 2401677 w 2401677"/>
                <a:gd name="connsiteY2-16" fmla="*/ 2982 h 278404"/>
                <a:gd name="connsiteX3-17" fmla="*/ 2401677 w 2401677"/>
                <a:gd name="connsiteY3-18" fmla="*/ 278404 h 278404"/>
                <a:gd name="connsiteX4-19" fmla="*/ 0 w 2401677"/>
                <a:gd name="connsiteY4-20" fmla="*/ 278404 h 278404"/>
                <a:gd name="connsiteX0-21" fmla="*/ 0 w 2401677"/>
                <a:gd name="connsiteY0-22" fmla="*/ 278404 h 278404"/>
                <a:gd name="connsiteX1-23" fmla="*/ 309930 w 2401677"/>
                <a:gd name="connsiteY1-24" fmla="*/ 0 h 278404"/>
                <a:gd name="connsiteX2-25" fmla="*/ 2401677 w 2401677"/>
                <a:gd name="connsiteY2-26" fmla="*/ 2982 h 278404"/>
                <a:gd name="connsiteX3-27" fmla="*/ 2401677 w 2401677"/>
                <a:gd name="connsiteY3-28" fmla="*/ 278404 h 278404"/>
                <a:gd name="connsiteX4-29" fmla="*/ 2075230 w 2401677"/>
                <a:gd name="connsiteY4-30" fmla="*/ 273050 h 278404"/>
                <a:gd name="connsiteX5-31" fmla="*/ 0 w 2401677"/>
                <a:gd name="connsiteY5-32" fmla="*/ 278404 h 278404"/>
                <a:gd name="connsiteX0-33" fmla="*/ 0 w 2401677"/>
                <a:gd name="connsiteY0-34" fmla="*/ 278404 h 278404"/>
                <a:gd name="connsiteX1-35" fmla="*/ 309930 w 2401677"/>
                <a:gd name="connsiteY1-36" fmla="*/ 0 h 278404"/>
                <a:gd name="connsiteX2-37" fmla="*/ 2401677 w 2401677"/>
                <a:gd name="connsiteY2-38" fmla="*/ 2982 h 278404"/>
                <a:gd name="connsiteX3-39" fmla="*/ 2075230 w 2401677"/>
                <a:gd name="connsiteY3-40" fmla="*/ 273050 h 278404"/>
                <a:gd name="connsiteX4-41" fmla="*/ 0 w 2401677"/>
                <a:gd name="connsiteY4-42" fmla="*/ 278404 h 2784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01677" h="278404">
                  <a:moveTo>
                    <a:pt x="0" y="278404"/>
                  </a:moveTo>
                  <a:lnTo>
                    <a:pt x="309930" y="0"/>
                  </a:lnTo>
                  <a:lnTo>
                    <a:pt x="2401677" y="2982"/>
                  </a:lnTo>
                  <a:lnTo>
                    <a:pt x="2075230" y="273050"/>
                  </a:lnTo>
                  <a:lnTo>
                    <a:pt x="0" y="278404"/>
                  </a:lnTo>
                  <a:close/>
                </a:path>
              </a:pathLst>
            </a:custGeom>
            <a:solidFill>
              <a:srgbClr val="76AA30"/>
            </a:solidFill>
            <a:ln w="12700" cap="flat" cmpd="sng" algn="ctr">
              <a:noFill/>
              <a:prstDash val="solid"/>
              <a:miter lim="800000"/>
            </a:ln>
            <a:effectLst>
              <a:outerShdw blurRad="63500" sx="102000" sy="102000" algn="ctr" rotWithShape="0">
                <a:srgbClr val="ECECEC">
                  <a:alpha val="40000"/>
                </a:srgbClr>
              </a:outerShdw>
            </a:effectLst>
          </p:spPr>
          <p:txBody>
            <a:bodyPr anchor="ctr"/>
            <a:lstStyle/>
            <a:p>
              <a:pPr algn="ctr">
                <a:defRPr/>
              </a:pPr>
              <a:endParaRPr lang="zh-CN" altLang="en-US" kern="0">
                <a:solidFill>
                  <a:prstClr val="white"/>
                </a:solidFill>
                <a:latin typeface="Calibri" panose="020F0502020204030204"/>
                <a:ea typeface="幼圆" panose="02010509060101010101" charset="-122"/>
              </a:endParaRPr>
            </a:p>
          </p:txBody>
        </p:sp>
        <p:sp>
          <p:nvSpPr>
            <p:cNvPr id="89" name="MH_Other_7"/>
            <p:cNvSpPr/>
            <p:nvPr>
              <p:custDataLst>
                <p:tags r:id="rId13"/>
              </p:custDataLst>
            </p:nvPr>
          </p:nvSpPr>
          <p:spPr>
            <a:xfrm rot="16200000" flipV="1">
              <a:off x="7402609" y="2928284"/>
              <a:ext cx="1180982" cy="275115"/>
            </a:xfrm>
            <a:custGeom>
              <a:avLst/>
              <a:gdLst>
                <a:gd name="connsiteX0" fmla="*/ 0 w 1389960"/>
                <a:gd name="connsiteY0" fmla="*/ 317655 h 317655"/>
                <a:gd name="connsiteX1" fmla="*/ 282614 w 1389960"/>
                <a:gd name="connsiteY1" fmla="*/ 0 h 317655"/>
                <a:gd name="connsiteX2" fmla="*/ 1107346 w 1389960"/>
                <a:gd name="connsiteY2" fmla="*/ 0 h 317655"/>
                <a:gd name="connsiteX3" fmla="*/ 1389960 w 1389960"/>
                <a:gd name="connsiteY3" fmla="*/ 317655 h 317655"/>
                <a:gd name="connsiteX4" fmla="*/ 0 w 1389960"/>
                <a:gd name="connsiteY4" fmla="*/ 317655 h 317655"/>
                <a:gd name="connsiteX0-1" fmla="*/ 0 w 1393096"/>
                <a:gd name="connsiteY0-2" fmla="*/ 317655 h 317655"/>
                <a:gd name="connsiteX1-3" fmla="*/ 282614 w 1393096"/>
                <a:gd name="connsiteY1-4" fmla="*/ 0 h 317655"/>
                <a:gd name="connsiteX2-5" fmla="*/ 1393096 w 1393096"/>
                <a:gd name="connsiteY2-6" fmla="*/ 3 h 317655"/>
                <a:gd name="connsiteX3-7" fmla="*/ 1389960 w 1393096"/>
                <a:gd name="connsiteY3-8" fmla="*/ 317655 h 317655"/>
                <a:gd name="connsiteX4-9" fmla="*/ 0 w 1393096"/>
                <a:gd name="connsiteY4-10" fmla="*/ 317655 h 317655"/>
                <a:gd name="connsiteX0-11" fmla="*/ 0 w 1393096"/>
                <a:gd name="connsiteY0-12" fmla="*/ 317655 h 325226"/>
                <a:gd name="connsiteX1-13" fmla="*/ 282614 w 1393096"/>
                <a:gd name="connsiteY1-14" fmla="*/ 0 h 325226"/>
                <a:gd name="connsiteX2-15" fmla="*/ 1393096 w 1393096"/>
                <a:gd name="connsiteY2-16" fmla="*/ 3 h 325226"/>
                <a:gd name="connsiteX3-17" fmla="*/ 1389960 w 1393096"/>
                <a:gd name="connsiteY3-18" fmla="*/ 317655 h 325226"/>
                <a:gd name="connsiteX4-19" fmla="*/ 1126244 w 1393096"/>
                <a:gd name="connsiteY4-20" fmla="*/ 325226 h 325226"/>
                <a:gd name="connsiteX5" fmla="*/ 0 w 1393096"/>
                <a:gd name="connsiteY5" fmla="*/ 317655 h 325226"/>
                <a:gd name="connsiteX0-21" fmla="*/ 0 w 1443372"/>
                <a:gd name="connsiteY0-22" fmla="*/ 317655 h 325226"/>
                <a:gd name="connsiteX1-23" fmla="*/ 282614 w 1443372"/>
                <a:gd name="connsiteY1-24" fmla="*/ 0 h 325226"/>
                <a:gd name="connsiteX2-25" fmla="*/ 1393096 w 1443372"/>
                <a:gd name="connsiteY2-26" fmla="*/ 3 h 325226"/>
                <a:gd name="connsiteX3-27" fmla="*/ 1126244 w 1443372"/>
                <a:gd name="connsiteY3-28" fmla="*/ 325226 h 325226"/>
                <a:gd name="connsiteX4-29" fmla="*/ 0 w 1443372"/>
                <a:gd name="connsiteY4-30" fmla="*/ 317655 h 325226"/>
                <a:gd name="connsiteX0-31" fmla="*/ 0 w 1393096"/>
                <a:gd name="connsiteY0-32" fmla="*/ 317655 h 325226"/>
                <a:gd name="connsiteX1-33" fmla="*/ 282614 w 1393096"/>
                <a:gd name="connsiteY1-34" fmla="*/ 0 h 325226"/>
                <a:gd name="connsiteX2-35" fmla="*/ 1393096 w 1393096"/>
                <a:gd name="connsiteY2-36" fmla="*/ 3 h 325226"/>
                <a:gd name="connsiteX3-37" fmla="*/ 1126244 w 1393096"/>
                <a:gd name="connsiteY3-38" fmla="*/ 325226 h 325226"/>
                <a:gd name="connsiteX4-39" fmla="*/ 0 w 1393096"/>
                <a:gd name="connsiteY4-40" fmla="*/ 317655 h 325226"/>
                <a:gd name="connsiteX0-41" fmla="*/ 0 w 1393096"/>
                <a:gd name="connsiteY0-42" fmla="*/ 317655 h 325226"/>
                <a:gd name="connsiteX1-43" fmla="*/ 282614 w 1393096"/>
                <a:gd name="connsiteY1-44" fmla="*/ 0 h 325226"/>
                <a:gd name="connsiteX2-45" fmla="*/ 1393096 w 1393096"/>
                <a:gd name="connsiteY2-46" fmla="*/ 3 h 325226"/>
                <a:gd name="connsiteX3-47" fmla="*/ 1126244 w 1393096"/>
                <a:gd name="connsiteY3-48" fmla="*/ 325226 h 325226"/>
                <a:gd name="connsiteX4-49" fmla="*/ 0 w 1393096"/>
                <a:gd name="connsiteY4-50" fmla="*/ 317655 h 3252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93096" h="325226">
                  <a:moveTo>
                    <a:pt x="0" y="317655"/>
                  </a:moveTo>
                  <a:lnTo>
                    <a:pt x="282614" y="0"/>
                  </a:lnTo>
                  <a:lnTo>
                    <a:pt x="1393096" y="3"/>
                  </a:lnTo>
                  <a:lnTo>
                    <a:pt x="1126244" y="325226"/>
                  </a:lnTo>
                  <a:lnTo>
                    <a:pt x="0" y="317655"/>
                  </a:lnTo>
                  <a:close/>
                </a:path>
              </a:pathLst>
            </a:custGeom>
            <a:solidFill>
              <a:srgbClr val="76AA30">
                <a:lumMod val="60000"/>
                <a:lumOff val="40000"/>
              </a:srgbClr>
            </a:solidFill>
            <a:ln w="12700" cap="flat" cmpd="sng" algn="ctr">
              <a:noFill/>
              <a:prstDash val="solid"/>
              <a:miter lim="800000"/>
            </a:ln>
            <a:effectLst>
              <a:outerShdw blurRad="63500" sx="102000" sy="102000" algn="ctr" rotWithShape="0">
                <a:srgbClr val="ECECEC">
                  <a:alpha val="40000"/>
                </a:srgbClr>
              </a:outerShdw>
            </a:effectLst>
          </p:spPr>
          <p:txBody>
            <a:bodyPr anchor="ctr"/>
            <a:lstStyle/>
            <a:p>
              <a:pPr algn="ctr">
                <a:defRPr/>
              </a:pPr>
              <a:endParaRPr lang="zh-CN" altLang="en-US" kern="0">
                <a:solidFill>
                  <a:prstClr val="white"/>
                </a:solidFill>
                <a:latin typeface="Calibri" panose="020F0502020204030204"/>
                <a:ea typeface="幼圆" panose="02010509060101010101" charset="-122"/>
              </a:endParaRPr>
            </a:p>
          </p:txBody>
        </p:sp>
        <p:sp>
          <p:nvSpPr>
            <p:cNvPr id="103" name="文本框 102"/>
            <p:cNvSpPr txBox="1"/>
            <p:nvPr>
              <p:custDataLst>
                <p:tags r:id="rId14"/>
              </p:custDataLst>
            </p:nvPr>
          </p:nvSpPr>
          <p:spPr>
            <a:xfrm>
              <a:off x="8086683" y="2806913"/>
              <a:ext cx="4273550" cy="840740"/>
            </a:xfrm>
            <a:prstGeom prst="rect">
              <a:avLst/>
            </a:prstGeom>
            <a:noFill/>
          </p:spPr>
          <p:txBody>
            <a:bodyPr wrap="square" rtlCol="0">
              <a:noAutofit/>
            </a:bodyPr>
            <a:lstStyle/>
            <a:p>
              <a:pPr algn="l"/>
              <a:r>
                <a:rPr lang="en-US" altLang="zh-CN" spc="300" dirty="0">
                  <a:solidFill>
                    <a:schemeClr val="tx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rPr>
                <a:t>Telling China’s stories</a:t>
              </a:r>
            </a:p>
          </p:txBody>
        </p:sp>
        <p:grpSp>
          <p:nvGrpSpPr>
            <p:cNvPr id="104" name="组合 103"/>
            <p:cNvGrpSpPr/>
            <p:nvPr/>
          </p:nvGrpSpPr>
          <p:grpSpPr>
            <a:xfrm>
              <a:off x="7932873" y="1787103"/>
              <a:ext cx="2268855" cy="537845"/>
              <a:chOff x="2481399" y="4720997"/>
              <a:chExt cx="2268855" cy="537845"/>
            </a:xfrm>
          </p:grpSpPr>
          <p:sp>
            <p:nvSpPr>
              <p:cNvPr id="105" name="圆角矩形标注 104"/>
              <p:cNvSpPr/>
              <p:nvPr>
                <p:custDataLst>
                  <p:tags r:id="rId15"/>
                </p:custDataLst>
              </p:nvPr>
            </p:nvSpPr>
            <p:spPr>
              <a:xfrm>
                <a:off x="2481399" y="4720997"/>
                <a:ext cx="2192020" cy="537845"/>
              </a:xfrm>
              <a:prstGeom prst="wedgeRoundRectCallout">
                <a:avLst>
                  <a:gd name="adj1" fmla="val -4812"/>
                  <a:gd name="adj2" fmla="val 74635"/>
                  <a:gd name="adj3" fmla="val 16667"/>
                </a:avLst>
              </a:prstGeom>
              <a:solidFill>
                <a:srgbClr val="00A9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文本框 105"/>
              <p:cNvSpPr txBox="1"/>
              <p:nvPr>
                <p:custDataLst>
                  <p:tags r:id="rId16"/>
                </p:custDataLst>
              </p:nvPr>
            </p:nvSpPr>
            <p:spPr>
              <a:xfrm>
                <a:off x="2635069" y="4777512"/>
                <a:ext cx="2115185" cy="300301"/>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Make a leaflet</a:t>
                </a:r>
              </a:p>
            </p:txBody>
          </p:sp>
        </p:grpSp>
      </p:grpSp>
      <p:grpSp>
        <p:nvGrpSpPr>
          <p:cNvPr id="41" name="组合 40"/>
          <p:cNvGrpSpPr/>
          <p:nvPr/>
        </p:nvGrpSpPr>
        <p:grpSpPr>
          <a:xfrm>
            <a:off x="2237379" y="3408045"/>
            <a:ext cx="8465546" cy="2439670"/>
            <a:chOff x="3856" y="6094"/>
            <a:chExt cx="13332" cy="3842"/>
          </a:xfrm>
        </p:grpSpPr>
        <p:grpSp>
          <p:nvGrpSpPr>
            <p:cNvPr id="29" name="组合 28"/>
            <p:cNvGrpSpPr/>
            <p:nvPr/>
          </p:nvGrpSpPr>
          <p:grpSpPr>
            <a:xfrm>
              <a:off x="7223" y="6094"/>
              <a:ext cx="9965" cy="2969"/>
              <a:chOff x="3254246" y="3655386"/>
              <a:chExt cx="6748785" cy="1886492"/>
            </a:xfrm>
          </p:grpSpPr>
          <p:sp>
            <p:nvSpPr>
              <p:cNvPr id="86" name="MH_Other_4"/>
              <p:cNvSpPr/>
              <p:nvPr>
                <p:custDataLst>
                  <p:tags r:id="rId7"/>
                </p:custDataLst>
              </p:nvPr>
            </p:nvSpPr>
            <p:spPr>
              <a:xfrm>
                <a:off x="4327696" y="4364252"/>
                <a:ext cx="2036523" cy="236531"/>
              </a:xfrm>
              <a:custGeom>
                <a:avLst/>
                <a:gdLst>
                  <a:gd name="connsiteX0" fmla="*/ 0 w 2401677"/>
                  <a:gd name="connsiteY0" fmla="*/ 0 h 275422"/>
                  <a:gd name="connsiteX1" fmla="*/ 2401677 w 2401677"/>
                  <a:gd name="connsiteY1" fmla="*/ 0 h 275422"/>
                  <a:gd name="connsiteX2" fmla="*/ 2401677 w 2401677"/>
                  <a:gd name="connsiteY2" fmla="*/ 275422 h 275422"/>
                  <a:gd name="connsiteX3" fmla="*/ 0 w 2401677"/>
                  <a:gd name="connsiteY3" fmla="*/ 275422 h 275422"/>
                  <a:gd name="connsiteX4" fmla="*/ 0 w 2401677"/>
                  <a:gd name="connsiteY4" fmla="*/ 0 h 275422"/>
                  <a:gd name="connsiteX0-1" fmla="*/ 0 w 2401677"/>
                  <a:gd name="connsiteY0-2" fmla="*/ 2982 h 278404"/>
                  <a:gd name="connsiteX1-3" fmla="*/ 309930 w 2401677"/>
                  <a:gd name="connsiteY1-4" fmla="*/ 0 h 278404"/>
                  <a:gd name="connsiteX2-5" fmla="*/ 2401677 w 2401677"/>
                  <a:gd name="connsiteY2-6" fmla="*/ 2982 h 278404"/>
                  <a:gd name="connsiteX3-7" fmla="*/ 2401677 w 2401677"/>
                  <a:gd name="connsiteY3-8" fmla="*/ 278404 h 278404"/>
                  <a:gd name="connsiteX4-9" fmla="*/ 0 w 2401677"/>
                  <a:gd name="connsiteY4-10" fmla="*/ 278404 h 278404"/>
                  <a:gd name="connsiteX5" fmla="*/ 0 w 2401677"/>
                  <a:gd name="connsiteY5" fmla="*/ 2982 h 278404"/>
                  <a:gd name="connsiteX0-11" fmla="*/ 0 w 2401677"/>
                  <a:gd name="connsiteY0-12" fmla="*/ 278404 h 278404"/>
                  <a:gd name="connsiteX1-13" fmla="*/ 309930 w 2401677"/>
                  <a:gd name="connsiteY1-14" fmla="*/ 0 h 278404"/>
                  <a:gd name="connsiteX2-15" fmla="*/ 2401677 w 2401677"/>
                  <a:gd name="connsiteY2-16" fmla="*/ 2982 h 278404"/>
                  <a:gd name="connsiteX3-17" fmla="*/ 2401677 w 2401677"/>
                  <a:gd name="connsiteY3-18" fmla="*/ 278404 h 278404"/>
                  <a:gd name="connsiteX4-19" fmla="*/ 0 w 2401677"/>
                  <a:gd name="connsiteY4-20" fmla="*/ 278404 h 278404"/>
                  <a:gd name="connsiteX0-21" fmla="*/ 0 w 2401677"/>
                  <a:gd name="connsiteY0-22" fmla="*/ 278404 h 278404"/>
                  <a:gd name="connsiteX1-23" fmla="*/ 309930 w 2401677"/>
                  <a:gd name="connsiteY1-24" fmla="*/ 0 h 278404"/>
                  <a:gd name="connsiteX2-25" fmla="*/ 2401677 w 2401677"/>
                  <a:gd name="connsiteY2-26" fmla="*/ 2982 h 278404"/>
                  <a:gd name="connsiteX3-27" fmla="*/ 2401677 w 2401677"/>
                  <a:gd name="connsiteY3-28" fmla="*/ 278404 h 278404"/>
                  <a:gd name="connsiteX4-29" fmla="*/ 2075230 w 2401677"/>
                  <a:gd name="connsiteY4-30" fmla="*/ 273050 h 278404"/>
                  <a:gd name="connsiteX5-31" fmla="*/ 0 w 2401677"/>
                  <a:gd name="connsiteY5-32" fmla="*/ 278404 h 278404"/>
                  <a:gd name="connsiteX0-33" fmla="*/ 0 w 2401677"/>
                  <a:gd name="connsiteY0-34" fmla="*/ 278404 h 278404"/>
                  <a:gd name="connsiteX1-35" fmla="*/ 309930 w 2401677"/>
                  <a:gd name="connsiteY1-36" fmla="*/ 0 h 278404"/>
                  <a:gd name="connsiteX2-37" fmla="*/ 2401677 w 2401677"/>
                  <a:gd name="connsiteY2-38" fmla="*/ 2982 h 278404"/>
                  <a:gd name="connsiteX3-39" fmla="*/ 2075230 w 2401677"/>
                  <a:gd name="connsiteY3-40" fmla="*/ 273050 h 278404"/>
                  <a:gd name="connsiteX4-41" fmla="*/ 0 w 2401677"/>
                  <a:gd name="connsiteY4-42" fmla="*/ 278404 h 2784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01677" h="278404">
                    <a:moveTo>
                      <a:pt x="0" y="278404"/>
                    </a:moveTo>
                    <a:lnTo>
                      <a:pt x="309930" y="0"/>
                    </a:lnTo>
                    <a:lnTo>
                      <a:pt x="2401677" y="2982"/>
                    </a:lnTo>
                    <a:lnTo>
                      <a:pt x="2075230" y="273050"/>
                    </a:lnTo>
                    <a:lnTo>
                      <a:pt x="0" y="278404"/>
                    </a:lnTo>
                    <a:close/>
                  </a:path>
                </a:pathLst>
              </a:custGeom>
              <a:solidFill>
                <a:srgbClr val="76AA30"/>
              </a:solidFill>
              <a:ln w="12700" cap="flat" cmpd="sng" algn="ctr">
                <a:noFill/>
                <a:prstDash val="solid"/>
                <a:miter lim="800000"/>
              </a:ln>
              <a:effectLst>
                <a:outerShdw blurRad="63500" sx="102000" sy="102000" algn="ctr" rotWithShape="0">
                  <a:srgbClr val="ECECEC">
                    <a:alpha val="40000"/>
                  </a:srgbClr>
                </a:outerShdw>
              </a:effectLst>
            </p:spPr>
            <p:txBody>
              <a:bodyPr anchor="ctr"/>
              <a:lstStyle/>
              <a:p>
                <a:pPr algn="ctr">
                  <a:defRPr/>
                </a:pPr>
                <a:endParaRPr lang="zh-CN" altLang="en-US" kern="0">
                  <a:solidFill>
                    <a:prstClr val="white"/>
                  </a:solidFill>
                  <a:latin typeface="Calibri" panose="020F0502020204030204"/>
                  <a:ea typeface="幼圆" panose="02010509060101010101" charset="-122"/>
                </a:endParaRPr>
              </a:p>
            </p:txBody>
          </p:sp>
          <p:sp>
            <p:nvSpPr>
              <p:cNvPr id="87" name="MH_Other_5"/>
              <p:cNvSpPr/>
              <p:nvPr>
                <p:custDataLst>
                  <p:tags r:id="rId8"/>
                </p:custDataLst>
              </p:nvPr>
            </p:nvSpPr>
            <p:spPr>
              <a:xfrm rot="16200000" flipV="1">
                <a:off x="3868051" y="4813829"/>
                <a:ext cx="1180982" cy="275115"/>
              </a:xfrm>
              <a:custGeom>
                <a:avLst/>
                <a:gdLst>
                  <a:gd name="connsiteX0" fmla="*/ 0 w 1389960"/>
                  <a:gd name="connsiteY0" fmla="*/ 317655 h 317655"/>
                  <a:gd name="connsiteX1" fmla="*/ 282614 w 1389960"/>
                  <a:gd name="connsiteY1" fmla="*/ 0 h 317655"/>
                  <a:gd name="connsiteX2" fmla="*/ 1107346 w 1389960"/>
                  <a:gd name="connsiteY2" fmla="*/ 0 h 317655"/>
                  <a:gd name="connsiteX3" fmla="*/ 1389960 w 1389960"/>
                  <a:gd name="connsiteY3" fmla="*/ 317655 h 317655"/>
                  <a:gd name="connsiteX4" fmla="*/ 0 w 1389960"/>
                  <a:gd name="connsiteY4" fmla="*/ 317655 h 317655"/>
                  <a:gd name="connsiteX0-1" fmla="*/ 0 w 1393096"/>
                  <a:gd name="connsiteY0-2" fmla="*/ 317655 h 317655"/>
                  <a:gd name="connsiteX1-3" fmla="*/ 282614 w 1393096"/>
                  <a:gd name="connsiteY1-4" fmla="*/ 0 h 317655"/>
                  <a:gd name="connsiteX2-5" fmla="*/ 1393096 w 1393096"/>
                  <a:gd name="connsiteY2-6" fmla="*/ 3 h 317655"/>
                  <a:gd name="connsiteX3-7" fmla="*/ 1389960 w 1393096"/>
                  <a:gd name="connsiteY3-8" fmla="*/ 317655 h 317655"/>
                  <a:gd name="connsiteX4-9" fmla="*/ 0 w 1393096"/>
                  <a:gd name="connsiteY4-10" fmla="*/ 317655 h 317655"/>
                  <a:gd name="connsiteX0-11" fmla="*/ 0 w 1393096"/>
                  <a:gd name="connsiteY0-12" fmla="*/ 317655 h 325226"/>
                  <a:gd name="connsiteX1-13" fmla="*/ 282614 w 1393096"/>
                  <a:gd name="connsiteY1-14" fmla="*/ 0 h 325226"/>
                  <a:gd name="connsiteX2-15" fmla="*/ 1393096 w 1393096"/>
                  <a:gd name="connsiteY2-16" fmla="*/ 3 h 325226"/>
                  <a:gd name="connsiteX3-17" fmla="*/ 1389960 w 1393096"/>
                  <a:gd name="connsiteY3-18" fmla="*/ 317655 h 325226"/>
                  <a:gd name="connsiteX4-19" fmla="*/ 1126244 w 1393096"/>
                  <a:gd name="connsiteY4-20" fmla="*/ 325226 h 325226"/>
                  <a:gd name="connsiteX5" fmla="*/ 0 w 1393096"/>
                  <a:gd name="connsiteY5" fmla="*/ 317655 h 325226"/>
                  <a:gd name="connsiteX0-21" fmla="*/ 0 w 1443372"/>
                  <a:gd name="connsiteY0-22" fmla="*/ 317655 h 325226"/>
                  <a:gd name="connsiteX1-23" fmla="*/ 282614 w 1443372"/>
                  <a:gd name="connsiteY1-24" fmla="*/ 0 h 325226"/>
                  <a:gd name="connsiteX2-25" fmla="*/ 1393096 w 1443372"/>
                  <a:gd name="connsiteY2-26" fmla="*/ 3 h 325226"/>
                  <a:gd name="connsiteX3-27" fmla="*/ 1126244 w 1443372"/>
                  <a:gd name="connsiteY3-28" fmla="*/ 325226 h 325226"/>
                  <a:gd name="connsiteX4-29" fmla="*/ 0 w 1443372"/>
                  <a:gd name="connsiteY4-30" fmla="*/ 317655 h 325226"/>
                  <a:gd name="connsiteX0-31" fmla="*/ 0 w 1393096"/>
                  <a:gd name="connsiteY0-32" fmla="*/ 317655 h 325226"/>
                  <a:gd name="connsiteX1-33" fmla="*/ 282614 w 1393096"/>
                  <a:gd name="connsiteY1-34" fmla="*/ 0 h 325226"/>
                  <a:gd name="connsiteX2-35" fmla="*/ 1393096 w 1393096"/>
                  <a:gd name="connsiteY2-36" fmla="*/ 3 h 325226"/>
                  <a:gd name="connsiteX3-37" fmla="*/ 1126244 w 1393096"/>
                  <a:gd name="connsiteY3-38" fmla="*/ 325226 h 325226"/>
                  <a:gd name="connsiteX4-39" fmla="*/ 0 w 1393096"/>
                  <a:gd name="connsiteY4-40" fmla="*/ 317655 h 325226"/>
                  <a:gd name="connsiteX0-41" fmla="*/ 0 w 1393096"/>
                  <a:gd name="connsiteY0-42" fmla="*/ 317655 h 325226"/>
                  <a:gd name="connsiteX1-43" fmla="*/ 282614 w 1393096"/>
                  <a:gd name="connsiteY1-44" fmla="*/ 0 h 325226"/>
                  <a:gd name="connsiteX2-45" fmla="*/ 1393096 w 1393096"/>
                  <a:gd name="connsiteY2-46" fmla="*/ 3 h 325226"/>
                  <a:gd name="connsiteX3-47" fmla="*/ 1126244 w 1393096"/>
                  <a:gd name="connsiteY3-48" fmla="*/ 325226 h 325226"/>
                  <a:gd name="connsiteX4-49" fmla="*/ 0 w 1393096"/>
                  <a:gd name="connsiteY4-50" fmla="*/ 317655 h 3252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93096" h="325226">
                    <a:moveTo>
                      <a:pt x="0" y="317655"/>
                    </a:moveTo>
                    <a:lnTo>
                      <a:pt x="282614" y="0"/>
                    </a:lnTo>
                    <a:lnTo>
                      <a:pt x="1393096" y="3"/>
                    </a:lnTo>
                    <a:lnTo>
                      <a:pt x="1126244" y="325226"/>
                    </a:lnTo>
                    <a:lnTo>
                      <a:pt x="0" y="317655"/>
                    </a:lnTo>
                    <a:close/>
                  </a:path>
                </a:pathLst>
              </a:custGeom>
              <a:solidFill>
                <a:srgbClr val="76AA30">
                  <a:lumMod val="60000"/>
                  <a:lumOff val="40000"/>
                </a:srgbClr>
              </a:solidFill>
              <a:ln w="12700" cap="flat" cmpd="sng" algn="ctr">
                <a:noFill/>
                <a:prstDash val="solid"/>
                <a:miter lim="800000"/>
              </a:ln>
              <a:effectLst>
                <a:outerShdw blurRad="63500" sx="102000" sy="102000" algn="ctr" rotWithShape="0">
                  <a:srgbClr val="ECECEC">
                    <a:alpha val="40000"/>
                  </a:srgbClr>
                </a:outerShdw>
              </a:effectLst>
            </p:spPr>
            <p:txBody>
              <a:bodyPr anchor="ctr"/>
              <a:lstStyle/>
              <a:p>
                <a:pPr algn="ctr">
                  <a:defRPr/>
                </a:pPr>
                <a:endParaRPr lang="zh-CN" altLang="en-US" kern="0">
                  <a:solidFill>
                    <a:prstClr val="white"/>
                  </a:solidFill>
                  <a:latin typeface="Calibri" panose="020F0502020204030204"/>
                  <a:ea typeface="幼圆" panose="02010509060101010101" charset="-122"/>
                </a:endParaRPr>
              </a:p>
            </p:txBody>
          </p:sp>
          <p:sp>
            <p:nvSpPr>
              <p:cNvPr id="95" name="文本框 94"/>
              <p:cNvSpPr txBox="1"/>
              <p:nvPr>
                <p:custDataLst>
                  <p:tags r:id="rId9"/>
                </p:custDataLst>
              </p:nvPr>
            </p:nvSpPr>
            <p:spPr>
              <a:xfrm>
                <a:off x="4610843" y="4738101"/>
                <a:ext cx="5392188" cy="399029"/>
              </a:xfrm>
              <a:prstGeom prst="rect">
                <a:avLst/>
              </a:prstGeom>
              <a:noFill/>
            </p:spPr>
            <p:txBody>
              <a:bodyPr wrap="square" rtlCol="0">
                <a:spAutoFit/>
              </a:bodyPr>
              <a:lstStyle/>
              <a:p>
                <a:pPr algn="l"/>
                <a:r>
                  <a:rPr lang="en-US" altLang="zh-CN" sz="2000" spc="300" dirty="0">
                    <a:solidFill>
                      <a:schemeClr val="tx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rPr>
                  <a:t>Getting along with the Chinese</a:t>
                </a:r>
                <a:endParaRPr lang="zh-CN" altLang="en-US" sz="2000" spc="300" dirty="0">
                  <a:solidFill>
                    <a:schemeClr val="tx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96" name="组合 95"/>
              <p:cNvGrpSpPr/>
              <p:nvPr/>
            </p:nvGrpSpPr>
            <p:grpSpPr>
              <a:xfrm>
                <a:off x="3254246" y="3655386"/>
                <a:ext cx="2724538" cy="545806"/>
                <a:chOff x="1414117" y="4733697"/>
                <a:chExt cx="2724538" cy="545806"/>
              </a:xfrm>
            </p:grpSpPr>
            <p:sp>
              <p:nvSpPr>
                <p:cNvPr id="97" name="圆角矩形标注 96"/>
                <p:cNvSpPr/>
                <p:nvPr>
                  <p:custDataLst>
                    <p:tags r:id="rId10"/>
                  </p:custDataLst>
                </p:nvPr>
              </p:nvSpPr>
              <p:spPr>
                <a:xfrm>
                  <a:off x="1414117" y="4733697"/>
                  <a:ext cx="2724538" cy="545806"/>
                </a:xfrm>
                <a:prstGeom prst="wedgeRoundRectCallout">
                  <a:avLst>
                    <a:gd name="adj1" fmla="val 36729"/>
                    <a:gd name="adj2" fmla="val 74563"/>
                    <a:gd name="adj3" fmla="val 16667"/>
                  </a:avLst>
                </a:prstGeom>
                <a:solidFill>
                  <a:srgbClr val="00A9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11"/>
                  </p:custDataLst>
                </p:nvPr>
              </p:nvSpPr>
              <p:spPr>
                <a:xfrm>
                  <a:off x="1555660" y="4774998"/>
                  <a:ext cx="2519334" cy="344385"/>
                </a:xfrm>
                <a:prstGeom prst="rect">
                  <a:avLst/>
                </a:prstGeom>
                <a:noFill/>
              </p:spPr>
              <p:txBody>
                <a:bodyPr wrap="square" rtlCol="0">
                  <a:noAutofit/>
                </a:bodyPr>
                <a:lstStyle/>
                <a:p>
                  <a:r>
                    <a:rPr lang="en-US" altLang="zh-CN"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Write an email</a:t>
                  </a:r>
                </a:p>
              </p:txBody>
            </p:sp>
          </p:grpSp>
        </p:grpSp>
        <p:grpSp>
          <p:nvGrpSpPr>
            <p:cNvPr id="34" name="组合 33"/>
            <p:cNvGrpSpPr/>
            <p:nvPr/>
          </p:nvGrpSpPr>
          <p:grpSpPr>
            <a:xfrm>
              <a:off x="3856" y="7592"/>
              <a:ext cx="10767" cy="2344"/>
              <a:chOff x="1637505" y="4597427"/>
              <a:chExt cx="5912359" cy="1488523"/>
            </a:xfrm>
          </p:grpSpPr>
          <p:sp>
            <p:nvSpPr>
              <p:cNvPr id="35" name="MH_Other_3"/>
              <p:cNvSpPr/>
              <p:nvPr>
                <p:custDataLst>
                  <p:tags r:id="rId3"/>
                </p:custDataLst>
              </p:nvPr>
            </p:nvSpPr>
            <p:spPr>
              <a:xfrm>
                <a:off x="2571319" y="5308702"/>
                <a:ext cx="2014716" cy="233177"/>
              </a:xfrm>
              <a:custGeom>
                <a:avLst/>
                <a:gdLst>
                  <a:gd name="connsiteX0" fmla="*/ 0 w 2401677"/>
                  <a:gd name="connsiteY0" fmla="*/ 0 h 275422"/>
                  <a:gd name="connsiteX1" fmla="*/ 2401677 w 2401677"/>
                  <a:gd name="connsiteY1" fmla="*/ 0 h 275422"/>
                  <a:gd name="connsiteX2" fmla="*/ 2401677 w 2401677"/>
                  <a:gd name="connsiteY2" fmla="*/ 275422 h 275422"/>
                  <a:gd name="connsiteX3" fmla="*/ 0 w 2401677"/>
                  <a:gd name="connsiteY3" fmla="*/ 275422 h 275422"/>
                  <a:gd name="connsiteX4" fmla="*/ 0 w 2401677"/>
                  <a:gd name="connsiteY4" fmla="*/ 0 h 275422"/>
                  <a:gd name="connsiteX0-1" fmla="*/ 0 w 2401677"/>
                  <a:gd name="connsiteY0-2" fmla="*/ 0 h 275422"/>
                  <a:gd name="connsiteX1-3" fmla="*/ 2401677 w 2401677"/>
                  <a:gd name="connsiteY1-4" fmla="*/ 0 h 275422"/>
                  <a:gd name="connsiteX2-5" fmla="*/ 2401677 w 2401677"/>
                  <a:gd name="connsiteY2-6" fmla="*/ 275422 h 275422"/>
                  <a:gd name="connsiteX3-7" fmla="*/ 2076450 w 2401677"/>
                  <a:gd name="connsiteY3-8" fmla="*/ 273127 h 275422"/>
                  <a:gd name="connsiteX4-9" fmla="*/ 0 w 2401677"/>
                  <a:gd name="connsiteY4-10" fmla="*/ 275422 h 275422"/>
                  <a:gd name="connsiteX5" fmla="*/ 0 w 2401677"/>
                  <a:gd name="connsiteY5" fmla="*/ 0 h 275422"/>
                  <a:gd name="connsiteX0-11" fmla="*/ 0 w 2401677"/>
                  <a:gd name="connsiteY0-12" fmla="*/ 0 h 275422"/>
                  <a:gd name="connsiteX1-13" fmla="*/ 2401677 w 2401677"/>
                  <a:gd name="connsiteY1-14" fmla="*/ 0 h 275422"/>
                  <a:gd name="connsiteX2-15" fmla="*/ 2076450 w 2401677"/>
                  <a:gd name="connsiteY2-16" fmla="*/ 273127 h 275422"/>
                  <a:gd name="connsiteX3-17" fmla="*/ 0 w 2401677"/>
                  <a:gd name="connsiteY3-18" fmla="*/ 275422 h 275422"/>
                  <a:gd name="connsiteX4-19" fmla="*/ 0 w 2401677"/>
                  <a:gd name="connsiteY4-20" fmla="*/ 0 h 275422"/>
                  <a:gd name="connsiteX0-21" fmla="*/ 0 w 2376277"/>
                  <a:gd name="connsiteY0-22" fmla="*/ 0 h 275422"/>
                  <a:gd name="connsiteX1-23" fmla="*/ 2376277 w 2376277"/>
                  <a:gd name="connsiteY1-24" fmla="*/ 0 h 275422"/>
                  <a:gd name="connsiteX2-25" fmla="*/ 2076450 w 2376277"/>
                  <a:gd name="connsiteY2-26" fmla="*/ 273127 h 275422"/>
                  <a:gd name="connsiteX3-27" fmla="*/ 0 w 2376277"/>
                  <a:gd name="connsiteY3-28" fmla="*/ 275422 h 275422"/>
                  <a:gd name="connsiteX4-29" fmla="*/ 0 w 2376277"/>
                  <a:gd name="connsiteY4-30" fmla="*/ 0 h 2754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76277" h="275422">
                    <a:moveTo>
                      <a:pt x="0" y="0"/>
                    </a:moveTo>
                    <a:lnTo>
                      <a:pt x="2376277" y="0"/>
                    </a:lnTo>
                    <a:lnTo>
                      <a:pt x="2076450" y="273127"/>
                    </a:lnTo>
                    <a:lnTo>
                      <a:pt x="0" y="275422"/>
                    </a:lnTo>
                    <a:lnTo>
                      <a:pt x="0" y="0"/>
                    </a:lnTo>
                    <a:close/>
                  </a:path>
                </a:pathLst>
              </a:custGeom>
              <a:solidFill>
                <a:srgbClr val="76AA30"/>
              </a:solidFill>
              <a:ln w="12700" cap="flat" cmpd="sng" algn="ctr">
                <a:noFill/>
                <a:prstDash val="solid"/>
                <a:miter lim="800000"/>
              </a:ln>
              <a:effectLst>
                <a:outerShdw blurRad="63500" algn="ctr" rotWithShape="0">
                  <a:srgbClr val="ECECEC">
                    <a:alpha val="40000"/>
                  </a:srgbClr>
                </a:outerShdw>
              </a:effectLst>
            </p:spPr>
            <p:txBody>
              <a:bodyPr anchor="ctr"/>
              <a:lstStyle/>
              <a:p>
                <a:pPr algn="ctr">
                  <a:defRPr/>
                </a:pPr>
                <a:endParaRPr lang="zh-CN" altLang="en-US" kern="0">
                  <a:solidFill>
                    <a:prstClr val="white"/>
                  </a:solidFill>
                  <a:latin typeface="Calibri" panose="020F0502020204030204"/>
                  <a:ea typeface="幼圆" panose="02010509060101010101" charset="-122"/>
                </a:endParaRPr>
              </a:p>
            </p:txBody>
          </p:sp>
          <p:sp>
            <p:nvSpPr>
              <p:cNvPr id="36" name="文本框 35"/>
              <p:cNvSpPr txBox="1"/>
              <p:nvPr>
                <p:custDataLst>
                  <p:tags r:id="rId4"/>
                </p:custDataLst>
              </p:nvPr>
            </p:nvSpPr>
            <p:spPr>
              <a:xfrm>
                <a:off x="2511152" y="5558236"/>
                <a:ext cx="5038712" cy="527714"/>
              </a:xfrm>
              <a:prstGeom prst="rect">
                <a:avLst/>
              </a:prstGeom>
              <a:noFill/>
            </p:spPr>
            <p:txBody>
              <a:bodyPr wrap="square" rtlCol="0">
                <a:noAutofit/>
              </a:bodyPr>
              <a:lstStyle/>
              <a:p>
                <a:pPr algn="l">
                  <a:lnSpc>
                    <a:spcPct val="100000"/>
                  </a:lnSpc>
                </a:pPr>
                <a:r>
                  <a:rPr lang="en-US" altLang="zh-CN" sz="2000" spc="300" dirty="0">
                    <a:solidFill>
                      <a:schemeClr val="tx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rPr>
                  <a:t>Meeting people from different cultures</a:t>
                </a:r>
              </a:p>
            </p:txBody>
          </p:sp>
          <p:grpSp>
            <p:nvGrpSpPr>
              <p:cNvPr id="37" name="组合 36"/>
              <p:cNvGrpSpPr/>
              <p:nvPr/>
            </p:nvGrpSpPr>
            <p:grpSpPr>
              <a:xfrm>
                <a:off x="1637505" y="4597427"/>
                <a:ext cx="2984460" cy="474371"/>
                <a:chOff x="1698261" y="4720997"/>
                <a:chExt cx="2984460" cy="474371"/>
              </a:xfrm>
            </p:grpSpPr>
            <p:sp>
              <p:nvSpPr>
                <p:cNvPr id="18" name="圆角矩形标注 17"/>
                <p:cNvSpPr/>
                <p:nvPr>
                  <p:custDataLst>
                    <p:tags r:id="rId5"/>
                  </p:custDataLst>
                </p:nvPr>
              </p:nvSpPr>
              <p:spPr>
                <a:xfrm>
                  <a:off x="1698261" y="4720997"/>
                  <a:ext cx="2719235" cy="474371"/>
                </a:xfrm>
                <a:prstGeom prst="wedgeRoundRectCallout">
                  <a:avLst>
                    <a:gd name="adj1" fmla="val -2220"/>
                    <a:gd name="adj2" fmla="val 76602"/>
                    <a:gd name="adj3" fmla="val 16667"/>
                  </a:avLst>
                </a:prstGeom>
                <a:solidFill>
                  <a:srgbClr val="00A9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custDataLst>
                    <p:tags r:id="rId6"/>
                  </p:custDataLst>
                </p:nvPr>
              </p:nvSpPr>
              <p:spPr>
                <a:xfrm>
                  <a:off x="1698261" y="4770530"/>
                  <a:ext cx="2984460" cy="318153"/>
                </a:xfrm>
                <a:prstGeom prst="rect">
                  <a:avLst/>
                </a:prstGeom>
                <a:noFill/>
              </p:spPr>
              <p:txBody>
                <a:bodyPr wrap="square" rtlCol="0">
                  <a:noAutofit/>
                </a:bodyPr>
                <a:lstStyle/>
                <a:p>
                  <a:r>
                    <a:rPr lang="en-US" altLang="zh-CN"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Greet and introduce people</a:t>
                  </a:r>
                </a:p>
              </p:txBody>
            </p:sp>
          </p:grpSp>
        </p:grpSp>
      </p:grpSp>
      <p:pic>
        <p:nvPicPr>
          <p:cNvPr id="50" name="图片 49"/>
          <p:cNvPicPr/>
          <p:nvPr/>
        </p:nvPicPr>
        <p:blipFill>
          <a:blip r:embed="rId25"/>
          <a:stretch>
            <a:fillRect/>
          </a:stretch>
        </p:blipFill>
        <p:spPr>
          <a:xfrm>
            <a:off x="7246620" y="1543050"/>
            <a:ext cx="874395" cy="855980"/>
          </a:xfrm>
          <a:prstGeom prst="rect">
            <a:avLst/>
          </a:prstGeom>
          <a:noFill/>
          <a:ln w="9525">
            <a:noFill/>
          </a:ln>
        </p:spPr>
      </p:pic>
      <p:pic>
        <p:nvPicPr>
          <p:cNvPr id="52" name="图片 51"/>
          <p:cNvPicPr/>
          <p:nvPr/>
        </p:nvPicPr>
        <p:blipFill>
          <a:blip r:embed="rId26"/>
          <a:stretch>
            <a:fillRect/>
          </a:stretch>
        </p:blipFill>
        <p:spPr>
          <a:xfrm>
            <a:off x="2887345" y="3559175"/>
            <a:ext cx="1013460" cy="753110"/>
          </a:xfrm>
          <a:prstGeom prst="rect">
            <a:avLst/>
          </a:prstGeom>
          <a:noFill/>
          <a:ln w="9525">
            <a:noFill/>
          </a:ln>
        </p:spPr>
      </p:pic>
      <p:pic>
        <p:nvPicPr>
          <p:cNvPr id="54" name="图片 53"/>
          <p:cNvPicPr/>
          <p:nvPr/>
        </p:nvPicPr>
        <p:blipFill>
          <a:blip r:embed="rId27"/>
          <a:srcRect l="11238" t="11142" r="10928" b="17286"/>
          <a:stretch>
            <a:fillRect/>
          </a:stretch>
        </p:blipFill>
        <p:spPr>
          <a:xfrm>
            <a:off x="5028565" y="2555875"/>
            <a:ext cx="763905" cy="781685"/>
          </a:xfrm>
          <a:prstGeom prst="rect">
            <a:avLst/>
          </a:prstGeom>
          <a:noFill/>
          <a:ln w="9525">
            <a:noFill/>
          </a:ln>
        </p:spPr>
      </p:pic>
      <p:pic>
        <p:nvPicPr>
          <p:cNvPr id="55" name="图片 54"/>
          <p:cNvPicPr/>
          <p:nvPr/>
        </p:nvPicPr>
        <p:blipFill>
          <a:blip r:embed="rId28"/>
          <a:stretch>
            <a:fillRect/>
          </a:stretch>
        </p:blipFill>
        <p:spPr>
          <a:xfrm>
            <a:off x="9279255" y="736600"/>
            <a:ext cx="884555" cy="900430"/>
          </a:xfrm>
          <a:prstGeom prst="rect">
            <a:avLst/>
          </a:prstGeom>
          <a:noFill/>
          <a:ln w="9525">
            <a:noFill/>
          </a:ln>
        </p:spPr>
      </p:pic>
      <p:sp>
        <p:nvSpPr>
          <p:cNvPr id="57" name="圆角矩形 43"/>
          <p:cNvSpPr/>
          <p:nvPr>
            <p:custDataLst>
              <p:tags r:id="rId2"/>
            </p:custDataLst>
          </p:nvPr>
        </p:nvSpPr>
        <p:spPr>
          <a:xfrm>
            <a:off x="5647055" y="4490085"/>
            <a:ext cx="4653915" cy="4692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圆角 17"/>
          <p:cNvSpPr/>
          <p:nvPr userDrawn="1"/>
        </p:nvSpPr>
        <p:spPr>
          <a:xfrm>
            <a:off x="4411345" y="6145906"/>
            <a:ext cx="2228215" cy="469265"/>
          </a:xfrm>
          <a:prstGeom prst="roundRect">
            <a:avLst>
              <a:gd name="adj" fmla="val 50000"/>
            </a:avLst>
          </a:prstGeom>
          <a:gradFill>
            <a:gsLst>
              <a:gs pos="25000">
                <a:srgbClr val="8CC63F"/>
              </a:gs>
              <a:gs pos="100000">
                <a:srgbClr val="39C86A"/>
              </a:gs>
            </a:gsLst>
            <a:lin ang="150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200" b="1">
                <a:solidFill>
                  <a:schemeClr val="tx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mn-ea"/>
                <a:sym typeface="Times New Roman" panose="02020603050405020304" pitchFamily="18" charset="0"/>
              </a:rPr>
              <a:t>A</a:t>
            </a:r>
            <a:r>
              <a:rPr lang="en-US" altLang="zh-CN" sz="2200" b="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mn-ea"/>
                <a:sym typeface="Times New Roman" panose="02020603050405020304" pitchFamily="18" charset="0"/>
              </a:rPr>
              <a:t>cquire</a:t>
            </a:r>
          </a:p>
        </p:txBody>
      </p:sp>
      <p:sp>
        <p:nvSpPr>
          <p:cNvPr id="62" name="矩形: 圆角 18"/>
          <p:cNvSpPr/>
          <p:nvPr userDrawn="1"/>
        </p:nvSpPr>
        <p:spPr>
          <a:xfrm>
            <a:off x="7150100" y="6146142"/>
            <a:ext cx="1997075" cy="468791"/>
          </a:xfrm>
          <a:prstGeom prst="roundRect">
            <a:avLst>
              <a:gd name="adj" fmla="val 50000"/>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buClrTx/>
              <a:buSzTx/>
            </a:pPr>
            <a:r>
              <a:rPr lang="en-US" altLang="zh-CN" sz="2200" b="1">
                <a:solidFill>
                  <a:schemeClr val="tx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mn-ea"/>
                <a:sym typeface="+mn-lt"/>
              </a:rPr>
              <a:t>A</a:t>
            </a:r>
            <a:r>
              <a:rPr lang="en-US" altLang="zh-CN" sz="2200" b="1">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mn-ea"/>
                <a:sym typeface="+mn-lt"/>
              </a:rPr>
              <a:t>pply</a:t>
            </a:r>
          </a:p>
        </p:txBody>
      </p:sp>
      <p:sp>
        <p:nvSpPr>
          <p:cNvPr id="65" name="矩形: 圆角 19"/>
          <p:cNvSpPr/>
          <p:nvPr userDrawn="1"/>
        </p:nvSpPr>
        <p:spPr>
          <a:xfrm>
            <a:off x="9657715" y="6146142"/>
            <a:ext cx="1997075" cy="468791"/>
          </a:xfrm>
          <a:prstGeom prst="roundRect">
            <a:avLst>
              <a:gd name="adj" fmla="val 50000"/>
            </a:avLst>
          </a:prstGeom>
          <a:solidFill>
            <a:srgbClr val="FBBB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buClrTx/>
              <a:buSzTx/>
            </a:pPr>
            <a:r>
              <a:rPr lang="en-US" altLang="zh-CN" sz="2200" b="1" dirty="0">
                <a:solidFill>
                  <a:schemeClr val="tx1"/>
                </a:solidFill>
                <a:latin typeface="Times New Roman" panose="02020603050405020304" pitchFamily="18" charset="0"/>
                <a:ea typeface="微软雅黑" panose="020B0503020204020204" charset="-122"/>
                <a:cs typeface="+mn-ea"/>
                <a:sym typeface="+mn-lt"/>
              </a:rPr>
              <a:t>A</a:t>
            </a:r>
            <a:r>
              <a:rPr lang="en-US" altLang="zh-CN" sz="2200" b="1" dirty="0">
                <a:solidFill>
                  <a:schemeClr val="bg1"/>
                </a:solidFill>
                <a:latin typeface="Times New Roman" panose="02020603050405020304" pitchFamily="18" charset="0"/>
                <a:ea typeface="微软雅黑" panose="020B0503020204020204" charset="-122"/>
                <a:cs typeface="+mn-ea"/>
                <a:sym typeface="+mn-lt"/>
              </a:rPr>
              <a:t>ssess</a:t>
            </a:r>
          </a:p>
        </p:txBody>
      </p:sp>
      <p:sp>
        <p:nvSpPr>
          <p:cNvPr id="66" name="矩形: 圆角 20"/>
          <p:cNvSpPr/>
          <p:nvPr userDrawn="1"/>
        </p:nvSpPr>
        <p:spPr>
          <a:xfrm>
            <a:off x="2099945" y="6146223"/>
            <a:ext cx="1800860" cy="468630"/>
          </a:xfrm>
          <a:prstGeom prst="roundRect">
            <a:avLst>
              <a:gd name="adj" fmla="val 50000"/>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r>
              <a:rPr lang="en-US" altLang="zh-CN" sz="2200" b="1" dirty="0">
                <a:solidFill>
                  <a:schemeClr val="tx1"/>
                </a:solidFill>
                <a:effectLst/>
                <a:latin typeface="Times New Roman" panose="02020603050405020304" pitchFamily="18" charset="0"/>
                <a:cs typeface="Times New Roman" panose="02020603050405020304" pitchFamily="18" charset="0"/>
                <a:sym typeface="+mn-lt"/>
              </a:rPr>
              <a:t>A</a:t>
            </a:r>
            <a:r>
              <a:rPr lang="en-US" altLang="zh-CN" sz="2200" b="1" dirty="0">
                <a:solidFill>
                  <a:schemeClr val="bg1"/>
                </a:solidFill>
                <a:effectLst/>
                <a:latin typeface="Times New Roman" panose="02020603050405020304" pitchFamily="18" charset="0"/>
                <a:cs typeface="Times New Roman" panose="02020603050405020304" pitchFamily="18" charset="0"/>
                <a:sym typeface="+mn-lt"/>
              </a:rPr>
              <a:t>ctivate</a:t>
            </a:r>
            <a:endParaRPr lang="en-US" sz="2200" b="1" dirty="0">
              <a:solidFill>
                <a:schemeClr val="bg1"/>
              </a:solidFill>
              <a:effectLst/>
              <a:latin typeface="Times New Roman" panose="02020603050405020304" pitchFamily="18" charset="0"/>
              <a:cs typeface="Times New Roman" panose="02020603050405020304" pitchFamily="18" charset="0"/>
              <a:sym typeface="+mn-lt"/>
            </a:endParaRPr>
          </a:p>
        </p:txBody>
      </p:sp>
      <p:sp>
        <p:nvSpPr>
          <p:cNvPr id="73" name="圆角矩形 72"/>
          <p:cNvSpPr/>
          <p:nvPr/>
        </p:nvSpPr>
        <p:spPr>
          <a:xfrm>
            <a:off x="186055" y="6019165"/>
            <a:ext cx="1630680" cy="723900"/>
          </a:xfrm>
          <a:prstGeom prst="roundRect">
            <a:avLst/>
          </a:prstGeom>
          <a:solidFill>
            <a:srgbClr val="00B05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a:latin typeface="Times New Roman" panose="02020603050405020304" pitchFamily="18" charset="0"/>
                <a:cs typeface="Times New Roman" panose="02020603050405020304" pitchFamily="18" charset="0"/>
              </a:rPr>
              <a:t>Offline</a:t>
            </a:r>
          </a:p>
        </p:txBody>
      </p:sp>
      <p:sp>
        <p:nvSpPr>
          <p:cNvPr id="4" name="椭圆 3"/>
          <p:cNvSpPr/>
          <p:nvPr/>
        </p:nvSpPr>
        <p:spPr>
          <a:xfrm>
            <a:off x="4149090" y="4782820"/>
            <a:ext cx="394970" cy="307340"/>
          </a:xfrm>
          <a:prstGeom prst="ellipse">
            <a:avLst/>
          </a:prstGeom>
          <a:gradFill>
            <a:gsLst>
              <a:gs pos="100000">
                <a:srgbClr val="FF1744"/>
              </a:gs>
              <a:gs pos="0">
                <a:srgbClr val="FF8A80"/>
              </a:gs>
            </a:gsLst>
            <a:path path="circle">
              <a:fillToRect l="100000" t="100000"/>
            </a:path>
            <a:tileRect r="-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1</a:t>
            </a:r>
          </a:p>
        </p:txBody>
      </p:sp>
      <p:sp>
        <p:nvSpPr>
          <p:cNvPr id="10" name="椭圆 9"/>
          <p:cNvSpPr/>
          <p:nvPr/>
        </p:nvSpPr>
        <p:spPr>
          <a:xfrm>
            <a:off x="6364605" y="3809365"/>
            <a:ext cx="394970" cy="307340"/>
          </a:xfrm>
          <a:prstGeom prst="ellipse">
            <a:avLst/>
          </a:prstGeom>
          <a:gradFill>
            <a:gsLst>
              <a:gs pos="100000">
                <a:srgbClr val="FF1744"/>
              </a:gs>
              <a:gs pos="0">
                <a:srgbClr val="FF8A80"/>
              </a:gs>
            </a:gsLst>
            <a:path path="circle">
              <a:fillToRect l="100000" t="100000"/>
            </a:path>
            <a:tileRect r="-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2</a:t>
            </a:r>
          </a:p>
        </p:txBody>
      </p:sp>
      <p:sp>
        <p:nvSpPr>
          <p:cNvPr id="11" name="椭圆 10"/>
          <p:cNvSpPr/>
          <p:nvPr/>
        </p:nvSpPr>
        <p:spPr>
          <a:xfrm>
            <a:off x="7743190" y="2855595"/>
            <a:ext cx="394970" cy="307340"/>
          </a:xfrm>
          <a:prstGeom prst="ellipse">
            <a:avLst/>
          </a:prstGeom>
          <a:gradFill>
            <a:gsLst>
              <a:gs pos="100000">
                <a:srgbClr val="FF1744"/>
              </a:gs>
              <a:gs pos="0">
                <a:srgbClr val="FF8A80"/>
              </a:gs>
            </a:gsLst>
            <a:path path="circle">
              <a:fillToRect l="100000" t="100000"/>
            </a:path>
            <a:tileRect r="-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3</a:t>
            </a:r>
          </a:p>
        </p:txBody>
      </p:sp>
      <p:sp>
        <p:nvSpPr>
          <p:cNvPr id="12" name="椭圆 11"/>
          <p:cNvSpPr/>
          <p:nvPr/>
        </p:nvSpPr>
        <p:spPr>
          <a:xfrm>
            <a:off x="9657715" y="1905000"/>
            <a:ext cx="394970" cy="307340"/>
          </a:xfrm>
          <a:prstGeom prst="ellipse">
            <a:avLst/>
          </a:prstGeom>
          <a:gradFill>
            <a:gsLst>
              <a:gs pos="100000">
                <a:srgbClr val="FF1744"/>
              </a:gs>
              <a:gs pos="0">
                <a:srgbClr val="FF8A80"/>
              </a:gs>
            </a:gsLst>
            <a:path path="circle">
              <a:fillToRect l="100000" t="100000"/>
            </a:path>
            <a:tileRect r="-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heel(1)">
                                      <p:cBhvr>
                                        <p:cTn id="37" dur="10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108" grpId="0"/>
      <p:bldP spid="9" grpId="0" bldLvl="0" animBg="1"/>
      <p:bldP spid="57" grpId="0" bldLvl="0" animBg="1"/>
      <p:bldP spid="60" grpId="0" bldLvl="0" animBg="1"/>
      <p:bldP spid="62" grpId="0" bldLvl="0" animBg="1"/>
      <p:bldP spid="65" grpId="0" bldLvl="0" animBg="1"/>
      <p:bldP spid="66" grpId="0" bldLvl="0" animBg="1"/>
      <p:bldP spid="73" grpId="0" animBg="1"/>
      <p:bldP spid="4"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矩形 107"/>
          <p:cNvSpPr/>
          <p:nvPr/>
        </p:nvSpPr>
        <p:spPr>
          <a:xfrm>
            <a:off x="1266825" y="4704080"/>
            <a:ext cx="2050415"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600" b="1" dirty="0">
              <a:latin typeface="+mn-ea"/>
            </a:endParaRPr>
          </a:p>
        </p:txBody>
      </p:sp>
      <p:sp>
        <p:nvSpPr>
          <p:cNvPr id="61" name="TextBox 115"/>
          <p:cNvSpPr txBox="1"/>
          <p:nvPr/>
        </p:nvSpPr>
        <p:spPr>
          <a:xfrm>
            <a:off x="1243965" y="242570"/>
            <a:ext cx="7482205" cy="403225"/>
          </a:xfrm>
          <a:prstGeom prst="roundRect">
            <a:avLst>
              <a:gd name="adj" fmla="val 50000"/>
            </a:avLst>
          </a:prstGeom>
          <a:solidFill>
            <a:schemeClr val="accent1"/>
          </a:solidFill>
        </p:spPr>
        <p:txBody>
          <a:bodyPr wrap="none">
            <a:normAutofit fontScale="92500" lnSpcReduction="10000"/>
          </a:bodyPr>
          <a:lstStyle/>
          <a:p>
            <a:pPr algn="ctr"/>
            <a:endParaRPr lang="zh-CN" altLang="en-US" sz="1400" dirty="0">
              <a:solidFill>
                <a:schemeClr val="bg2"/>
              </a:solidFill>
            </a:endParaRPr>
          </a:p>
        </p:txBody>
      </p:sp>
      <p:pic>
        <p:nvPicPr>
          <p:cNvPr id="63" name="图片 62"/>
          <p:cNvPicPr>
            <a:picLocks noChangeAspect="1"/>
          </p:cNvPicPr>
          <p:nvPr/>
        </p:nvPicPr>
        <p:blipFill rotWithShape="1">
          <a:blip r:embed="rId10" cstate="print"/>
          <a:srcRect/>
          <a:stretch>
            <a:fillRect/>
          </a:stretch>
        </p:blipFill>
        <p:spPr>
          <a:xfrm>
            <a:off x="116633" y="88553"/>
            <a:ext cx="1072811" cy="787400"/>
          </a:xfrm>
          <a:prstGeom prst="rect">
            <a:avLst/>
          </a:prstGeom>
        </p:spPr>
      </p:pic>
      <p:cxnSp>
        <p:nvCxnSpPr>
          <p:cNvPr id="64" name="直接连接符 63"/>
          <p:cNvCxnSpPr/>
          <p:nvPr/>
        </p:nvCxnSpPr>
        <p:spPr>
          <a:xfrm flipV="1">
            <a:off x="1312244" y="693516"/>
            <a:ext cx="10343855" cy="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文本框 106"/>
          <p:cNvSpPr txBox="1"/>
          <p:nvPr/>
        </p:nvSpPr>
        <p:spPr>
          <a:xfrm>
            <a:off x="1816735" y="219710"/>
            <a:ext cx="9538970" cy="429895"/>
          </a:xfrm>
          <a:prstGeom prst="rect">
            <a:avLst/>
          </a:prstGeom>
          <a:noFill/>
        </p:spPr>
        <p:txBody>
          <a:bodyPr wrap="square" rtlCol="0" anchor="ctr">
            <a:spAutoFit/>
          </a:bodyPr>
          <a:lstStyle/>
          <a:p>
            <a:r>
              <a:rPr lang="zh-CN" altLang="en-US" sz="2200" dirty="0">
                <a:solidFill>
                  <a:schemeClr val="bg1"/>
                </a:solidFill>
                <a:latin typeface="微软雅黑" panose="020B0503020204020204" charset="-122"/>
                <a:cs typeface="微软雅黑" panose="020B0503020204020204" charset="-122"/>
              </a:rPr>
              <a:t> </a:t>
            </a:r>
            <a:r>
              <a:rPr lang="en-US" altLang="zh-CN" sz="2200" dirty="0">
                <a:solidFill>
                  <a:schemeClr val="bg1"/>
                </a:solidFill>
                <a:latin typeface="微软雅黑" panose="020B0503020204020204" charset="-122"/>
                <a:cs typeface="微软雅黑" panose="020B0503020204020204" charset="-122"/>
              </a:rPr>
              <a:t>Learning Objectives |  Teaching Method                  </a:t>
            </a:r>
            <a:endParaRPr lang="en-US" altLang="zh-CN" sz="2200" dirty="0">
              <a:solidFill>
                <a:schemeClr val="bg1"/>
              </a:solidFill>
              <a:latin typeface="微软雅黑" panose="020B0503020204020204" charset="-122"/>
              <a:ea typeface="微软雅黑" panose="020B0503020204020204" charset="-122"/>
              <a:cs typeface="微软雅黑" panose="020B0503020204020204" charset="-122"/>
            </a:endParaRPr>
          </a:p>
        </p:txBody>
      </p:sp>
      <p:cxnSp>
        <p:nvCxnSpPr>
          <p:cNvPr id="69" name="直接连接符 68"/>
          <p:cNvCxnSpPr/>
          <p:nvPr/>
        </p:nvCxnSpPr>
        <p:spPr>
          <a:xfrm>
            <a:off x="1669601" y="234555"/>
            <a:ext cx="0" cy="40002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28" name="矩形 127"/>
          <p:cNvSpPr/>
          <p:nvPr/>
        </p:nvSpPr>
        <p:spPr>
          <a:xfrm>
            <a:off x="4817110" y="247650"/>
            <a:ext cx="2926080" cy="429260"/>
          </a:xfrm>
          <a:prstGeom prst="rect">
            <a:avLst/>
          </a:prstGeom>
          <a:solidFill>
            <a:schemeClr val="bg1"/>
          </a:solidFill>
        </p:spPr>
        <p:txBody>
          <a:bodyPr wrap="square">
            <a:noAutofit/>
          </a:bodyPr>
          <a:lstStyle/>
          <a:p>
            <a:pPr algn="ctr"/>
            <a:r>
              <a:rPr lang="en-US" altLang="zh-CN" sz="2200" b="1" dirty="0">
                <a:solidFill>
                  <a:schemeClr val="accent4"/>
                </a:solidFill>
                <a:latin typeface="微软雅黑" panose="020B0503020204020204" charset="-122"/>
                <a:sym typeface="+mn-ea"/>
              </a:rPr>
              <a:t>Teaching Method</a:t>
            </a:r>
            <a:endParaRPr lang="en-US" altLang="zh-CN" sz="2200" b="1" dirty="0">
              <a:solidFill>
                <a:schemeClr val="accent4"/>
              </a:solidFill>
              <a:latin typeface="微软雅黑" panose="020B0503020204020204" charset="-122"/>
            </a:endParaRPr>
          </a:p>
        </p:txBody>
      </p:sp>
      <p:sp>
        <p:nvSpPr>
          <p:cNvPr id="17" name="文本框 16"/>
          <p:cNvSpPr txBox="1"/>
          <p:nvPr>
            <p:custDataLst>
              <p:tags r:id="rId1"/>
            </p:custDataLst>
          </p:nvPr>
        </p:nvSpPr>
        <p:spPr>
          <a:xfrm>
            <a:off x="1066800" y="1095256"/>
            <a:ext cx="5655945" cy="460375"/>
          </a:xfrm>
          <a:prstGeom prst="rect">
            <a:avLst/>
          </a:prstGeom>
          <a:noFill/>
        </p:spPr>
        <p:txBody>
          <a:bodyPr wrap="square" rtlCol="0">
            <a:spAutoFit/>
            <a:scene3d>
              <a:camera prst="orthographicFront"/>
              <a:lightRig rig="threePt" dir="t"/>
            </a:scene3d>
            <a:sp3d contourW="12700"/>
          </a:bodyPr>
          <a:lstStyle/>
          <a:p>
            <a:pPr algn="l">
              <a:buClrTx/>
              <a:buSzTx/>
            </a:pPr>
            <a:r>
              <a:rPr lang="en-US" altLang="zh-CN" sz="2400" b="1" dirty="0">
                <a:latin typeface="Times New Roman" panose="02020603050405020304" pitchFamily="18" charset="0"/>
                <a:cs typeface="Times New Roman" panose="02020603050405020304" pitchFamily="18" charset="0"/>
                <a:sym typeface="+mn-ea"/>
              </a:rPr>
              <a:t>Learning Assessment</a:t>
            </a:r>
            <a:endParaRPr lang="en-US" altLang="zh-CN" sz="2400" b="1" dirty="0">
              <a:latin typeface="Times New Roman" panose="02020603050405020304" pitchFamily="18" charset="0"/>
              <a:cs typeface="Times New Roman" panose="02020603050405020304" pitchFamily="18" charset="0"/>
            </a:endParaRPr>
          </a:p>
        </p:txBody>
      </p:sp>
      <p:pic>
        <p:nvPicPr>
          <p:cNvPr id="10" name="图片 9"/>
          <p:cNvPicPr>
            <a:picLocks noChangeAspect="1"/>
          </p:cNvPicPr>
          <p:nvPr>
            <p:custDataLst>
              <p:tags r:id="rId2"/>
            </p:custDataLst>
          </p:nvPr>
        </p:nvPicPr>
        <p:blipFill>
          <a:blip r:embed="rId11"/>
          <a:srcRect l="15878" t="60262"/>
          <a:stretch>
            <a:fillRect/>
          </a:stretch>
        </p:blipFill>
        <p:spPr>
          <a:xfrm>
            <a:off x="648017" y="2551637"/>
            <a:ext cx="7310755" cy="1290955"/>
          </a:xfrm>
          <a:prstGeom prst="rect">
            <a:avLst/>
          </a:prstGeom>
        </p:spPr>
      </p:pic>
      <p:grpSp>
        <p:nvGrpSpPr>
          <p:cNvPr id="12" name="组合 11"/>
          <p:cNvGrpSpPr/>
          <p:nvPr/>
        </p:nvGrpSpPr>
        <p:grpSpPr>
          <a:xfrm>
            <a:off x="611680" y="1761341"/>
            <a:ext cx="5709110" cy="619125"/>
            <a:chOff x="864" y="1635"/>
            <a:chExt cx="8991" cy="975"/>
          </a:xfrm>
        </p:grpSpPr>
        <p:pic>
          <p:nvPicPr>
            <p:cNvPr id="13" name="图片 12"/>
            <p:cNvPicPr/>
            <p:nvPr>
              <p:custDataLst>
                <p:tags r:id="rId5"/>
              </p:custDataLst>
            </p:nvPr>
          </p:nvPicPr>
          <p:blipFill>
            <a:blip r:embed="rId12"/>
            <a:srcRect l="11238" t="11142" r="10928" b="17286"/>
            <a:stretch>
              <a:fillRect/>
            </a:stretch>
          </p:blipFill>
          <p:spPr>
            <a:xfrm>
              <a:off x="864" y="1635"/>
              <a:ext cx="996" cy="975"/>
            </a:xfrm>
            <a:prstGeom prst="rect">
              <a:avLst/>
            </a:prstGeom>
            <a:noFill/>
            <a:ln w="9525">
              <a:noFill/>
            </a:ln>
          </p:spPr>
        </p:pic>
        <p:grpSp>
          <p:nvGrpSpPr>
            <p:cNvPr id="15" name="组合 14"/>
            <p:cNvGrpSpPr/>
            <p:nvPr/>
          </p:nvGrpSpPr>
          <p:grpSpPr>
            <a:xfrm>
              <a:off x="2031" y="1825"/>
              <a:ext cx="7824" cy="727"/>
              <a:chOff x="8971" y="7937"/>
              <a:chExt cx="7962" cy="743"/>
            </a:xfrm>
          </p:grpSpPr>
          <p:sp>
            <p:nvSpPr>
              <p:cNvPr id="4" name="文本框 3"/>
              <p:cNvSpPr txBox="1"/>
              <p:nvPr>
                <p:custDataLst>
                  <p:tags r:id="rId6"/>
                </p:custDataLst>
              </p:nvPr>
            </p:nvSpPr>
            <p:spPr>
              <a:xfrm>
                <a:off x="8971" y="7937"/>
                <a:ext cx="7962" cy="743"/>
              </a:xfrm>
              <a:prstGeom prst="rect">
                <a:avLst/>
              </a:prstGeom>
              <a:noFill/>
            </p:spPr>
            <p:txBody>
              <a:bodyPr wrap="square" rtlCol="0">
                <a:spAutoFit/>
              </a:bodyPr>
              <a:lstStyle/>
              <a:p>
                <a:pPr algn="l"/>
                <a:r>
                  <a:rPr lang="en-US" altLang="zh-CN" sz="2400" b="1"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Write an email</a:t>
                </a:r>
                <a:endParaRPr lang="en-US" altLang="zh-CN" sz="2400" b="1" spc="3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0" name="圆角矩形 43"/>
              <p:cNvSpPr/>
              <p:nvPr>
                <p:custDataLst>
                  <p:tags r:id="rId7"/>
                </p:custDataLst>
              </p:nvPr>
            </p:nvSpPr>
            <p:spPr>
              <a:xfrm>
                <a:off x="9008" y="7938"/>
                <a:ext cx="4307" cy="7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FF0000"/>
                  </a:highlight>
                </a:endParaRPr>
              </a:p>
            </p:txBody>
          </p:sp>
        </p:grpSp>
      </p:grpSp>
      <p:pic>
        <p:nvPicPr>
          <p:cNvPr id="3" name="图片 2"/>
          <p:cNvPicPr>
            <a:picLocks noChangeAspect="1"/>
          </p:cNvPicPr>
          <p:nvPr>
            <p:custDataLst>
              <p:tags r:id="rId3"/>
            </p:custDataLst>
          </p:nvPr>
        </p:nvPicPr>
        <p:blipFill>
          <a:blip r:embed="rId13"/>
          <a:stretch>
            <a:fillRect/>
          </a:stretch>
        </p:blipFill>
        <p:spPr>
          <a:xfrm>
            <a:off x="1066800" y="4025944"/>
            <a:ext cx="5029200" cy="2038350"/>
          </a:xfrm>
          <a:prstGeom prst="rect">
            <a:avLst/>
          </a:prstGeom>
        </p:spPr>
      </p:pic>
      <p:pic>
        <p:nvPicPr>
          <p:cNvPr id="5" name="图片 4"/>
          <p:cNvPicPr>
            <a:picLocks noChangeAspect="1"/>
          </p:cNvPicPr>
          <p:nvPr>
            <p:custDataLst>
              <p:tags r:id="rId4"/>
            </p:custDataLst>
          </p:nvPr>
        </p:nvPicPr>
        <p:blipFill>
          <a:blip r:embed="rId14"/>
          <a:stretch>
            <a:fillRect/>
          </a:stretch>
        </p:blipFill>
        <p:spPr>
          <a:xfrm>
            <a:off x="6320790" y="4064679"/>
            <a:ext cx="5054600" cy="1961515"/>
          </a:xfrm>
          <a:prstGeom prst="rect">
            <a:avLst/>
          </a:prstGeom>
        </p:spPr>
      </p:pic>
      <p:pic>
        <p:nvPicPr>
          <p:cNvPr id="18" name="图片 17">
            <a:extLst>
              <a:ext uri="{FF2B5EF4-FFF2-40B4-BE49-F238E27FC236}">
                <a16:creationId xmlns:a16="http://schemas.microsoft.com/office/drawing/2014/main" xmlns="" id="{F251B2C5-F46E-492F-A484-DE532D40B2D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1663" y="927507"/>
            <a:ext cx="792708" cy="7927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8D8A96C5-E545-4B46-9E63-E174BF6F13BB}"/>
              </a:ext>
            </a:extLst>
          </p:cNvPr>
          <p:cNvSpPr/>
          <p:nvPr/>
        </p:nvSpPr>
        <p:spPr>
          <a:xfrm>
            <a:off x="5887844" y="1124585"/>
            <a:ext cx="6200078" cy="4961890"/>
          </a:xfrm>
          <a:prstGeom prst="rect">
            <a:avLst/>
          </a:prstGeom>
          <a:solidFill>
            <a:srgbClr val="7CC9C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p:cNvPicPr>
            <a:picLocks noChangeAspect="1"/>
          </p:cNvPicPr>
          <p:nvPr>
            <p:custDataLst>
              <p:tags r:id="rId1"/>
            </p:custDataLst>
          </p:nvPr>
        </p:nvPicPr>
        <p:blipFill>
          <a:blip r:embed="rId5"/>
          <a:srcRect t="48" r="9533" b="-48"/>
          <a:stretch>
            <a:fillRect/>
          </a:stretch>
        </p:blipFill>
        <p:spPr>
          <a:xfrm>
            <a:off x="478155" y="771525"/>
            <a:ext cx="5290820" cy="5314950"/>
          </a:xfrm>
          <a:prstGeom prst="rect">
            <a:avLst/>
          </a:prstGeom>
        </p:spPr>
      </p:pic>
      <p:sp>
        <p:nvSpPr>
          <p:cNvPr id="17" name="文本框 16"/>
          <p:cNvSpPr txBox="1"/>
          <p:nvPr>
            <p:custDataLst>
              <p:tags r:id="rId2"/>
            </p:custDataLst>
          </p:nvPr>
        </p:nvSpPr>
        <p:spPr>
          <a:xfrm>
            <a:off x="1044371" y="158954"/>
            <a:ext cx="3648710" cy="460375"/>
          </a:xfrm>
          <a:prstGeom prst="rect">
            <a:avLst/>
          </a:prstGeom>
          <a:noFill/>
        </p:spPr>
        <p:txBody>
          <a:bodyPr wrap="square" rtlCol="0">
            <a:spAutoFit/>
            <a:scene3d>
              <a:camera prst="orthographicFront"/>
              <a:lightRig rig="threePt" dir="t"/>
            </a:scene3d>
            <a:sp3d contourW="12700"/>
          </a:bodyPr>
          <a:lstStyle/>
          <a:p>
            <a:r>
              <a:rPr lang="en-US" altLang="zh-CN" sz="2400" b="1" dirty="0">
                <a:solidFill>
                  <a:schemeClr val="tx1">
                    <a:lumMod val="85000"/>
                    <a:lumOff val="15000"/>
                  </a:schemeClr>
                </a:solidFill>
                <a:latin typeface="+mn-ea"/>
              </a:rPr>
              <a:t>Learning Objectives</a:t>
            </a:r>
          </a:p>
        </p:txBody>
      </p:sp>
      <p:sp>
        <p:nvSpPr>
          <p:cNvPr id="4" name="文本框 3"/>
          <p:cNvSpPr txBox="1"/>
          <p:nvPr/>
        </p:nvSpPr>
        <p:spPr>
          <a:xfrm>
            <a:off x="5989955" y="1124585"/>
            <a:ext cx="5935345" cy="4961890"/>
          </a:xfrm>
          <a:prstGeom prst="rect">
            <a:avLst/>
          </a:prstGeom>
        </p:spPr>
        <p:txBody>
          <a:bodyPr>
            <a:noAutofit/>
            <a:extLst>
              <a:ext uri="{4A0BC546-FE56-4ADE-93B0-CB8AF2F6F144}">
                <wpsdc:textFrameExt xmlns:wpsdc="http://www.wps.cn/officeDocument/2022/drawingmlCustomData" xmlns="" type="text"/>
              </a:ext>
            </a:extLst>
          </a:bodyPr>
          <a:lstStyle/>
          <a:p>
            <a:pPr>
              <a:lnSpc>
                <a:spcPct val="125000"/>
              </a:lnSpc>
              <a:spcBef>
                <a:spcPts val="0"/>
              </a:spcBef>
              <a:spcAft>
                <a:spcPts val="0"/>
              </a:spcAft>
            </a:pPr>
            <a:r>
              <a:rPr lang="en-US" altLang="zh-CN" sz="2400" b="1" dirty="0">
                <a:latin typeface="Arial" panose="020B0604020202020204" pitchFamily="34" charset="0"/>
                <a:ea typeface="微软雅黑" panose="020B0503020204020204" charset="-122"/>
              </a:rPr>
              <a:t>Knowledge</a:t>
            </a:r>
          </a:p>
          <a:p>
            <a:pPr marL="285750" indent="-285750">
              <a:lnSpc>
                <a:spcPct val="125000"/>
              </a:lnSpc>
              <a:spcBef>
                <a:spcPts val="0"/>
              </a:spcBef>
              <a:spcAft>
                <a:spcPts val="0"/>
              </a:spcAft>
              <a:buFont typeface="Wingdings" panose="05000000000000000000" charset="0"/>
              <a:buChar char="Ø"/>
            </a:pPr>
            <a:r>
              <a:rPr lang="zh-CN" altLang="en-US" sz="2400" dirty="0">
                <a:latin typeface="Arial" panose="020B0604020202020204" pitchFamily="34" charset="0"/>
                <a:ea typeface="微软雅黑" panose="020B0503020204020204" charset="-122"/>
              </a:rPr>
              <a:t>Understand the key customs, and manners in Chinese society</a:t>
            </a:r>
          </a:p>
          <a:p>
            <a:pPr marL="285750" indent="-285750">
              <a:lnSpc>
                <a:spcPct val="125000"/>
              </a:lnSpc>
              <a:spcBef>
                <a:spcPts val="0"/>
              </a:spcBef>
              <a:spcAft>
                <a:spcPts val="0"/>
              </a:spcAft>
              <a:buFont typeface="Wingdings" panose="05000000000000000000" charset="0"/>
              <a:buChar char="Ø"/>
            </a:pPr>
            <a:r>
              <a:rPr sz="2400" dirty="0">
                <a:latin typeface="Arial" panose="020B0604020202020204" pitchFamily="34" charset="0"/>
                <a:ea typeface="微软雅黑" panose="020B0503020204020204" charset="-122"/>
              </a:rPr>
              <a:t>Recognize </a:t>
            </a:r>
            <a:r>
              <a:rPr lang="en-US" sz="2400" dirty="0">
                <a:latin typeface="Arial" panose="020B0604020202020204" pitchFamily="34" charset="0"/>
                <a:ea typeface="微软雅黑" panose="020B0503020204020204" charset="-122"/>
              </a:rPr>
              <a:t>some </a:t>
            </a:r>
            <a:r>
              <a:rPr sz="2400" dirty="0">
                <a:latin typeface="Arial" panose="020B0604020202020204" pitchFamily="34" charset="0"/>
                <a:ea typeface="微软雅黑" panose="020B0503020204020204" charset="-122"/>
              </a:rPr>
              <a:t>specific </a:t>
            </a:r>
            <a:r>
              <a:rPr lang="en-US" sz="2400" dirty="0">
                <a:latin typeface="Arial" panose="020B0604020202020204" pitchFamily="34" charset="0"/>
                <a:ea typeface="微软雅黑" panose="020B0503020204020204" charset="-122"/>
              </a:rPr>
              <a:t>social </a:t>
            </a:r>
            <a:r>
              <a:rPr sz="2400" dirty="0">
                <a:latin typeface="Arial" panose="020B0604020202020204" pitchFamily="34" charset="0"/>
                <a:ea typeface="微软雅黑" panose="020B0503020204020204" charset="-122"/>
              </a:rPr>
              <a:t>taboos </a:t>
            </a:r>
          </a:p>
          <a:p>
            <a:pPr>
              <a:lnSpc>
                <a:spcPct val="125000"/>
              </a:lnSpc>
              <a:spcBef>
                <a:spcPts val="0"/>
              </a:spcBef>
              <a:spcAft>
                <a:spcPts val="0"/>
              </a:spcAft>
              <a:buFont typeface="Wingdings" panose="05000000000000000000" charset="0"/>
            </a:pPr>
            <a:r>
              <a:rPr lang="zh-CN" altLang="en-US" sz="2400" b="1" dirty="0">
                <a:latin typeface="Arial" panose="020B0604020202020204" pitchFamily="34" charset="0"/>
                <a:ea typeface="微软雅黑" panose="020B0503020204020204" charset="-122"/>
              </a:rPr>
              <a:t>Skill</a:t>
            </a:r>
          </a:p>
          <a:p>
            <a:pPr marL="285750" indent="-285750">
              <a:lnSpc>
                <a:spcPct val="125000"/>
              </a:lnSpc>
              <a:spcBef>
                <a:spcPts val="0"/>
              </a:spcBef>
              <a:spcAft>
                <a:spcPts val="0"/>
              </a:spcAft>
              <a:buFont typeface="Wingdings" panose="05000000000000000000" charset="0"/>
              <a:buChar char="Ø"/>
            </a:pPr>
            <a:r>
              <a:rPr lang="en-US" altLang="zh-CN" sz="2400" dirty="0">
                <a:latin typeface="Arial" panose="020B0604020202020204" pitchFamily="34" charset="0"/>
                <a:ea typeface="微软雅黑" panose="020B0503020204020204" charset="-122"/>
              </a:rPr>
              <a:t>Explain the logical relationship between different paragraphs</a:t>
            </a:r>
          </a:p>
          <a:p>
            <a:pPr>
              <a:lnSpc>
                <a:spcPct val="125000"/>
              </a:lnSpc>
              <a:spcBef>
                <a:spcPts val="0"/>
              </a:spcBef>
              <a:spcAft>
                <a:spcPts val="0"/>
              </a:spcAft>
              <a:buFont typeface="Wingdings" panose="05000000000000000000" charset="0"/>
            </a:pPr>
            <a:r>
              <a:rPr lang="en-US" altLang="zh-CN" sz="2400" b="1" dirty="0">
                <a:latin typeface="Arial" panose="020B0604020202020204" pitchFamily="34" charset="0"/>
                <a:ea typeface="微软雅黑" panose="020B0503020204020204" charset="-122"/>
              </a:rPr>
              <a:t>Attitude</a:t>
            </a:r>
          </a:p>
          <a:p>
            <a:pPr marL="285750" indent="-285750">
              <a:lnSpc>
                <a:spcPct val="125000"/>
              </a:lnSpc>
              <a:spcBef>
                <a:spcPts val="0"/>
              </a:spcBef>
              <a:spcAft>
                <a:spcPts val="0"/>
              </a:spcAft>
              <a:buFont typeface="Wingdings" panose="05000000000000000000" charset="0"/>
              <a:buChar char="Ø"/>
            </a:pPr>
            <a:r>
              <a:rPr lang="en-US" altLang="zh-CN" sz="2400" dirty="0">
                <a:ea typeface="微软雅黑" panose="020B0503020204020204" charset="-122"/>
                <a:sym typeface="+mn-ea"/>
              </a:rPr>
              <a:t>Recognize that differences in manners and customs are not necessarily wrong</a:t>
            </a:r>
            <a:endParaRPr lang="en-US" altLang="zh-CN" sz="2400" dirty="0">
              <a:latin typeface="Arial" panose="020B0604020202020204" pitchFamily="34" charset="0"/>
              <a:ea typeface="微软雅黑" panose="020B0503020204020204" charset="-122"/>
            </a:endParaRPr>
          </a:p>
          <a:p>
            <a:pPr>
              <a:buFont typeface="Wingdings" panose="05000000000000000000" charset="0"/>
            </a:pPr>
            <a:endParaRPr lang="en-US" altLang="zh-CN" sz="2400" dirty="0">
              <a:latin typeface="Arial" panose="020B0604020202020204" pitchFamily="34" charset="0"/>
              <a:ea typeface="微软雅黑" panose="020B0503020204020204" charset="-122"/>
            </a:endParaRPr>
          </a:p>
          <a:p>
            <a:pPr marL="285750" indent="-285750">
              <a:buFont typeface="Wingdings" panose="05000000000000000000" charset="0"/>
              <a:buChar char="Ø"/>
            </a:pPr>
            <a:endParaRPr lang="en-US" altLang="zh-CN" sz="2400" dirty="0">
              <a:latin typeface="Arial" panose="020B0604020202020204" pitchFamily="34" charset="0"/>
              <a:ea typeface="微软雅黑" panose="020B0503020204020204" charset="-122"/>
            </a:endParaRPr>
          </a:p>
        </p:txBody>
      </p:sp>
      <p:pic>
        <p:nvPicPr>
          <p:cNvPr id="100" name="图片 99"/>
          <p:cNvPicPr/>
          <p:nvPr/>
        </p:nvPicPr>
        <p:blipFill>
          <a:blip r:embed="rId6"/>
          <a:srcRect t="29867" b="25413"/>
          <a:stretch>
            <a:fillRect/>
          </a:stretch>
        </p:blipFill>
        <p:spPr>
          <a:xfrm>
            <a:off x="9074150" y="3860800"/>
            <a:ext cx="1478915" cy="666750"/>
          </a:xfrm>
          <a:prstGeom prst="rect">
            <a:avLst/>
          </a:prstGeom>
          <a:noFill/>
          <a:ln w="9525">
            <a:noFill/>
          </a:ln>
        </p:spPr>
      </p:pic>
      <p:pic>
        <p:nvPicPr>
          <p:cNvPr id="6" name="图片 5">
            <a:extLst>
              <a:ext uri="{FF2B5EF4-FFF2-40B4-BE49-F238E27FC236}">
                <a16:creationId xmlns:a16="http://schemas.microsoft.com/office/drawing/2014/main" xmlns="" id="{AC25CF15-3801-4B26-AD01-B54D2CD774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801" y="-21183"/>
            <a:ext cx="792708" cy="7927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xmlns="" id="{1583E366-8139-58C5-4DDA-F5FFF7821D7A}"/>
              </a:ext>
            </a:extLst>
          </p:cNvPr>
          <p:cNvPicPr>
            <a:picLocks noChangeAspect="1"/>
          </p:cNvPicPr>
          <p:nvPr/>
        </p:nvPicPr>
        <p:blipFill>
          <a:blip r:embed="rId4"/>
          <a:stretch>
            <a:fillRect/>
          </a:stretch>
        </p:blipFill>
        <p:spPr>
          <a:xfrm>
            <a:off x="7205663" y="931863"/>
            <a:ext cx="4986337" cy="5926137"/>
          </a:xfrm>
          <a:prstGeom prst="rect">
            <a:avLst/>
          </a:prstGeom>
          <a:noFill/>
          <a:ln w="9525">
            <a:noFill/>
          </a:ln>
        </p:spPr>
      </p:pic>
      <p:sp>
        <p:nvSpPr>
          <p:cNvPr id="6" name="箭头: 五边形 5">
            <a:extLst>
              <a:ext uri="{FF2B5EF4-FFF2-40B4-BE49-F238E27FC236}">
                <a16:creationId xmlns:a16="http://schemas.microsoft.com/office/drawing/2014/main" xmlns="" id="{4908BE36-3456-CA78-0F13-B552F0A130C3}"/>
              </a:ext>
            </a:extLst>
          </p:cNvPr>
          <p:cNvSpPr/>
          <p:nvPr/>
        </p:nvSpPr>
        <p:spPr>
          <a:xfrm>
            <a:off x="0" y="-6081"/>
            <a:ext cx="8979408" cy="6870162"/>
          </a:xfrm>
          <a:prstGeom prst="homePlate">
            <a:avLst/>
          </a:prstGeom>
          <a:solidFill>
            <a:srgbClr val="7CDBB9">
              <a:alpha val="5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 name="矩形 3">
            <a:extLst>
              <a:ext uri="{FF2B5EF4-FFF2-40B4-BE49-F238E27FC236}">
                <a16:creationId xmlns:a16="http://schemas.microsoft.com/office/drawing/2014/main" xmlns="" id="{73835057-C417-E279-D289-22BF2440CB63}"/>
              </a:ext>
            </a:extLst>
          </p:cNvPr>
          <p:cNvSpPr/>
          <p:nvPr/>
        </p:nvSpPr>
        <p:spPr>
          <a:xfrm>
            <a:off x="1179870" y="1814635"/>
            <a:ext cx="4986337"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rPr>
              <a:t> People</a:t>
            </a:r>
            <a:endParaRPr kumimoji="0" lang="en-US" altLang="zh-CN" sz="72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cs"/>
            </a:endParaRPr>
          </a:p>
        </p:txBody>
      </p:sp>
      <p:pic>
        <p:nvPicPr>
          <p:cNvPr id="7" name="图片 6">
            <a:extLst>
              <a:ext uri="{FF2B5EF4-FFF2-40B4-BE49-F238E27FC236}">
                <a16:creationId xmlns:a16="http://schemas.microsoft.com/office/drawing/2014/main" xmlns="" id="{A2F590F8-83BF-00B1-E2FF-4E1E38FCB1B3}"/>
              </a:ext>
            </a:extLst>
          </p:cNvPr>
          <p:cNvPicPr preferRelativeResize="0"/>
          <p:nvPr>
            <p:custDataLst>
              <p:tags r:id="rId1"/>
            </p:custDataLst>
          </p:nvPr>
        </p:nvPicPr>
        <p:blipFill>
          <a:blip r:embed="rId5"/>
          <a:srcRect l="6946" t="9769" b="5903"/>
          <a:stretch>
            <a:fillRect/>
          </a:stretch>
        </p:blipFill>
        <p:spPr>
          <a:xfrm>
            <a:off x="3162915" y="3429000"/>
            <a:ext cx="1525905" cy="1652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图片 7">
            <a:extLst>
              <a:ext uri="{FF2B5EF4-FFF2-40B4-BE49-F238E27FC236}">
                <a16:creationId xmlns:a16="http://schemas.microsoft.com/office/drawing/2014/main" xmlns="" id="{83FBBDFF-1604-3C30-842F-7CE7145208F0}"/>
              </a:ext>
            </a:extLst>
          </p:cNvPr>
          <p:cNvPicPr/>
          <p:nvPr/>
        </p:nvPicPr>
        <p:blipFill>
          <a:blip r:embed="rId6"/>
          <a:stretch>
            <a:fillRect/>
          </a:stretch>
        </p:blipFill>
        <p:spPr>
          <a:xfrm>
            <a:off x="405467" y="3429000"/>
            <a:ext cx="2480945" cy="1652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8">
            <a:extLst>
              <a:ext uri="{FF2B5EF4-FFF2-40B4-BE49-F238E27FC236}">
                <a16:creationId xmlns:a16="http://schemas.microsoft.com/office/drawing/2014/main" xmlns="" id="{C6CBE327-9AF0-A2D9-827B-462B0044F819}"/>
              </a:ext>
            </a:extLst>
          </p:cNvPr>
          <p:cNvPicPr/>
          <p:nvPr/>
        </p:nvPicPr>
        <p:blipFill>
          <a:blip r:embed="rId7"/>
          <a:srcRect l="8120" r="1320" b="7580"/>
          <a:stretch>
            <a:fillRect/>
          </a:stretch>
        </p:blipFill>
        <p:spPr>
          <a:xfrm>
            <a:off x="5008563" y="3422919"/>
            <a:ext cx="2197100" cy="1652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2817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平行四边形 9"/>
          <p:cNvSpPr/>
          <p:nvPr>
            <p:custDataLst>
              <p:tags r:id="rId2"/>
            </p:custDataLst>
          </p:nvPr>
        </p:nvSpPr>
        <p:spPr>
          <a:xfrm>
            <a:off x="3735572" y="220997"/>
            <a:ext cx="2027738" cy="333375"/>
          </a:xfrm>
          <a:prstGeom prst="parallelogram">
            <a:avLst/>
          </a:prstGeom>
          <a:solidFill>
            <a:srgbClr val="7CDBB9"/>
          </a:solidFill>
          <a:ln>
            <a:noFill/>
          </a:ln>
          <a:effectLst>
            <a:outerShdw blurRad="177800" dist="76200" dir="5400000" sx="90000" sy="90000" algn="t" rotWithShape="0">
              <a:srgbClr val="61A3D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buClrTx/>
              <a:buSzTx/>
            </a:pPr>
            <a:r>
              <a:rPr lang="en-US" altLang="zh-CN" sz="2400" b="1" dirty="0">
                <a:solidFill>
                  <a:schemeClr val="tx1"/>
                </a:solidFill>
                <a:ea typeface="微软雅黑" panose="020B0503020204020204" charset="-122"/>
                <a:sym typeface="+mn-ea"/>
              </a:rPr>
              <a:t>Activate</a:t>
            </a:r>
          </a:p>
        </p:txBody>
      </p:sp>
      <p:sp>
        <p:nvSpPr>
          <p:cNvPr id="11" name="平行四边形 10"/>
          <p:cNvSpPr/>
          <p:nvPr>
            <p:custDataLst>
              <p:tags r:id="rId3"/>
            </p:custDataLst>
          </p:nvPr>
        </p:nvSpPr>
        <p:spPr>
          <a:xfrm>
            <a:off x="5777018" y="220997"/>
            <a:ext cx="2147189" cy="333375"/>
          </a:xfrm>
          <a:prstGeom prst="parallelogram">
            <a:avLst/>
          </a:prstGeom>
          <a:solidFill>
            <a:srgbClr val="7CDB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60000"/>
                    <a:lumOff val="40000"/>
                  </a:schemeClr>
                </a:solidFill>
                <a:ea typeface="微软雅黑" panose="020B0503020204020204" charset="-122"/>
                <a:sym typeface="+mn-ea"/>
              </a:rPr>
              <a:t>Acquire</a:t>
            </a:r>
            <a:endParaRPr lang="en-US" altLang="zh-CN" sz="2400" b="1" dirty="0">
              <a:solidFill>
                <a:schemeClr val="tx1">
                  <a:lumMod val="50000"/>
                </a:schemeClr>
              </a:solidFill>
              <a:ea typeface="微软雅黑" panose="020B0503020204020204" charset="-122"/>
              <a:sym typeface="+mn-ea"/>
            </a:endParaRPr>
          </a:p>
        </p:txBody>
      </p:sp>
      <p:sp>
        <p:nvSpPr>
          <p:cNvPr id="12" name="平行四边形 11"/>
          <p:cNvSpPr/>
          <p:nvPr>
            <p:custDataLst>
              <p:tags r:id="rId4"/>
            </p:custDataLst>
          </p:nvPr>
        </p:nvSpPr>
        <p:spPr>
          <a:xfrm>
            <a:off x="7937915" y="231792"/>
            <a:ext cx="2027738" cy="333375"/>
          </a:xfrm>
          <a:prstGeom prst="parallelogram">
            <a:avLst/>
          </a:prstGeom>
          <a:solidFill>
            <a:srgbClr val="7CDB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400" b="1" dirty="0">
                <a:solidFill>
                  <a:schemeClr val="tx1">
                    <a:lumMod val="60000"/>
                    <a:lumOff val="40000"/>
                  </a:schemeClr>
                </a:solidFill>
                <a:ea typeface="微软雅黑" panose="020B0503020204020204" charset="-122"/>
              </a:rPr>
              <a:t>Apply</a:t>
            </a:r>
          </a:p>
        </p:txBody>
      </p:sp>
      <p:sp>
        <p:nvSpPr>
          <p:cNvPr id="13" name="平行四边形 12"/>
          <p:cNvSpPr/>
          <p:nvPr>
            <p:custDataLst>
              <p:tags r:id="rId5"/>
            </p:custDataLst>
          </p:nvPr>
        </p:nvSpPr>
        <p:spPr>
          <a:xfrm>
            <a:off x="9973927" y="231792"/>
            <a:ext cx="2147189" cy="333375"/>
          </a:xfrm>
          <a:prstGeom prst="parallelogram">
            <a:avLst/>
          </a:prstGeom>
          <a:solidFill>
            <a:srgbClr val="7CDB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60000"/>
                    <a:lumOff val="40000"/>
                  </a:schemeClr>
                </a:solidFill>
                <a:ea typeface="微软雅黑" panose="020B0503020204020204" charset="-122"/>
                <a:sym typeface="+mn-ea"/>
              </a:rPr>
              <a:t>Assess</a:t>
            </a:r>
          </a:p>
        </p:txBody>
      </p:sp>
      <p:grpSp>
        <p:nvGrpSpPr>
          <p:cNvPr id="19" name="组合 18"/>
          <p:cNvGrpSpPr/>
          <p:nvPr/>
        </p:nvGrpSpPr>
        <p:grpSpPr>
          <a:xfrm>
            <a:off x="4623501" y="1419869"/>
            <a:ext cx="7152188" cy="4992082"/>
            <a:chOff x="2259319" y="988288"/>
            <a:chExt cx="8226902" cy="4558011"/>
          </a:xfrm>
        </p:grpSpPr>
        <p:sp>
          <p:nvSpPr>
            <p:cNvPr id="17412" name="TextBox 48"/>
            <p:cNvSpPr txBox="1"/>
            <p:nvPr>
              <p:custDataLst>
                <p:tags r:id="rId7"/>
              </p:custDataLst>
            </p:nvPr>
          </p:nvSpPr>
          <p:spPr>
            <a:xfrm>
              <a:off x="2262993" y="1314707"/>
              <a:ext cx="8223228" cy="4231592"/>
            </a:xfrm>
            <a:prstGeom prst="rect">
              <a:avLst/>
            </a:prstGeom>
            <a:noFill/>
            <a:ln w="12700" cmpd="sng">
              <a:solidFill>
                <a:schemeClr val="accent1">
                  <a:shade val="50000"/>
                </a:schemeClr>
              </a:solidFill>
              <a:prstDash val="solid"/>
            </a:ln>
          </p:spPr>
          <p:txBody>
            <a:bodyPr wrap="square" lIns="121917" tIns="60958" rIns="121917" bIns="60958" anchor="t">
              <a:noAutofit/>
            </a:bodyPr>
            <a:lstStyle/>
            <a:p>
              <a:pPr marL="0" lvl="1">
                <a:spcBef>
                  <a:spcPts val="0"/>
                </a:spcBef>
                <a:spcAft>
                  <a:spcPts val="0"/>
                </a:spcAft>
              </a:pPr>
              <a:r>
                <a:rPr lang="en-US" altLang="zh-CN" sz="2600"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Times New Roman" panose="02020603050405020304" pitchFamily="18" charset="0"/>
                </a:rPr>
                <a:t>You're working at X-Idea, a multinational media company with employees from diverse cultures. Kate Miller, a colleague from the American office who's been on the same team as you, is coming to China next week for an assignment. While she's excited about the opportunity, she's also concerned about cultural differences. Kate reaches out to you, seeking guidance on adapting to her new environment and building relationships with the Chinese. To help her feel more comfortable and confident, you decide to write her an email.</a:t>
              </a:r>
            </a:p>
          </p:txBody>
        </p:sp>
        <p:sp>
          <p:nvSpPr>
            <p:cNvPr id="20" name="矩形 19"/>
            <p:cNvSpPr/>
            <p:nvPr>
              <p:custDataLst>
                <p:tags r:id="rId8"/>
              </p:custDataLst>
            </p:nvPr>
          </p:nvSpPr>
          <p:spPr>
            <a:xfrm>
              <a:off x="3128017" y="988288"/>
              <a:ext cx="584192" cy="135321"/>
            </a:xfrm>
            <a:prstGeom prst="rect">
              <a:avLst/>
            </a:prstGeom>
            <a:solidFill>
              <a:srgbClr val="75AC8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Times New Roman" panose="02020603050405020304" pitchFamily="18" charset="0"/>
                <a:ea typeface="微软雅黑" panose="020B0503020204020204" charset="-122"/>
                <a:sym typeface="Times New Roman" panose="02020603050405020304" pitchFamily="18" charset="0"/>
              </a:endParaRPr>
            </a:p>
          </p:txBody>
        </p:sp>
        <p:sp>
          <p:nvSpPr>
            <p:cNvPr id="21" name="矩形 20"/>
            <p:cNvSpPr/>
            <p:nvPr>
              <p:custDataLst>
                <p:tags r:id="rId9"/>
              </p:custDataLst>
            </p:nvPr>
          </p:nvSpPr>
          <p:spPr>
            <a:xfrm>
              <a:off x="2259319" y="988288"/>
              <a:ext cx="715397" cy="135321"/>
            </a:xfrm>
            <a:prstGeom prst="rect">
              <a:avLst/>
            </a:prstGeom>
            <a:solidFill>
              <a:srgbClr val="008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Times New Roman" panose="02020603050405020304" pitchFamily="18" charset="0"/>
                <a:ea typeface="微软雅黑" panose="020B0503020204020204" charset="-122"/>
                <a:sym typeface="Times New Roman" panose="02020603050405020304" pitchFamily="18" charset="0"/>
              </a:endParaRPr>
            </a:p>
          </p:txBody>
        </p:sp>
        <p:sp>
          <p:nvSpPr>
            <p:cNvPr id="22" name="矩形 21"/>
            <p:cNvSpPr/>
            <p:nvPr>
              <p:custDataLst>
                <p:tags r:id="rId10"/>
              </p:custDataLst>
            </p:nvPr>
          </p:nvSpPr>
          <p:spPr>
            <a:xfrm>
              <a:off x="3823895" y="988288"/>
              <a:ext cx="387332" cy="135321"/>
            </a:xfrm>
            <a:prstGeom prst="rect">
              <a:avLst/>
            </a:prstGeom>
            <a:solidFill>
              <a:srgbClr val="B7D1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Times New Roman" panose="02020603050405020304" pitchFamily="18" charset="0"/>
                <a:ea typeface="微软雅黑" panose="020B0503020204020204" charset="-122"/>
                <a:sym typeface="Times New Roman" panose="02020603050405020304" pitchFamily="18" charset="0"/>
              </a:endParaRPr>
            </a:p>
          </p:txBody>
        </p:sp>
      </p:grpSp>
      <p:sp>
        <p:nvSpPr>
          <p:cNvPr id="23" name="文本框 22"/>
          <p:cNvSpPr txBox="1"/>
          <p:nvPr>
            <p:custDataLst>
              <p:tags r:id="rId6"/>
            </p:custDataLst>
          </p:nvPr>
        </p:nvSpPr>
        <p:spPr>
          <a:xfrm>
            <a:off x="7508593" y="735965"/>
            <a:ext cx="2514600" cy="583565"/>
          </a:xfrm>
          <a:prstGeom prst="rect">
            <a:avLst/>
          </a:prstGeom>
          <a:noFill/>
          <a:ln w="9525">
            <a:noFill/>
          </a:ln>
        </p:spPr>
        <p:txBody>
          <a:bodyPr wrap="square" anchor="t">
            <a:spAutoFit/>
          </a:bodyPr>
          <a:lstStyle/>
          <a:p>
            <a:r>
              <a:rPr lang="en-US" altLang="zh-CN" sz="3200" b="1" dirty="0">
                <a:latin typeface="Times New Roman" panose="02020603050405020304" pitchFamily="18" charset="0"/>
                <a:ea typeface="微软雅黑" panose="020B0503020204020204" charset="-122"/>
                <a:sym typeface="Times New Roman" panose="02020603050405020304" pitchFamily="18" charset="0"/>
              </a:rPr>
              <a:t>Scenario</a:t>
            </a:r>
          </a:p>
        </p:txBody>
      </p:sp>
      <p:pic>
        <p:nvPicPr>
          <p:cNvPr id="2" name="图片 1">
            <a:extLst>
              <a:ext uri="{FF2B5EF4-FFF2-40B4-BE49-F238E27FC236}">
                <a16:creationId xmlns:a16="http://schemas.microsoft.com/office/drawing/2014/main" xmlns="" id="{3E622F83-6E43-45A1-96A0-17A9A4FDE4F4}"/>
              </a:ext>
            </a:extLst>
          </p:cNvPr>
          <p:cNvPicPr>
            <a:picLocks noChangeAspect="1"/>
          </p:cNvPicPr>
          <p:nvPr/>
        </p:nvPicPr>
        <p:blipFill rotWithShape="1">
          <a:blip r:embed="rId13"/>
          <a:srcRect l="8926" t="9715" r="8580" b="7481"/>
          <a:stretch/>
        </p:blipFill>
        <p:spPr>
          <a:xfrm>
            <a:off x="1110060" y="1569291"/>
            <a:ext cx="2914628" cy="2525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 3">
            <a:extLst>
              <a:ext uri="{FF2B5EF4-FFF2-40B4-BE49-F238E27FC236}">
                <a16:creationId xmlns:a16="http://schemas.microsoft.com/office/drawing/2014/main" xmlns="" id="{F6E10E6C-BCBE-4902-BB0E-4415A9B6AF4F}"/>
              </a:ext>
            </a:extLst>
          </p:cNvPr>
          <p:cNvPicPr>
            <a:picLocks noChangeAspect="1"/>
          </p:cNvPicPr>
          <p:nvPr/>
        </p:nvPicPr>
        <p:blipFill>
          <a:blip r:embed="rId14"/>
          <a:stretch>
            <a:fillRect/>
          </a:stretch>
        </p:blipFill>
        <p:spPr>
          <a:xfrm>
            <a:off x="1066357" y="4350268"/>
            <a:ext cx="3002035" cy="2000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平行四边形 9"/>
          <p:cNvSpPr/>
          <p:nvPr>
            <p:custDataLst>
              <p:tags r:id="rId2"/>
            </p:custDataLst>
          </p:nvPr>
        </p:nvSpPr>
        <p:spPr>
          <a:xfrm>
            <a:off x="3735572" y="220997"/>
            <a:ext cx="2027738" cy="333375"/>
          </a:xfrm>
          <a:prstGeom prst="parallelogram">
            <a:avLst/>
          </a:prstGeom>
          <a:solidFill>
            <a:srgbClr val="7CDBB9">
              <a:alpha val="30000"/>
            </a:srgbClr>
          </a:solidFill>
          <a:ln>
            <a:noFill/>
          </a:ln>
          <a:effectLst>
            <a:outerShdw blurRad="177800" dist="76200" dir="5400000" sx="90000" sy="90000" algn="t" rotWithShape="0">
              <a:srgbClr val="61A3D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buClrTx/>
              <a:buSzTx/>
              <a:defRPr/>
            </a:pPr>
            <a:r>
              <a:rPr lang="en-US" altLang="zh-CN" sz="2400" b="1" dirty="0">
                <a:solidFill>
                  <a:schemeClr val="tx1">
                    <a:lumMod val="60000"/>
                    <a:lumOff val="40000"/>
                  </a:schemeClr>
                </a:solidFill>
                <a:ea typeface="微软雅黑" panose="020B0503020204020204" charset="-122"/>
                <a:sym typeface="+mn-ea"/>
              </a:rPr>
              <a:t>Activate</a:t>
            </a:r>
          </a:p>
        </p:txBody>
      </p:sp>
      <p:sp>
        <p:nvSpPr>
          <p:cNvPr id="11" name="平行四边形 10"/>
          <p:cNvSpPr/>
          <p:nvPr>
            <p:custDataLst>
              <p:tags r:id="rId3"/>
            </p:custDataLst>
          </p:nvPr>
        </p:nvSpPr>
        <p:spPr>
          <a:xfrm>
            <a:off x="5777018" y="220997"/>
            <a:ext cx="2147189" cy="333375"/>
          </a:xfrm>
          <a:prstGeom prst="parallelogram">
            <a:avLst/>
          </a:prstGeom>
          <a:solidFill>
            <a:srgbClr val="7CD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ea typeface="微软雅黑" panose="020B0503020204020204" charset="-122"/>
                <a:sym typeface="+mn-ea"/>
              </a:rPr>
              <a:t>Acquire</a:t>
            </a:r>
          </a:p>
        </p:txBody>
      </p:sp>
      <p:sp>
        <p:nvSpPr>
          <p:cNvPr id="12" name="平行四边形 11"/>
          <p:cNvSpPr/>
          <p:nvPr>
            <p:custDataLst>
              <p:tags r:id="rId4"/>
            </p:custDataLst>
          </p:nvPr>
        </p:nvSpPr>
        <p:spPr>
          <a:xfrm>
            <a:off x="7937915" y="231792"/>
            <a:ext cx="2027738" cy="333375"/>
          </a:xfrm>
          <a:prstGeom prst="parallelogram">
            <a:avLst/>
          </a:prstGeom>
          <a:solidFill>
            <a:srgbClr val="7CDB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400" b="1" dirty="0">
                <a:solidFill>
                  <a:schemeClr val="tx1">
                    <a:lumMod val="60000"/>
                    <a:lumOff val="40000"/>
                  </a:schemeClr>
                </a:solidFill>
                <a:ea typeface="微软雅黑" panose="020B0503020204020204" charset="-122"/>
              </a:rPr>
              <a:t>Apply</a:t>
            </a:r>
          </a:p>
        </p:txBody>
      </p:sp>
      <p:sp>
        <p:nvSpPr>
          <p:cNvPr id="13" name="平行四边形 12"/>
          <p:cNvSpPr/>
          <p:nvPr>
            <p:custDataLst>
              <p:tags r:id="rId5"/>
            </p:custDataLst>
          </p:nvPr>
        </p:nvSpPr>
        <p:spPr>
          <a:xfrm>
            <a:off x="9973927" y="231792"/>
            <a:ext cx="2147189" cy="333375"/>
          </a:xfrm>
          <a:prstGeom prst="parallelogram">
            <a:avLst/>
          </a:prstGeom>
          <a:solidFill>
            <a:srgbClr val="7CDB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60000"/>
                    <a:lumOff val="40000"/>
                  </a:schemeClr>
                </a:solidFill>
                <a:ea typeface="微软雅黑" panose="020B0503020204020204" charset="-122"/>
                <a:sym typeface="+mn-ea"/>
              </a:rPr>
              <a:t>Assess</a:t>
            </a:r>
          </a:p>
        </p:txBody>
      </p:sp>
      <p:sp>
        <p:nvSpPr>
          <p:cNvPr id="33" name="文本框 32"/>
          <p:cNvSpPr txBox="1"/>
          <p:nvPr>
            <p:custDataLst>
              <p:tags r:id="rId6"/>
            </p:custDataLst>
          </p:nvPr>
        </p:nvSpPr>
        <p:spPr>
          <a:xfrm>
            <a:off x="1557655" y="994410"/>
            <a:ext cx="7341235" cy="521970"/>
          </a:xfrm>
          <a:prstGeom prst="rect">
            <a:avLst/>
          </a:prstGeom>
          <a:noFill/>
        </p:spPr>
        <p:txBody>
          <a:bodyPr wrap="square" rtlCol="0">
            <a:spAutoFit/>
          </a:bodyPr>
          <a:lstStyle/>
          <a:p>
            <a:r>
              <a:rPr lang="en-US" altLang="zh-CN" sz="2800" b="1" dirty="0">
                <a:solidFill>
                  <a:srgbClr val="F65E2F"/>
                </a:solidFill>
              </a:rPr>
              <a:t>Getting Along with the Chinese</a:t>
            </a:r>
          </a:p>
        </p:txBody>
      </p:sp>
      <p:sp>
        <p:nvSpPr>
          <p:cNvPr id="2" name="文本框 1"/>
          <p:cNvSpPr txBox="1"/>
          <p:nvPr/>
        </p:nvSpPr>
        <p:spPr>
          <a:xfrm>
            <a:off x="1386840" y="1626235"/>
            <a:ext cx="10131425" cy="946785"/>
          </a:xfrm>
          <a:prstGeom prst="rect">
            <a:avLst/>
          </a:prstGeom>
        </p:spPr>
        <p:txBody>
          <a:bodyPr wrap="square">
            <a:noAutofit/>
            <a:extLst>
              <a:ext uri="{4A0BC546-FE56-4ADE-93B0-CB8AF2F6F144}">
                <wpsdc:textFrameExt xmlns:wpsdc="http://www.wps.cn/officeDocument/2022/drawingmlCustomData" xmlns="" type="text"/>
              </a:ext>
            </a:extLst>
          </a:bodyPr>
          <a:lstStyle/>
          <a:p>
            <a:pPr algn="l"/>
            <a:r>
              <a:rPr lang="zh-CN" altLang="en-US" sz="2400" dirty="0">
                <a:latin typeface="Arial" panose="020B0604020202020204" pitchFamily="34" charset="0"/>
                <a:ea typeface="微软雅黑" panose="020B0503020204020204" charset="-122"/>
              </a:rPr>
              <a:t>1.</a:t>
            </a:r>
            <a:r>
              <a:rPr lang="en-US" altLang="zh-CN" sz="2400" dirty="0">
                <a:latin typeface="Arial" panose="020B0604020202020204" pitchFamily="34" charset="0"/>
                <a:ea typeface="微软雅黑" panose="020B0503020204020204" charset="-122"/>
              </a:rPr>
              <a:t>   </a:t>
            </a:r>
            <a:r>
              <a:rPr lang="zh-CN" altLang="en-US" sz="2400" dirty="0">
                <a:latin typeface="Arial" panose="020B0604020202020204" pitchFamily="34" charset="0"/>
                <a:ea typeface="微软雅黑" panose="020B0503020204020204" charset="-122"/>
              </a:rPr>
              <a:t>It</a:t>
            </a:r>
            <a:r>
              <a:rPr lang="en-US" altLang="zh-CN" sz="2400" dirty="0">
                <a:latin typeface="Arial" panose="020B0604020202020204" pitchFamily="34" charset="0"/>
                <a:ea typeface="微软雅黑" panose="020B0503020204020204" charset="-122"/>
              </a:rPr>
              <a:t>’</a:t>
            </a:r>
            <a:r>
              <a:rPr lang="zh-CN" altLang="en-US" sz="2400" dirty="0">
                <a:latin typeface="Arial" panose="020B0604020202020204" pitchFamily="34" charset="0"/>
                <a:ea typeface="微软雅黑" panose="020B0503020204020204" charset="-122"/>
              </a:rPr>
              <a:t>s </a:t>
            </a:r>
            <a:r>
              <a:rPr lang="zh-CN" altLang="en-US" sz="2400" dirty="0">
                <a:solidFill>
                  <a:srgbClr val="FF0000"/>
                </a:solidFill>
                <a:latin typeface="Arial" panose="020B0604020202020204" pitchFamily="34" charset="0"/>
                <a:ea typeface="微软雅黑" panose="020B0503020204020204" charset="-122"/>
              </a:rPr>
              <a:t>generally easy</a:t>
            </a:r>
            <a:r>
              <a:rPr lang="zh-CN" altLang="en-US" sz="2400" dirty="0">
                <a:latin typeface="Arial" panose="020B0604020202020204" pitchFamily="34" charset="0"/>
                <a:ea typeface="微软雅黑" panose="020B0503020204020204" charset="-122"/>
              </a:rPr>
              <a:t> to get along with the Chinese, who are usually </a:t>
            </a:r>
            <a:r>
              <a:rPr lang="zh-CN" altLang="en-US" sz="2400" dirty="0">
                <a:solidFill>
                  <a:srgbClr val="FF0000"/>
                </a:solidFill>
                <a:latin typeface="Arial" panose="020B0604020202020204" pitchFamily="34" charset="0"/>
                <a:ea typeface="微软雅黑" panose="020B0503020204020204" charset="-122"/>
              </a:rPr>
              <a:t>tolerant</a:t>
            </a:r>
            <a:r>
              <a:rPr lang="zh-CN" altLang="en-US" sz="2400" dirty="0">
                <a:latin typeface="Arial" panose="020B0604020202020204" pitchFamily="34" charset="0"/>
                <a:ea typeface="微软雅黑" panose="020B0503020204020204" charset="-122"/>
              </a:rPr>
              <a:t> and </a:t>
            </a:r>
            <a:r>
              <a:rPr lang="zh-CN" altLang="en-US" sz="2400" dirty="0">
                <a:solidFill>
                  <a:srgbClr val="FF0000"/>
                </a:solidFill>
                <a:latin typeface="Arial" panose="020B0604020202020204" pitchFamily="34" charset="0"/>
                <a:ea typeface="微软雅黑" panose="020B0503020204020204" charset="-122"/>
              </a:rPr>
              <a:t>hospitable</a:t>
            </a:r>
            <a:r>
              <a:rPr lang="zh-CN" altLang="en-US" sz="2400" dirty="0">
                <a:latin typeface="Arial" panose="020B0604020202020204" pitchFamily="34" charset="0"/>
                <a:ea typeface="微软雅黑" panose="020B0503020204020204" charset="-122"/>
              </a:rPr>
              <a:t>, but it still helps a lot to know their dos and don'ts.</a:t>
            </a:r>
          </a:p>
        </p:txBody>
      </p:sp>
      <p:sp>
        <p:nvSpPr>
          <p:cNvPr id="3" name="文本框 2"/>
          <p:cNvSpPr txBox="1"/>
          <p:nvPr/>
        </p:nvSpPr>
        <p:spPr>
          <a:xfrm>
            <a:off x="1558290" y="2858135"/>
            <a:ext cx="3571271" cy="2874645"/>
          </a:xfrm>
          <a:prstGeom prst="rect">
            <a:avLst/>
          </a:prstGeom>
        </p:spPr>
        <p:txBody>
          <a:bodyPr wrap="square">
            <a:noAutofit/>
            <a:extLst>
              <a:ext uri="{4A0BC546-FE56-4ADE-93B0-CB8AF2F6F144}">
                <wpsdc:textFrameExt xmlns:wpsdc="http://www.wps.cn/officeDocument/2022/drawingmlCustomData" xmlns="" type="text"/>
              </a:ext>
            </a:extLst>
          </a:bodyPr>
          <a:lstStyle/>
          <a:p>
            <a:pPr algn="l">
              <a:lnSpc>
                <a:spcPct val="125000"/>
              </a:lnSpc>
              <a:spcBef>
                <a:spcPts val="0"/>
              </a:spcBef>
              <a:spcAft>
                <a:spcPts val="0"/>
              </a:spcAft>
            </a:pPr>
            <a:r>
              <a:rPr lang="en-US" altLang="zh-CN" sz="2400" dirty="0">
                <a:ea typeface="微软雅黑" panose="020B0503020204020204" charset="-122"/>
                <a:cs typeface="Arial" panose="020B0604020202020204" pitchFamily="34" charset="0"/>
              </a:rPr>
              <a:t>     </a:t>
            </a:r>
            <a:r>
              <a:rPr lang="zh-CN" altLang="en-US" sz="2400" dirty="0">
                <a:ea typeface="微软雅黑" panose="020B0503020204020204" charset="-122"/>
                <a:cs typeface="Arial" panose="020B0604020202020204" pitchFamily="34" charset="0"/>
              </a:rPr>
              <a:t>A </a:t>
            </a:r>
            <a:r>
              <a:rPr lang="zh-CN" altLang="en-US" sz="2400" dirty="0">
                <a:solidFill>
                  <a:srgbClr val="FF0000"/>
                </a:solidFill>
                <a:ea typeface="微软雅黑" panose="020B0503020204020204" charset="-122"/>
                <a:cs typeface="Arial" panose="020B0604020202020204" pitchFamily="34" charset="0"/>
              </a:rPr>
              <a:t>hospitable </a:t>
            </a:r>
            <a:r>
              <a:rPr lang="zh-CN" altLang="en-US" sz="2400" dirty="0">
                <a:ea typeface="微软雅黑" panose="020B0503020204020204" charset="-122"/>
                <a:cs typeface="Arial" panose="020B0604020202020204" pitchFamily="34" charset="0"/>
              </a:rPr>
              <a:t>person is friendly, generous, and welcoming to</a:t>
            </a:r>
            <a:r>
              <a:rPr lang="zh-CN" altLang="en-US" sz="2400" dirty="0">
                <a:solidFill>
                  <a:srgbClr val="0070C0"/>
                </a:solidFill>
                <a:ea typeface="微软雅黑" panose="020B0503020204020204" charset="-122"/>
                <a:cs typeface="Arial" panose="020B0604020202020204" pitchFamily="34" charset="0"/>
              </a:rPr>
              <a:t> guests or people they have just met</a:t>
            </a:r>
            <a:r>
              <a:rPr lang="zh-CN" altLang="en-US" sz="2400" dirty="0">
                <a:ea typeface="微软雅黑" panose="020B0503020204020204" charset="-122"/>
                <a:cs typeface="Arial" panose="020B0604020202020204" pitchFamily="34" charset="0"/>
              </a:rPr>
              <a:t>. </a:t>
            </a:r>
          </a:p>
        </p:txBody>
      </p:sp>
      <p:pic>
        <p:nvPicPr>
          <p:cNvPr id="4" name="图片 3"/>
          <p:cNvPicPr>
            <a:picLocks noChangeAspect="1"/>
          </p:cNvPicPr>
          <p:nvPr/>
        </p:nvPicPr>
        <p:blipFill>
          <a:blip r:embed="rId9"/>
          <a:stretch>
            <a:fillRect/>
          </a:stretch>
        </p:blipFill>
        <p:spPr>
          <a:xfrm>
            <a:off x="6010275" y="2682875"/>
            <a:ext cx="3955415" cy="2971800"/>
          </a:xfrm>
          <a:prstGeom prst="rect">
            <a:avLst/>
          </a:prstGeom>
        </p:spPr>
      </p:pic>
      <p:cxnSp>
        <p:nvCxnSpPr>
          <p:cNvPr id="6" name="直接连接符 5">
            <a:extLst>
              <a:ext uri="{FF2B5EF4-FFF2-40B4-BE49-F238E27FC236}">
                <a16:creationId xmlns:a16="http://schemas.microsoft.com/office/drawing/2014/main" xmlns="" id="{7B0F776D-DCA8-4137-AA3C-18CAA4AE5770}"/>
              </a:ext>
            </a:extLst>
          </p:cNvPr>
          <p:cNvCxnSpPr/>
          <p:nvPr/>
        </p:nvCxnSpPr>
        <p:spPr>
          <a:xfrm>
            <a:off x="8631044" y="2408663"/>
            <a:ext cx="24978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3785c1ac-f1dd-457e-b3d1-b36968a46323"/>
  <p:tag name="COMMONDATA" val="eyJoZGlkIjoiYzUxNmUyN2M1NDExYWQ2NTIwYWUyZTMzYWRkNjUxZDMifQ=="/>
  <p:tag name="RESOURCE_RECORD_KEY" val="{&quot;13&quot;:[4364957],&quot;70&quot;:[3314360]}"/>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SLIDE_ID" val="custom160033_22"/>
  <p:tag name="KSO_WM_SLIDE_INDEX" val="22"/>
  <p:tag name="KSO_WM_SLIDE_LAYOUT" val="f_l"/>
  <p:tag name="KSO_WM_SLIDE_LAYOUT_CNT" val="1_1"/>
  <p:tag name="KSO_WM_SLIDE_TYPE" val="text"/>
  <p:tag name="KSO_WM_BEAUTIFY_FLAG" val="#wm#"/>
  <p:tag name="KSO_WM_SLIDE_POSITION" val="51*30"/>
  <p:tag name="KSO_WM_SLIDE_SIZE" val="872*486"/>
  <p:tag name="KSO_WM_SLIDE_ITEM_CNT" val="3"/>
  <p:tag name="KSO_WM_TEMPLATE_CATEGORY" val="custom"/>
  <p:tag name="KSO_WM_TEMPLATE_INDEX" val="160434"/>
  <p:tag name="KSO_WM_TAG_VERSION" val="1.0"/>
  <p:tag name="KSO_WM_DIAGRAM_GROUP_CODE" val="l1-9"/>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PA" val="v5.2.2"/>
  <p:tag name="PAMAINTYPE" val="4"/>
  <p:tag name="PATYPE" val="176"/>
  <p:tag name="PASUBTYPE" val="282"/>
  <p:tag name="RESOURCELIBID_SHAPE" val="489341"/>
  <p:tag name="RESOURCELIB_SHAPETYPE" val="4"/>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34"/>
</p:tagLst>
</file>

<file path=ppt/tags/tag130.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SLIDE_ID" val="custom160033_22"/>
  <p:tag name="KSO_WM_SLIDE_INDEX" val="22"/>
  <p:tag name="KSO_WM_SLIDE_LAYOUT" val="f_l"/>
  <p:tag name="KSO_WM_SLIDE_LAYOUT_CNT" val="1_1"/>
  <p:tag name="KSO_WM_SLIDE_TYPE" val="text"/>
  <p:tag name="KSO_WM_BEAUTIFY_FLAG" val="#wm#"/>
  <p:tag name="KSO_WM_SLIDE_POSITION" val="51*30"/>
  <p:tag name="KSO_WM_SLIDE_SIZE" val="872*486"/>
  <p:tag name="KSO_WM_SLIDE_ITEM_CNT" val="3"/>
  <p:tag name="KSO_WM_TEMPLATE_CATEGORY" val="custom"/>
  <p:tag name="KSO_WM_TEMPLATE_INDEX" val="160434"/>
  <p:tag name="KSO_WM_TAG_VERSION" val="1.0"/>
  <p:tag name="KSO_WM_DIAGRAM_GROUP_CODE" val="l1-9"/>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UNIT_TABLE_BEAUTIFY" val="smartTable{6333d758-db99-408a-900a-9e3a2a5aca9e}"/>
  <p:tag name="TABLE_ENDDRAG_ORIGIN_RECT" val="757*313"/>
  <p:tag name="TABLE_ENDDRAG_RECT" val="127*174*757*313"/>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34"/>
</p:tagLst>
</file>

<file path=ppt/tags/tag14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PA" val="v5.2.2"/>
  <p:tag name="PAMAINTYPE" val="4"/>
  <p:tag name="PATYPE" val="176"/>
  <p:tag name="PASUBTYPE" val="282"/>
  <p:tag name="RESOURCELIBID_SHAPE" val="489341"/>
  <p:tag name="RESOURCELIB_SHAPETYPE" val="4"/>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SLIDE_ID" val="custom160033_22"/>
  <p:tag name="KSO_WM_SLIDE_INDEX" val="22"/>
  <p:tag name="KSO_WM_SLIDE_LAYOUT" val="f_l"/>
  <p:tag name="KSO_WM_SLIDE_LAYOUT_CNT" val="1_1"/>
  <p:tag name="KSO_WM_SLIDE_TYPE" val="text"/>
  <p:tag name="KSO_WM_BEAUTIFY_FLAG" val="#wm#"/>
  <p:tag name="KSO_WM_SLIDE_POSITION" val="51*30"/>
  <p:tag name="KSO_WM_SLIDE_SIZE" val="872*486"/>
  <p:tag name="KSO_WM_SLIDE_ITEM_CNT" val="3"/>
  <p:tag name="KSO_WM_TEMPLATE_CATEGORY" val="custom"/>
  <p:tag name="KSO_WM_TEMPLATE_INDEX" val="160434"/>
  <p:tag name="KSO_WM_TAG_VERSION" val="1.0"/>
  <p:tag name="KSO_WM_DIAGRAM_GROUP_CODE" val="l1-9"/>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UNIT_TABLE_BEAUTIFY" val="smartTable{cf544747-26fc-4d3c-93dc-0f9bffe89b9c}"/>
  <p:tag name="TABLE_ENDDRAG_ORIGIN_RECT" val="790*289"/>
  <p:tag name="TABLE_ENDDRAG_RECT" val="133*173*790*289"/>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PA" val="v5.2.2"/>
  <p:tag name="PAMAINTYPE" val="4"/>
  <p:tag name="PATYPE" val="176"/>
  <p:tag name="PASUBTYPE" val="282"/>
  <p:tag name="RESOURCELIBID_SHAPE" val="489341"/>
  <p:tag name="RESOURCELIB_SHAPETYPE" val="4"/>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34"/>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SLIDE_ID" val="custom160033_22"/>
  <p:tag name="KSO_WM_SLIDE_INDEX" val="22"/>
  <p:tag name="KSO_WM_SLIDE_LAYOUT" val="f_l"/>
  <p:tag name="KSO_WM_SLIDE_LAYOUT_CNT" val="1_1"/>
  <p:tag name="KSO_WM_SLIDE_TYPE" val="text"/>
  <p:tag name="KSO_WM_BEAUTIFY_FLAG" val="#wm#"/>
  <p:tag name="KSO_WM_SLIDE_POSITION" val="51*30"/>
  <p:tag name="KSO_WM_SLIDE_SIZE" val="872*486"/>
  <p:tag name="KSO_WM_SLIDE_ITEM_CNT" val="3"/>
  <p:tag name="KSO_WM_TEMPLATE_CATEGORY" val="custom"/>
  <p:tag name="KSO_WM_TEMPLATE_INDEX" val="160434"/>
  <p:tag name="KSO_WM_TAG_VERSION" val="1.0"/>
  <p:tag name="KSO_WM_DIAGRAM_GROUP_CODE" val="l1-9"/>
</p:tagLst>
</file>

<file path=ppt/tags/tag20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769,&quot;width&quot;:13447}"/>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PA" val="v5.2.2"/>
  <p:tag name="PAMAINTYPE" val="4"/>
  <p:tag name="PATYPE" val="176"/>
  <p:tag name="PASUBTYPE" val="282"/>
  <p:tag name="RESOURCELIBID_SHAPE" val="489341"/>
  <p:tag name="RESOURCELIB_SHAPETYPE" val="4"/>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SLIDE_ID" val="custom160033_22"/>
  <p:tag name="KSO_WM_SLIDE_INDEX" val="22"/>
  <p:tag name="KSO_WM_SLIDE_LAYOUT" val="f_l"/>
  <p:tag name="KSO_WM_SLIDE_LAYOUT_CNT" val="1_1"/>
  <p:tag name="KSO_WM_SLIDE_TYPE" val="text"/>
  <p:tag name="KSO_WM_BEAUTIFY_FLAG" val="#wm#"/>
  <p:tag name="KSO_WM_SLIDE_POSITION" val="51*30"/>
  <p:tag name="KSO_WM_SLIDE_SIZE" val="872*486"/>
  <p:tag name="KSO_WM_SLIDE_ITEM_CNT" val="3"/>
  <p:tag name="KSO_WM_TEMPLATE_CATEGORY" val="custom"/>
  <p:tag name="KSO_WM_TEMPLATE_INDEX" val="160434"/>
  <p:tag name="KSO_WM_TAG_VERSION" val="1.0"/>
  <p:tag name="KSO_WM_DIAGRAM_GROUP_CODE" val="l1-9"/>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PA" val="v5.2.2"/>
  <p:tag name="PAMAINTYPE" val="4"/>
  <p:tag name="PATYPE" val="176"/>
  <p:tag name="PASUBTYPE" val="282"/>
  <p:tag name="RESOURCELIBID_SHAPE" val="489341"/>
  <p:tag name="RESOURCELIB_SHAPETYPE" val="4"/>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i*1_1_7"/>
  <p:tag name="KSO_WM_TEMPLATE_CATEGORY" val="diagram"/>
  <p:tag name="KSO_WM_TEMPLATE_INDEX" val="20231086"/>
  <p:tag name="KSO_WM_UNIT_LAYERLEVEL" val="1_1_1"/>
  <p:tag name="KSO_WM_TAG_VERSION" val="3.0"/>
  <p:tag name="KSO_WM_DIAGRAM_GROUP_CODE" val="n1-1"/>
  <p:tag name="KSO_WM_UNIT_TYPE" val="n_h_i"/>
  <p:tag name="KSO_WM_UNIT_INDEX" val="1_1_7"/>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43.65,&quot;width&quot;:837.65}"/>
  <p:tag name="KSO_WM_DIAGRAM_COLOR_MATCH_VALUE" val="{&quot;shape&quot;:{&quot;fill&quot;:{&quot;gradient&quot;:[{&quot;brightness&quot;:0.800000011920929,&quot;colorType&quot;:1,&quot;foreColorIndex&quot;:5,&quot;pos&quot;:0.3499999940395355,&quot;transparency&quot;:1},{&quot;brightness&quot;:0.800000011920929,&quot;colorType&quot;:1,&quot;foreColorIndex&quot;:5,&quot;pos&quot;:1,&quot;transparency&quot;:0},{&quot;brightness&quot;:0.949999988079071,&quot;colorType&quot;:1,&quot;foreColorIndex&quot;:5,&quot;pos&quot;:0.7400000095367432,&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h_i*1_2_4_1"/>
  <p:tag name="KSO_WM_TEMPLATE_CATEGORY" val="diagram"/>
  <p:tag name="KSO_WM_TEMPLATE_INDEX" val="20231086"/>
  <p:tag name="KSO_WM_UNIT_LAYERLEVEL" val="1_1_1_1"/>
  <p:tag name="KSO_WM_TAG_VERSION" val="3.0"/>
  <p:tag name="KSO_WM_DIAGRAM_GROUP_CODE" val="n1-1"/>
  <p:tag name="KSO_WM_UNIT_TYPE" val="n_h_h_i"/>
  <p:tag name="KSO_WM_UNIT_INDEX" val="1_2_4_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gradient&quot;:[{&quot;brightness&quot;:0.800000011920929,&quot;colorType&quot;:1,&quot;foreColorIndex&quot;:5,&quot;pos&quot;:1,&quot;transparency&quot;:1},{&quot;brightness&quot;:0.4000000059604645,&quot;colorType&quot;:1,&quot;foreColorIndex&quot;:5,&quot;pos&quot;:0.23000000417232513,&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34"/>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h_i*1_2_2_1"/>
  <p:tag name="KSO_WM_TEMPLATE_CATEGORY" val="diagram"/>
  <p:tag name="KSO_WM_TEMPLATE_INDEX" val="20231086"/>
  <p:tag name="KSO_WM_UNIT_LAYERLEVEL" val="1_1_1_1"/>
  <p:tag name="KSO_WM_TAG_VERSION" val="3.0"/>
  <p:tag name="KSO_WM_DIAGRAM_GROUP_CODE" val="n1-1"/>
  <p:tag name="KSO_WM_UNIT_TYPE" val="n_h_h_i"/>
  <p:tag name="KSO_WM_UNIT_INDEX" val="1_2_2_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gradient&quot;:[{&quot;brightness&quot;:0.800000011920929,&quot;colorType&quot;:1,&quot;foreColorIndex&quot;:5,&quot;pos&quot;:1,&quot;transparency&quot;:1},{&quot;brightness&quot;:0.4000000059604645,&quot;colorType&quot;:1,&quot;foreColorIndex&quot;:5,&quot;pos&quot;:0.23000000417232513,&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086_3*n_h_h_a*1_2_4_1"/>
  <p:tag name="KSO_WM_TEMPLATE_CATEGORY" val="diagram"/>
  <p:tag name="KSO_WM_TEMPLATE_INDEX" val="20231086"/>
  <p:tag name="KSO_WM_UNIT_LAYERLEVEL" val="1_1_1_1"/>
  <p:tag name="KSO_WM_TAG_VERSION" val="3.0"/>
  <p:tag name="KSO_WM_DIAGRAM_GROUP_CODE" val="n1-1"/>
  <p:tag name="KSO_WM_DIAGRAM_VERSION" val="3"/>
  <p:tag name="KSO_WM_DIAGRAM_COLOR_TRICK" val="1"/>
  <p:tag name="KSO_WM_DIAGRAM_COLOR_TEXT_CAN_REMOVE" val="n"/>
  <p:tag name="KSO_WM_UNIT_PRESET_TEXT" val="添加项标题"/>
  <p:tag name="KSO_WM_UNIT_TEXT_FILL_FORE_SCHEMECOLOR_INDEX" val="5"/>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086_3*n_h_h_a*1_2_1_1"/>
  <p:tag name="KSO_WM_TEMPLATE_CATEGORY" val="diagram"/>
  <p:tag name="KSO_WM_TEMPLATE_INDEX" val="20231086"/>
  <p:tag name="KSO_WM_UNIT_LAYERLEVEL" val="1_1_1_1"/>
  <p:tag name="KSO_WM_TAG_VERSION" val="3.0"/>
  <p:tag name="KSO_WM_DIAGRAM_GROUP_CODE" val="n1-1"/>
  <p:tag name="KSO_WM_DIAGRAM_VERSION" val="3"/>
  <p:tag name="KSO_WM_DIAGRAM_COLOR_TRICK" val="1"/>
  <p:tag name="KSO_WM_DIAGRAM_COLOR_TEXT_CAN_REMOVE" val="n"/>
  <p:tag name="KSO_WM_UNIT_PRESET_TEXT" val="添加项标题"/>
  <p:tag name="KSO_WM_UNIT_TEXT_FILL_FORE_SCHEMECOLOR_INDEX" val="5"/>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086_3*n_h_h_a*1_2_3_1"/>
  <p:tag name="KSO_WM_TEMPLATE_CATEGORY" val="diagram"/>
  <p:tag name="KSO_WM_TEMPLATE_INDEX" val="20231086"/>
  <p:tag name="KSO_WM_UNIT_LAYERLEVEL" val="1_1_1_1"/>
  <p:tag name="KSO_WM_TAG_VERSION" val="3.0"/>
  <p:tag name="KSO_WM_DIAGRAM_GROUP_CODE" val="n1-1"/>
  <p:tag name="KSO_WM_DIAGRAM_VERSION" val="3"/>
  <p:tag name="KSO_WM_DIAGRAM_COLOR_TRICK" val="1"/>
  <p:tag name="KSO_WM_DIAGRAM_COLOR_TEXT_CAN_REMOVE" val="n"/>
  <p:tag name="KSO_WM_UNIT_PRESET_TEXT" val="添加项标题"/>
  <p:tag name="KSO_WM_UNIT_TEXT_FILL_FORE_SCHEMECOLOR_INDEX" val="5"/>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i*1_1_1"/>
  <p:tag name="KSO_WM_TEMPLATE_CATEGORY" val="diagram"/>
  <p:tag name="KSO_WM_TEMPLATE_INDEX" val="20231086"/>
  <p:tag name="KSO_WM_UNIT_LAYERLEVEL" val="1_1_1"/>
  <p:tag name="KSO_WM_TAG_VERSION" val="3.0"/>
  <p:tag name="KSO_WM_DIAGRAM_GROUP_CODE" val="n1-1"/>
  <p:tag name="KSO_WM_UNIT_TYPE" val="n_h_i"/>
  <p:tag name="KSO_WM_UNIT_INDEX" val="1_1_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43.65,&quot;width&quot;:837.65}"/>
  <p:tag name="KSO_WM_DIAGRAM_COLOR_MATCH_VALUE" val="{&quot;shape&quot;:{&quot;fill&quot;:{&quot;gradient&quot;:[{&quot;brightness&quot;:0.10000000149011612,&quot;colorType&quot;:1,&quot;foreColorIndex&quot;:5,&quot;pos&quot;:0.009999999776482582,&quot;transparency&quot;:0},{&quot;brightness&quot;:0.699999988079071,&quot;colorType&quot;:1,&quot;foreColorIndex&quot;:5,&quot;pos&quot;:0.8600000143051147,&quot;transparency&quot;:0.2700000107288360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i*1_1_2"/>
  <p:tag name="KSO_WM_TEMPLATE_CATEGORY" val="diagram"/>
  <p:tag name="KSO_WM_TEMPLATE_INDEX" val="20231086"/>
  <p:tag name="KSO_WM_UNIT_LAYERLEVEL" val="1_1_1"/>
  <p:tag name="KSO_WM_TAG_VERSION" val="3.0"/>
  <p:tag name="KSO_WM_DIAGRAM_GROUP_CODE" val="n1-1"/>
  <p:tag name="KSO_WM_UNIT_TYPE" val="n_h_i"/>
  <p:tag name="KSO_WM_UNIT_INDEX" val="1_1_2"/>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gradient&quot;:[{&quot;brightness&quot;:0.8999999761581421,&quot;colorType&quot;:1,&quot;foreColorIndex&quot;:5,&quot;pos&quot;:1,&quot;transparency&quot;:0.6899999976158142},{&quot;brightness&quot;:0.4000000059604645,&quot;colorType&quot;:1,&quot;foreColorIndex&quot;:5,&quot;pos&quot;:0.4000000059604645,&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i*1_1_3"/>
  <p:tag name="KSO_WM_TEMPLATE_CATEGORY" val="diagram"/>
  <p:tag name="KSO_WM_TEMPLATE_INDEX" val="20231086"/>
  <p:tag name="KSO_WM_UNIT_LAYERLEVEL" val="1_1_1"/>
  <p:tag name="KSO_WM_TAG_VERSION" val="3.0"/>
  <p:tag name="KSO_WM_DIAGRAM_GROUP_CODE" val="n1-1"/>
  <p:tag name="KSO_WM_UNIT_TYPE" val="n_h_i"/>
  <p:tag name="KSO_WM_UNIT_INDEX" val="1_1_3"/>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gradient&quot;:[{&quot;brightness&quot;:0.8999999761581421,&quot;colorType&quot;:1,&quot;foreColorIndex&quot;:5,&quot;pos&quot;:1,&quot;transparency&quot;:0.6899999976158142},{&quot;brightness&quot;:-0.05000000074505806,&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i*1_1_4"/>
  <p:tag name="KSO_WM_TEMPLATE_CATEGORY" val="diagram"/>
  <p:tag name="KSO_WM_TEMPLATE_INDEX" val="20231086"/>
  <p:tag name="KSO_WM_UNIT_LAYERLEVEL" val="1_1_1"/>
  <p:tag name="KSO_WM_TAG_VERSION" val="3.0"/>
  <p:tag name="KSO_WM_DIAGRAM_GROUP_CODE" val="n1-1"/>
  <p:tag name="KSO_WM_UNIT_TYPE" val="n_h_i"/>
  <p:tag name="KSO_WM_UNIT_INDEX" val="1_1_4"/>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43.65,&quot;width&quot;:837.65}"/>
  <p:tag name="KSO_WM_DIAGRAM_COLOR_MATCH_VALUE" val="{&quot;shape&quot;:{&quot;fill&quot;:{&quot;gradient&quot;:[{&quot;brightness&quot;:0.10000000149011612,&quot;colorType&quot;:1,&quot;foreColorIndex&quot;:5,&quot;pos&quot;:0.14000000059604645,&quot;transparency&quot;:0},{&quot;brightness&quot;:0.800000011920929,&quot;colorType&quot;:1,&quot;foreColorIndex&quot;:5,&quot;pos&quot;:1,&quot;transparency&quot;:0},{&quot;brightness&quot;:0.6000000238418579,&quot;colorType&quot;:1,&quot;foreColorIndex&quot;:5,&quot;pos&quot;:0.7300000190734863,&quot;transparency&quot;:0}],&quot;type&quot;:3},&quot;glow&quot;:{&quot;colorType&quot;:0},&quot;line&quot;:{&quot;gradient&quot;:[{&quot;brightness&quot;:0.800000011920929,&quot;colorType&quot;:1,&quot;foreColorIndex&quot;:5,&quot;pos&quot;:1,&quot;transparency&quot;:1},{&quot;brightness&quot;:-0.15000000596046448,&quot;colorType&quot;:1,&quot;foreColorIndex&quot;:5,&quot;pos&quot;:0.23000000417232513,&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i*1_1_5"/>
  <p:tag name="KSO_WM_TEMPLATE_CATEGORY" val="diagram"/>
  <p:tag name="KSO_WM_TEMPLATE_INDEX" val="20231086"/>
  <p:tag name="KSO_WM_UNIT_LAYERLEVEL" val="1_1_1"/>
  <p:tag name="KSO_WM_TAG_VERSION" val="3.0"/>
  <p:tag name="KSO_WM_DIAGRAM_GROUP_CODE" val="n1-1"/>
  <p:tag name="KSO_WM_UNIT_TYPE" val="n_h_i"/>
  <p:tag name="KSO_WM_UNIT_INDEX" val="1_1_5"/>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43.65,&quot;width&quot;:837.65}"/>
  <p:tag name="KSO_WM_DIAGRAM_COLOR_MATCH_VALUE" val="{&quot;shape&quot;:{&quot;fill&quot;:{&quot;gradient&quot;:[{&quot;brightness&quot;:0.10000000149011612,&quot;colorType&quot;:1,&quot;foreColorIndex&quot;:5,&quot;pos&quot;:0,&quot;transparency&quot;:0.10999999940395355},{&quot;brightness&quot;:0.10000000149011612,&quot;colorType&quot;:1,&quot;foreColorIndex&quot;:5,&quot;pos&quot;:0.6499999761581421,&quot;transparency&quot;:0.800000011920929}],&quot;type&quot;:3},&quot;glow&quot;:{&quot;colorType&quot;:0},&quot;line&quot;:{&quot;gradient&quot;:[{&quot;brightness&quot;:0.800000011920929,&quot;colorType&quot;:1,&quot;foreColorIndex&quot;:5,&quot;pos&quot;:1,&quot;transparency&quot;:1},{&quot;brightness&quot;:0,&quot;colorType&quot;:1,&quot;foreColorIndex&quot;:5,&quot;pos&quot;:0.23000000417232513,&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i*1_1_6"/>
  <p:tag name="KSO_WM_TEMPLATE_CATEGORY" val="diagram"/>
  <p:tag name="KSO_WM_TEMPLATE_INDEX" val="20231086"/>
  <p:tag name="KSO_WM_UNIT_LAYERLEVEL" val="1_1_1"/>
  <p:tag name="KSO_WM_TAG_VERSION" val="3.0"/>
  <p:tag name="KSO_WM_DIAGRAM_GROUP_CODE" val="n1-1"/>
  <p:tag name="KSO_WM_UNIT_TYPE" val="n_h_i"/>
  <p:tag name="KSO_WM_UNIT_INDEX" val="1_1_6"/>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gradient&quot;:[{&quot;brightness&quot;:0.800000011920929,&quot;colorType&quot;:1,&quot;foreColorIndex&quot;:5,&quot;pos&quot;:1,&quot;transparency&quot;:0.800000011920929},{&quot;brightness&quot;:-0.25,&quot;colorType&quot;:1,&quot;foreColorIndex&quot;:5,&quot;pos&quot;:0.23999999463558197,&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h_x*1_2_2_1"/>
  <p:tag name="KSO_WM_TEMPLATE_CATEGORY" val="diagram"/>
  <p:tag name="KSO_WM_TEMPLATE_INDEX" val="20231086"/>
  <p:tag name="KSO_WM_UNIT_LAYERLEVEL" val="1_1_1_1"/>
  <p:tag name="KSO_WM_TAG_VERSION" val="3.0"/>
  <p:tag name="KSO_WM_UNIT_VALUE" val="80*77"/>
  <p:tag name="KSO_WM_DIAGRAM_GROUP_CODE" val="n1-1"/>
  <p:tag name="KSO_WM_UNIT_TYPE" val="n_h_h_x"/>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343.65,&quot;width&quot;:837.65}"/>
  <p:tag name="KSO_WM_DIAGRAM_COLOR_MATCH_VALUE" val="{&quot;shape&quot;:{&quot;fill&quot;:{&quot;gradient&quot;:[{&quot;brightness&quot;:0,&quot;colorType&quot;:1,&quot;foreColorIndex&quot;:5,&quot;pos&quot;:0,&quot;transparency&quot;:0},{&quot;brightness&quot;:0.6000000238418579,&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h_x*1_2_4_1"/>
  <p:tag name="KSO_WM_TEMPLATE_CATEGORY" val="diagram"/>
  <p:tag name="KSO_WM_TEMPLATE_INDEX" val="20231086"/>
  <p:tag name="KSO_WM_UNIT_LAYERLEVEL" val="1_1_1_1"/>
  <p:tag name="KSO_WM_TAG_VERSION" val="3.0"/>
  <p:tag name="KSO_WM_UNIT_VALUE" val="88*85"/>
  <p:tag name="KSO_WM_DIAGRAM_GROUP_CODE" val="n1-1"/>
  <p:tag name="KSO_WM_UNIT_TYPE" val="n_h_h_x"/>
  <p:tag name="KSO_WM_UNIT_INDEX" val="1_2_4_1"/>
  <p:tag name="KSO_WM_DIAGRAM_VERSION" val="3"/>
  <p:tag name="KSO_WM_DIAGRAM_COLOR_TRICK" val="1"/>
  <p:tag name="KSO_WM_DIAGRAM_COLOR_TEXT_CAN_REMOVE" val="n"/>
  <p:tag name="KSO_WM_DIAGRAM_MAX_ITEMCNT" val="6"/>
  <p:tag name="KSO_WM_DIAGRAM_MIN_ITEMCNT" val="2"/>
  <p:tag name="KSO_WM_DIAGRAM_VIRTUALLY_FRAME" val="{&quot;height&quot;:343.65,&quot;width&quot;:837.65}"/>
  <p:tag name="KSO_WM_DIAGRAM_COLOR_MATCH_VALUE" val="{&quot;shape&quot;:{&quot;fill&quot;:{&quot;gradient&quot;:[{&quot;brightness&quot;:0.10000000149011612,&quot;colorType&quot;:1,&quot;foreColorIndex&quot;:5,&quot;pos&quot;:0,&quot;transparency&quot;:0},{&quot;brightness&quot;:0.699999988079071,&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4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ID" val="diagram20231086_3*n_h_a*1_1_1"/>
  <p:tag name="KSO_WM_TEMPLATE_CATEGORY" val="diagram"/>
  <p:tag name="KSO_WM_TEMPLATE_INDEX" val="20231086"/>
  <p:tag name="KSO_WM_UNIT_LAYERLEVEL" val="1_1_1"/>
  <p:tag name="KSO_WM_TAG_VERSION" val="3.0"/>
  <p:tag name="KSO_WM_DIAGRAM_GROUP_CODE" val="n1-1"/>
  <p:tag name="KSO_WM_DIAGRAM_VERSION" val="3"/>
  <p:tag name="KSO_WM_DIAGRAM_COLOR_TRICK" val="1"/>
  <p:tag name="KSO_WM_DIAGRAM_COLOR_TEXT_CAN_REMOVE" val="n"/>
  <p:tag name="KSO_WM_UNIT_PRESET_TEXT" val="单击此处&#10;添加项标题"/>
  <p:tag name="KSO_WM_UNIT_TEXT_FILL_FORE_SCHEMECOLOR_INDEX" val="5"/>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h_i*1_2_3_1"/>
  <p:tag name="KSO_WM_TEMPLATE_CATEGORY" val="diagram"/>
  <p:tag name="KSO_WM_TEMPLATE_INDEX" val="20231086"/>
  <p:tag name="KSO_WM_UNIT_LAYERLEVEL" val="1_1_1_1"/>
  <p:tag name="KSO_WM_TAG_VERSION" val="3.0"/>
  <p:tag name="KSO_WM_DIAGRAM_GROUP_CODE" val="n1-1"/>
  <p:tag name="KSO_WM_UNIT_TYPE" val="n_h_h_i"/>
  <p:tag name="KSO_WM_UNIT_INDEX" val="1_2_3_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gradient&quot;:[{&quot;brightness&quot;:0.800000011920929,&quot;colorType&quot;:1,&quot;foreColorIndex&quot;:5,&quot;pos&quot;:1,&quot;transparency&quot;:1},{&quot;brightness&quot;:0.4000000059604645,&quot;colorType&quot;:1,&quot;foreColorIndex&quot;:5,&quot;pos&quot;:0.23000000417232513,&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h_i*1_2_1_1"/>
  <p:tag name="KSO_WM_TEMPLATE_CATEGORY" val="diagram"/>
  <p:tag name="KSO_WM_TEMPLATE_INDEX" val="20231086"/>
  <p:tag name="KSO_WM_UNIT_LAYERLEVEL" val="1_1_1_1"/>
  <p:tag name="KSO_WM_TAG_VERSION" val="3.0"/>
  <p:tag name="KSO_WM_DIAGRAM_GROUP_CODE" val="n1-1"/>
  <p:tag name="KSO_WM_UNIT_TYPE" val="n_h_h_i"/>
  <p:tag name="KSO_WM_UNIT_INDEX" val="1_2_1_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gradient&quot;:[{&quot;brightness&quot;:0.800000011920929,&quot;colorType&quot;:1,&quot;foreColorIndex&quot;:5,&quot;pos&quot;:1,&quot;transparency&quot;:1},{&quot;brightness&quot;:0.4000000059604645,&quot;colorType&quot;:1,&quot;foreColorIndex&quot;:5,&quot;pos&quot;:0.23000000417232513,&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h_i*1_2_3_2"/>
  <p:tag name="KSO_WM_TEMPLATE_CATEGORY" val="diagram"/>
  <p:tag name="KSO_WM_TEMPLATE_INDEX" val="20231086"/>
  <p:tag name="KSO_WM_UNIT_LAYERLEVEL" val="1_1_1_1"/>
  <p:tag name="KSO_WM_TAG_VERSION" val="3.0"/>
  <p:tag name="KSO_WM_DIAGRAM_GROUP_CODE" val="n1-1"/>
  <p:tag name="KSO_WM_UNIT_TYPE" val="n_h_h_i"/>
  <p:tag name="KSO_WM_UNIT_INDEX" val="1_2_3_2"/>
  <p:tag name="KSO_WM_DIAGRAM_VERSION" val="3"/>
  <p:tag name="KSO_WM_DIAGRAM_COLOR_TRICK" val="1"/>
  <p:tag name="KSO_WM_DIAGRAM_COLOR_TEXT_CAN_REMOVE" val="n"/>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gradient&quot;:[{&quot;brightness&quot;:0.800000011920929,&quot;colorType&quot;:1,&quot;foreColorIndex&quot;:5,&quot;pos&quot;:1,&quot;transparency&quot;:1},{&quot;brightness&quot;:0.4000000059604645,&quot;colorType&quot;:1,&quot;foreColorIndex&quot;:5,&quot;pos&quot;:0.7699999809265137,&quot;transparency&quot;:0.10000000149011612},{&quot;brightness&quot;:0.10000000149011612,&quot;colorType&quot;:1,&quot;foreColorIndex&quot;:5,&quot;pos&quot;:0.27000001072883606,&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h_i*1_2_1_2"/>
  <p:tag name="KSO_WM_TEMPLATE_CATEGORY" val="diagram"/>
  <p:tag name="KSO_WM_TEMPLATE_INDEX" val="20231086"/>
  <p:tag name="KSO_WM_UNIT_LAYERLEVEL" val="1_1_1_1"/>
  <p:tag name="KSO_WM_TAG_VERSION" val="3.0"/>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gradient&quot;:[{&quot;brightness&quot;:0.800000011920929,&quot;colorType&quot;:1,&quot;foreColorIndex&quot;:5,&quot;pos&quot;:1,&quot;transparency&quot;:1},{&quot;brightness&quot;:0.5,&quot;colorType&quot;:1,&quot;foreColorIndex&quot;:5,&quot;pos&quot;:0.7699999809265137,&quot;transparency&quot;:0},{&quot;brightness&quot;:0.4000000059604645,&quot;colorType&quot;:1,&quot;foreColorIndex&quot;:5,&quot;pos&quot;:0.27000001072883606,&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h_i*1_2_4_2"/>
  <p:tag name="KSO_WM_TEMPLATE_CATEGORY" val="diagram"/>
  <p:tag name="KSO_WM_TEMPLATE_INDEX" val="20231086"/>
  <p:tag name="KSO_WM_UNIT_LAYERLEVEL" val="1_1_1_1"/>
  <p:tag name="KSO_WM_TAG_VERSION" val="3.0"/>
  <p:tag name="KSO_WM_DIAGRAM_GROUP_CODE" val="n1-1"/>
  <p:tag name="KSO_WM_UNIT_TYPE" val="n_h_h_i"/>
  <p:tag name="KSO_WM_UNIT_INDEX" val="1_2_4_2"/>
  <p:tag name="KSO_WM_DIAGRAM_VERSION" val="3"/>
  <p:tag name="KSO_WM_DIAGRAM_COLOR_TRICK" val="1"/>
  <p:tag name="KSO_WM_DIAGRAM_COLOR_TEXT_CAN_REMOVE" val="n"/>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gradient&quot;:[{&quot;brightness&quot;:0.800000011920929,&quot;colorType&quot;:1,&quot;foreColorIndex&quot;:5,&quot;pos&quot;:1,&quot;transparency&quot;:1},{&quot;brightness&quot;:0.4000000059604645,&quot;colorType&quot;:1,&quot;foreColorIndex&quot;:5,&quot;pos&quot;:0.7699999809265137,&quot;transparency&quot;:0.10000000149011612},{&quot;brightness&quot;:0.10000000149011612,&quot;colorType&quot;:1,&quot;foreColorIndex&quot;:5,&quot;pos&quot;:0.27000001072883606,&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h_i*1_2_2_2"/>
  <p:tag name="KSO_WM_TEMPLATE_CATEGORY" val="diagram"/>
  <p:tag name="KSO_WM_TEMPLATE_INDEX" val="20231086"/>
  <p:tag name="KSO_WM_UNIT_LAYERLEVEL" val="1_1_1_1"/>
  <p:tag name="KSO_WM_TAG_VERSION" val="3.0"/>
  <p:tag name="KSO_WM_DIAGRAM_GROUP_CODE" val="n1-1"/>
  <p:tag name="KSO_WM_UNIT_TYPE" val="n_h_h_i"/>
  <p:tag name="KSO_WM_UNIT_INDEX" val="1_2_2_2"/>
  <p:tag name="KSO_WM_DIAGRAM_VERSION" val="3"/>
  <p:tag name="KSO_WM_DIAGRAM_COLOR_TRICK" val="1"/>
  <p:tag name="KSO_WM_DIAGRAM_COLOR_TEXT_CAN_REMOVE" val="n"/>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gradient&quot;:[{&quot;brightness&quot;:0.800000011920929,&quot;colorType&quot;:1,&quot;foreColorIndex&quot;:5,&quot;pos&quot;:1,&quot;transparency&quot;:1},{&quot;brightness&quot;:0.5,&quot;colorType&quot;:1,&quot;foreColorIndex&quot;:5,&quot;pos&quot;:0.7699999809265137,&quot;transparency&quot;:0},{&quot;brightness&quot;:0.4000000059604645,&quot;colorType&quot;:1,&quot;foreColorIndex&quot;:5,&quot;pos&quot;:0.27000001072883606,&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086_3*n_h_h_f*1_2_2_1"/>
  <p:tag name="KSO_WM_TEMPLATE_CATEGORY" val="diagram"/>
  <p:tag name="KSO_WM_TEMPLATE_INDEX" val="20231086"/>
  <p:tag name="KSO_WM_UNIT_LAYERLEVEL" val="1_1_1_1"/>
  <p:tag name="KSO_WM_TAG_VERSION" val="3.0"/>
  <p:tag name="KSO_WM_DIAGRAM_GROUP_CODE" val="n1-1"/>
  <p:tag name="KSO_WM_DIAGRAM_VERSION" val="3"/>
  <p:tag name="KSO_WM_DIAGRAM_COLOR_TRICK" val="1"/>
  <p:tag name="KSO_WM_DIAGRAM_COLOR_TEXT_CAN_REMOVE" val="n"/>
  <p:tag name="KSO_WM_UNIT_PRESET_TEXT" val="单击此处输入你的智能图&#10;形项正文"/>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086_3*n_h_h_a*1_2_2_1"/>
  <p:tag name="KSO_WM_TEMPLATE_CATEGORY" val="diagram"/>
  <p:tag name="KSO_WM_TEMPLATE_INDEX" val="20231086"/>
  <p:tag name="KSO_WM_UNIT_LAYERLEVEL" val="1_1_1_1"/>
  <p:tag name="KSO_WM_TAG_VERSION" val="3.0"/>
  <p:tag name="KSO_WM_DIAGRAM_GROUP_CODE" val="n1-1"/>
  <p:tag name="KSO_WM_DIAGRAM_VERSION" val="3"/>
  <p:tag name="KSO_WM_DIAGRAM_COLOR_TRICK" val="1"/>
  <p:tag name="KSO_WM_DIAGRAM_COLOR_TEXT_CAN_REMOVE" val="n"/>
  <p:tag name="KSO_WM_UNIT_PRESET_TEXT" val="添加项标题"/>
  <p:tag name="KSO_WM_UNIT_TEXT_FILL_FORE_SCHEMECOLOR_INDEX" val="5"/>
  <p:tag name="KSO_WM_DIAGRAM_MAX_ITEMCNT" val="6"/>
  <p:tag name="KSO_WM_DIAGRAM_MIN_ITEMCNT" val="2"/>
  <p:tag name="KSO_WM_DIAGRAM_VIRTUALLY_FRAME" val="{&quot;height&quot;:343.65,&quot;width&quot;:837.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h_x*1_2_1_1"/>
  <p:tag name="KSO_WM_TEMPLATE_CATEGORY" val="diagram"/>
  <p:tag name="KSO_WM_TEMPLATE_INDEX" val="20231086"/>
  <p:tag name="KSO_WM_UNIT_LAYERLEVEL" val="1_1_1_1"/>
  <p:tag name="KSO_WM_TAG_VERSION" val="3.0"/>
  <p:tag name="KSO_WM_UNIT_VALUE" val="90*90"/>
  <p:tag name="KSO_WM_DIAGRAM_GROUP_CODE" val="n1-1"/>
  <p:tag name="KSO_WM_UNIT_TYPE" val="n_h_h_x"/>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343.65,&quot;width&quot;:837.65}"/>
  <p:tag name="KSO_WM_DIAGRAM_COLOR_MATCH_VALUE" val="{&quot;shape&quot;:{&quot;fill&quot;:{&quot;gradient&quot;:[{&quot;brightness&quot;:0,&quot;colorType&quot;:1,&quot;foreColorIndex&quot;:5,&quot;pos&quot;:0,&quot;transparency&quot;:0},{&quot;brightness&quot;:0.6000000238418579,&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6_3*n_h_h_x*1_2_3_1"/>
  <p:tag name="KSO_WM_TEMPLATE_CATEGORY" val="diagram"/>
  <p:tag name="KSO_WM_TEMPLATE_INDEX" val="20231086"/>
  <p:tag name="KSO_WM_UNIT_LAYERLEVEL" val="1_1_1_1"/>
  <p:tag name="KSO_WM_TAG_VERSION" val="3.0"/>
  <p:tag name="KSO_WM_UNIT_VALUE" val="80*78"/>
  <p:tag name="KSO_WM_DIAGRAM_GROUP_CODE" val="n1-1"/>
  <p:tag name="KSO_WM_UNIT_TYPE" val="n_h_h_x"/>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343.65,&quot;width&quot;:837.65}"/>
  <p:tag name="KSO_WM_DIAGRAM_COLOR_MATCH_VALUE" val="{&quot;shape&quot;:{&quot;fill&quot;:{&quot;gradient&quot;:[{&quot;brightness&quot;:0.10000000149011612,&quot;colorType&quot;:1,&quot;foreColorIndex&quot;:5,&quot;pos&quot;:0,&quot;transparency&quot;:0},{&quot;brightness&quot;:0.699999988079071,&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MH" val="20170703115423"/>
  <p:tag name="MH_LIBRARY" val="GRAPHIC"/>
  <p:tag name="MH_TYPE" val="Other"/>
  <p:tag name="MH_ORDER" val="3"/>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MH" val="20170703115423"/>
  <p:tag name="MH_LIBRARY" val="GRAPHIC"/>
  <p:tag name="MH_TYPE" val="Other"/>
  <p:tag name="MH_ORDER" val="4"/>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MH" val="20170703115423"/>
  <p:tag name="MH_LIBRARY" val="GRAPHIC"/>
  <p:tag name="MH_TYPE" val="Other"/>
  <p:tag name="MH_ORDER" val="5"/>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MH" val="20170703115423"/>
  <p:tag name="MH_LIBRARY" val="GRAPHIC"/>
  <p:tag name="MH_TYPE" val="Other"/>
  <p:tag name="MH_ORDER" val="1"/>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MH" val="20170703115423"/>
  <p:tag name="MH_LIBRARY" val="GRAPHIC"/>
  <p:tag name="MH_TYPE" val="Other"/>
  <p:tag name="MH_ORDER" val="7"/>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MH" val="20170703115423"/>
  <p:tag name="MH_LIBRARY" val="GRAPHIC"/>
  <p:tag name="MH_TYPE" val="Other"/>
  <p:tag name="MH_ORDER" val="2"/>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MH" val="20170703115423"/>
  <p:tag name="MH_LIBRARY" val="GRAPHIC"/>
  <p:tag name="MH_TYPE" val="Other"/>
  <p:tag name="MH_ORDER" val="6"/>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SLIDE_ID" val="custom160033_22"/>
  <p:tag name="KSO_WM_SLIDE_INDEX" val="22"/>
  <p:tag name="KSO_WM_SLIDE_LAYOUT" val="f_l"/>
  <p:tag name="KSO_WM_SLIDE_LAYOUT_CNT" val="1_1"/>
  <p:tag name="KSO_WM_SLIDE_TYPE" val="text"/>
  <p:tag name="KSO_WM_BEAUTIFY_FLAG" val="#wm#"/>
  <p:tag name="KSO_WM_SLIDE_POSITION" val="51*30"/>
  <p:tag name="KSO_WM_SLIDE_SIZE" val="872*486"/>
  <p:tag name="KSO_WM_SLIDE_ITEM_CNT" val="3"/>
  <p:tag name="KSO_WM_TEMPLATE_CATEGORY" val="custom"/>
  <p:tag name="KSO_WM_TEMPLATE_INDEX" val="160434"/>
  <p:tag name="KSO_WM_TAG_VERSION" val="1.0"/>
  <p:tag name="KSO_WM_DIAGRAM_GROUP_CODE" val="l1-9"/>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SLIDE_ID" val="custom160033_22"/>
  <p:tag name="KSO_WM_SLIDE_INDEX" val="22"/>
  <p:tag name="KSO_WM_SLIDE_LAYOUT" val="f_l"/>
  <p:tag name="KSO_WM_SLIDE_LAYOUT_CNT" val="1_1"/>
  <p:tag name="KSO_WM_SLIDE_TYPE" val="text"/>
  <p:tag name="KSO_WM_BEAUTIFY_FLAG" val="#wm#"/>
  <p:tag name="KSO_WM_SLIDE_POSITION" val="51*30"/>
  <p:tag name="KSO_WM_SLIDE_SIZE" val="872*486"/>
  <p:tag name="KSO_WM_SLIDE_ITEM_CNT" val="3"/>
  <p:tag name="KSO_WM_TEMPLATE_CATEGORY" val="custom"/>
  <p:tag name="KSO_WM_TEMPLATE_INDEX" val="160434"/>
  <p:tag name="KSO_WM_TAG_VERSION" val="1.0"/>
  <p:tag name="KSO_WM_DIAGRAM_GROUP_CODE" val="l1-9"/>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自定义设计方案">
  <a:themeElements>
    <a:clrScheme name="160150.150">
      <a:dk1>
        <a:srgbClr val="4B4B4B"/>
      </a:dk1>
      <a:lt1>
        <a:sysClr val="window" lastClr="FFFFFF"/>
      </a:lt1>
      <a:dk2>
        <a:srgbClr val="4B4B4B"/>
      </a:dk2>
      <a:lt2>
        <a:srgbClr val="FFFFFF"/>
      </a:lt2>
      <a:accent1>
        <a:srgbClr val="28CA3B"/>
      </a:accent1>
      <a:accent2>
        <a:srgbClr val="B4B75C"/>
      </a:accent2>
      <a:accent3>
        <a:srgbClr val="6E9671"/>
      </a:accent3>
      <a:accent4>
        <a:srgbClr val="869D59"/>
      </a:accent4>
      <a:accent5>
        <a:srgbClr val="F68432"/>
      </a:accent5>
      <a:accent6>
        <a:srgbClr val="FFC000"/>
      </a:accent6>
      <a:hlink>
        <a:srgbClr val="0070C0"/>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160150.150">
      <a:dk1>
        <a:srgbClr val="4B4B4B"/>
      </a:dk1>
      <a:lt1>
        <a:sysClr val="window" lastClr="FFFFFF"/>
      </a:lt1>
      <a:dk2>
        <a:srgbClr val="4B4B4B"/>
      </a:dk2>
      <a:lt2>
        <a:srgbClr val="FFFFFF"/>
      </a:lt2>
      <a:accent1>
        <a:srgbClr val="28CA3B"/>
      </a:accent1>
      <a:accent2>
        <a:srgbClr val="B4B75C"/>
      </a:accent2>
      <a:accent3>
        <a:srgbClr val="6E9671"/>
      </a:accent3>
      <a:accent4>
        <a:srgbClr val="869D59"/>
      </a:accent4>
      <a:accent5>
        <a:srgbClr val="F68432"/>
      </a:accent5>
      <a:accent6>
        <a:srgbClr val="FFC000"/>
      </a:accent6>
      <a:hlink>
        <a:srgbClr val="0070C0"/>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包图主题2">
  <a:themeElements>
    <a:clrScheme name="自定义 93">
      <a:dk1>
        <a:sysClr val="windowText" lastClr="000000"/>
      </a:dk1>
      <a:lt1>
        <a:sysClr val="window" lastClr="FFFFFF"/>
      </a:lt1>
      <a:dk2>
        <a:srgbClr val="44546A"/>
      </a:dk2>
      <a:lt2>
        <a:srgbClr val="E7E6E6"/>
      </a:lt2>
      <a:accent1>
        <a:srgbClr val="00A99D"/>
      </a:accent1>
      <a:accent2>
        <a:srgbClr val="8CC63F"/>
      </a:accent2>
      <a:accent3>
        <a:srgbClr val="FF8F29"/>
      </a:accent3>
      <a:accent4>
        <a:srgbClr val="00A99D"/>
      </a:accent4>
      <a:accent5>
        <a:srgbClr val="8CC63F"/>
      </a:accent5>
      <a:accent6>
        <a:srgbClr val="FF8F29"/>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3">
    <a:dk1>
      <a:sysClr val="windowText" lastClr="000000"/>
    </a:dk1>
    <a:lt1>
      <a:sysClr val="window" lastClr="FFFFFF"/>
    </a:lt1>
    <a:dk2>
      <a:srgbClr val="44546A"/>
    </a:dk2>
    <a:lt2>
      <a:srgbClr val="E7E6E6"/>
    </a:lt2>
    <a:accent1>
      <a:srgbClr val="00A99D"/>
    </a:accent1>
    <a:accent2>
      <a:srgbClr val="8CC63F"/>
    </a:accent2>
    <a:accent3>
      <a:srgbClr val="FF8F29"/>
    </a:accent3>
    <a:accent4>
      <a:srgbClr val="00A99D"/>
    </a:accent4>
    <a:accent5>
      <a:srgbClr val="8CC63F"/>
    </a:accent5>
    <a:accent6>
      <a:srgbClr val="FF8F29"/>
    </a:accent6>
    <a:hlink>
      <a:srgbClr val="0563C1"/>
    </a:hlink>
    <a:folHlink>
      <a:srgbClr val="954F72"/>
    </a:folHlink>
  </a:clrScheme>
</a:themeOverride>
</file>

<file path=ppt/theme/themeOverride2.xml><?xml version="1.0" encoding="utf-8"?>
<a:themeOverride xmlns:a="http://schemas.openxmlformats.org/drawingml/2006/main">
  <a:clrScheme name="160150.150">
    <a:dk1>
      <a:srgbClr val="4B4B4B"/>
    </a:dk1>
    <a:lt1>
      <a:sysClr val="window" lastClr="FFFFFF"/>
    </a:lt1>
    <a:dk2>
      <a:srgbClr val="4B4B4B"/>
    </a:dk2>
    <a:lt2>
      <a:srgbClr val="FFFFFF"/>
    </a:lt2>
    <a:accent1>
      <a:srgbClr val="28CA3B"/>
    </a:accent1>
    <a:accent2>
      <a:srgbClr val="B4B75C"/>
    </a:accent2>
    <a:accent3>
      <a:srgbClr val="6E9671"/>
    </a:accent3>
    <a:accent4>
      <a:srgbClr val="869D59"/>
    </a:accent4>
    <a:accent5>
      <a:srgbClr val="F68432"/>
    </a:accent5>
    <a:accent6>
      <a:srgbClr val="FFC000"/>
    </a:accent6>
    <a:hlink>
      <a:srgbClr val="0070C0"/>
    </a:hlink>
    <a:folHlink>
      <a:srgbClr val="7F7F7F"/>
    </a:folHlink>
  </a:clrScheme>
</a:themeOverride>
</file>

<file path=docProps/app.xml><?xml version="1.0" encoding="utf-8"?>
<Properties xmlns="http://schemas.openxmlformats.org/officeDocument/2006/extended-properties" xmlns:vt="http://schemas.openxmlformats.org/officeDocument/2006/docPropsVTypes">
  <TotalTime>962</TotalTime>
  <Words>697</Words>
  <Application>Microsoft Office PowerPoint</Application>
  <PresentationFormat>宽屏</PresentationFormat>
  <Paragraphs>178</Paragraphs>
  <Slides>15</Slides>
  <Notes>14</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15</vt:i4>
      </vt:variant>
    </vt:vector>
  </HeadingPairs>
  <TitlesOfParts>
    <vt:vector size="34" baseType="lpstr">
      <vt:lpstr>Broadway BT</vt:lpstr>
      <vt:lpstr>Helvetica Neue</vt:lpstr>
      <vt:lpstr>等线</vt:lpstr>
      <vt:lpstr>等线 Light</vt:lpstr>
      <vt:lpstr>汉仪旗黑-55简</vt:lpstr>
      <vt:lpstr>汉仪丫丫体简</vt:lpstr>
      <vt:lpstr>黑体</vt:lpstr>
      <vt:lpstr>宋体</vt:lpstr>
      <vt:lpstr>微软雅黑</vt:lpstr>
      <vt:lpstr>幼圆</vt:lpstr>
      <vt:lpstr>字魂59号-创粗黑</vt:lpstr>
      <vt:lpstr>Arial</vt:lpstr>
      <vt:lpstr>Calibri</vt:lpstr>
      <vt:lpstr>Times New Roman</vt:lpstr>
      <vt:lpstr>Wingdings</vt:lpstr>
      <vt:lpstr>1_自定义设计方案</vt:lpstr>
      <vt:lpstr>2_自定义设计方案</vt:lpstr>
      <vt:lpstr>包图主题2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sflep20232023@sflep.com</cp:lastModifiedBy>
  <cp:revision>453</cp:revision>
  <dcterms:created xsi:type="dcterms:W3CDTF">2017-05-31T07:58:00Z</dcterms:created>
  <dcterms:modified xsi:type="dcterms:W3CDTF">2023-12-07T08:16:45Z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43838909693344909E8C921504DB32D6_13</vt:lpwstr>
  </property>
</Properties>
</file>